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Lst>
  <p:notesMasterIdLst>
    <p:notesMasterId r:id="rId49"/>
  </p:notesMasterIdLst>
  <p:sldIdLst>
    <p:sldId id="256" r:id="rId2"/>
    <p:sldId id="257" r:id="rId3"/>
    <p:sldId id="258" r:id="rId4"/>
    <p:sldId id="270" r:id="rId5"/>
    <p:sldId id="331" r:id="rId6"/>
    <p:sldId id="261" r:id="rId7"/>
    <p:sldId id="269" r:id="rId8"/>
    <p:sldId id="262" r:id="rId9"/>
    <p:sldId id="312" r:id="rId10"/>
    <p:sldId id="265" r:id="rId11"/>
    <p:sldId id="314" r:id="rId12"/>
    <p:sldId id="347" r:id="rId13"/>
    <p:sldId id="356" r:id="rId14"/>
    <p:sldId id="353" r:id="rId15"/>
    <p:sldId id="318" r:id="rId16"/>
    <p:sldId id="319" r:id="rId17"/>
    <p:sldId id="325" r:id="rId18"/>
    <p:sldId id="268" r:id="rId19"/>
    <p:sldId id="326" r:id="rId20"/>
    <p:sldId id="315" r:id="rId21"/>
    <p:sldId id="316" r:id="rId22"/>
    <p:sldId id="271" r:id="rId23"/>
    <p:sldId id="350" r:id="rId24"/>
    <p:sldId id="298" r:id="rId25"/>
    <p:sldId id="296" r:id="rId26"/>
    <p:sldId id="313" r:id="rId27"/>
    <p:sldId id="330" r:id="rId28"/>
    <p:sldId id="332" r:id="rId29"/>
    <p:sldId id="333" r:id="rId30"/>
    <p:sldId id="334" r:id="rId31"/>
    <p:sldId id="335" r:id="rId32"/>
    <p:sldId id="336" r:id="rId33"/>
    <p:sldId id="337" r:id="rId34"/>
    <p:sldId id="338" r:id="rId35"/>
    <p:sldId id="341" r:id="rId36"/>
    <p:sldId id="342" r:id="rId37"/>
    <p:sldId id="343" r:id="rId38"/>
    <p:sldId id="344" r:id="rId39"/>
    <p:sldId id="345" r:id="rId40"/>
    <p:sldId id="339" r:id="rId41"/>
    <p:sldId id="340" r:id="rId42"/>
    <p:sldId id="346" r:id="rId43"/>
    <p:sldId id="273" r:id="rId44"/>
    <p:sldId id="348" r:id="rId45"/>
    <p:sldId id="349" r:id="rId46"/>
    <p:sldId id="351" r:id="rId47"/>
    <p:sldId id="352" r:id="rId48"/>
  </p:sldIdLst>
  <p:sldSz cx="9144000" cy="5143500" type="screen16x9"/>
  <p:notesSz cx="6858000" cy="9144000"/>
  <p:embeddedFontLst>
    <p:embeddedFont>
      <p:font typeface="Anton" pitchFamily="2" charset="0"/>
      <p:regular r:id="rId50"/>
    </p:embeddedFont>
    <p:embeddedFont>
      <p:font typeface="Barlow Condensed" panose="00000506000000000000" pitchFamily="2" charset="0"/>
      <p:regular r:id="rId51"/>
      <p:bold r:id="rId52"/>
      <p:italic r:id="rId53"/>
      <p:boldItalic r:id="rId54"/>
    </p:embeddedFont>
    <p:embeddedFont>
      <p:font typeface="Barlow Semi Condensed" panose="00000506000000000000" pitchFamily="2" charset="0"/>
      <p:regular r:id="rId55"/>
      <p:bold r:id="rId56"/>
      <p:italic r:id="rId57"/>
      <p:boldItalic r:id="rId58"/>
    </p:embeddedFont>
    <p:embeddedFont>
      <p:font typeface="Denk One" panose="020B0604020202020204" charset="0"/>
      <p:regular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44" userDrawn="1">
          <p15:clr>
            <a:srgbClr val="A4A3A4"/>
          </p15:clr>
        </p15:guide>
        <p15:guide id="2" pos="29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28179"/>
    <a:srgbClr val="F4E9DF"/>
    <a:srgbClr val="D1D89B"/>
    <a:srgbClr val="FF7160"/>
    <a:srgbClr val="FFFFFF"/>
    <a:srgbClr val="E6EDE7"/>
    <a:srgbClr val="5381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6815A7-74FF-D4CC-3018-1E0713132936}" v="210" dt="2025-04-05T05:27:03.017"/>
    <p1510:client id="{2B955CB3-8FD3-44E4-8B14-913ECA7BF10D}" v="197" dt="2025-04-05T02:38:22.689"/>
    <p1510:client id="{47ABE943-9B7B-8410-5B93-3A71B3F59246}" v="35" dt="2025-04-04T18:19:03.138"/>
    <p1510:client id="{4BEE2461-6A54-849C-525B-1E472BF077BD}" v="905" dt="2025-04-04T20:19:50.110"/>
    <p1510:client id="{5534C63F-0FB3-2400-B845-4238AC643698}" v="4" dt="2025-04-04T20:55:27.838"/>
    <p1510:client id="{61BCCB3B-9B96-1A47-8B29-9B680CE98300}" v="4587" dt="2025-04-05T15:14:41.109"/>
    <p1510:client id="{92EA17B6-D3BC-6905-EE4E-86FB6EAD1ECC}" v="5" dt="2025-04-05T01:20:39.151"/>
    <p1510:client id="{9461B63E-2A2E-C2E8-EB03-A67F1AAB00C6}" v="546" dt="2025-04-04T16:12:36.041"/>
    <p1510:client id="{976CB339-B181-953C-463C-3A5E80BE01A9}" v="3" dt="2025-04-04T21:45:43.461"/>
    <p1510:client id="{DDD7D789-D009-EC22-B42D-D0EE8706E229}" v="4" dt="2025-04-04T22:43:57.5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34"/>
    <p:restoredTop sz="77966"/>
  </p:normalViewPr>
  <p:slideViewPr>
    <p:cSldViewPr snapToGrid="0" showGuides="1">
      <p:cViewPr>
        <p:scale>
          <a:sx n="140" d="100"/>
          <a:sy n="140" d="100"/>
        </p:scale>
        <p:origin x="2056" y="600"/>
      </p:cViewPr>
      <p:guideLst>
        <p:guide orient="horz" pos="1644"/>
        <p:guide pos="290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ataloop.ai/library/model/j-hartmann_emotion-english-distilroberta-base/"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56c6cb6ce8_1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56c6cb6ce8_1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Rei</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58d3b44f08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58d3b44f0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Spencer</a:t>
            </a:r>
          </a:p>
          <a:p>
            <a:pPr marL="0" indent="0">
              <a:buNone/>
            </a:pPr>
            <a:endParaRPr lang="en-US"/>
          </a:p>
          <a:p>
            <a:pPr marL="0" indent="0">
              <a:buNone/>
            </a:pPr>
            <a:r>
              <a:rPr lang="en-US"/>
              <a:t>SCRIPT</a:t>
            </a:r>
          </a:p>
          <a:p>
            <a:pPr marL="0" indent="0">
              <a:buNone/>
            </a:pPr>
            <a:r>
              <a:rPr lang="en-US"/>
              <a:t>&lt;&gt;&lt;&gt;&lt;&gt;&lt;&gt;&lt;&gt;&lt;&gt;&lt;&gt;&lt;&gt;&lt;&gt;</a:t>
            </a:r>
          </a:p>
          <a:p>
            <a:pPr marL="0" indent="0">
              <a:buNone/>
            </a:pPr>
            <a:r>
              <a:rPr lang="en-US"/>
              <a:t>Now we'll discuss some insights we found from our sentiment analysis (5 seconds)</a:t>
            </a:r>
          </a:p>
          <a:p>
            <a:pPr marL="0" indent="0">
              <a:buNone/>
            </a:pPr>
            <a:r>
              <a:rPr lang="en-US"/>
              <a:t>&lt;&gt;&lt;&gt;&lt;&gt;&lt;&gt;&lt;&gt;&lt;&gt;&lt;&gt;&lt;&gt;&lt;&gt;</a:t>
            </a:r>
          </a:p>
          <a:p>
            <a:pPr marL="0" indent="0">
              <a:buNone/>
            </a:pPr>
            <a:br>
              <a:rPr lang="en-US"/>
            </a:br>
            <a:br>
              <a:rPr lang="en-US"/>
            </a:br>
            <a:r>
              <a:rPr lang="en-US"/>
              <a:t>---</a:t>
            </a:r>
          </a:p>
          <a:p>
            <a:pPr marL="0" indent="0">
              <a:buNone/>
            </a:pPr>
            <a:endParaRPr lang="en-US"/>
          </a:p>
          <a:p>
            <a:pPr marL="0" indent="0">
              <a:buNone/>
            </a:pPr>
            <a:r>
              <a:rPr lang="en-US"/>
              <a:t>Can you elaborate on how the sentiment analysis was performed? What Python libraries were used? How were those Python libraries implemented?</a:t>
            </a:r>
            <a:br>
              <a:rPr lang="en-US"/>
            </a:br>
            <a:br>
              <a:rPr lang="en-US"/>
            </a:br>
            <a:r>
              <a:rPr lang="en-US"/>
              <a:t>I'll help you understand how sentiment analysis was performed in the provided Python code. I'll break down the process step by step to explain the libraries used and their implementation.</a:t>
            </a:r>
          </a:p>
          <a:p>
            <a:pPr>
              <a:buNone/>
            </a:pPr>
            <a:r>
              <a:rPr lang="en-US"/>
              <a:t>Sentiment Analysis Implementation in the Code</a:t>
            </a:r>
          </a:p>
          <a:p>
            <a:pPr>
              <a:buNone/>
            </a:pPr>
            <a:r>
              <a:rPr lang="en-US"/>
              <a:t>1. Libraries Used for Sentiment Analysis</a:t>
            </a:r>
          </a:p>
          <a:p>
            <a:pPr>
              <a:buNone/>
            </a:pPr>
            <a:r>
              <a:rPr lang="en-US"/>
              <a:t>The code uses the</a:t>
            </a:r>
            <a:r>
              <a:rPr lang="en-US" b="1"/>
              <a:t> Hugging Face Transformers library</a:t>
            </a:r>
            <a:r>
              <a:rPr lang="en-US"/>
              <a:t>, which provides pre-trained NLP models. Specifically, it imports the pipeline module:</a:t>
            </a:r>
          </a:p>
          <a:p>
            <a:pPr>
              <a:buNone/>
            </a:pPr>
            <a:r>
              <a:rPr lang="en-US" b="1"/>
              <a:t>from transformers import pipeline</a:t>
            </a:r>
            <a:r>
              <a:rPr lang="en-US"/>
              <a:t>
 </a:t>
            </a:r>
          </a:p>
          <a:p>
            <a:pPr>
              <a:buNone/>
            </a:pPr>
            <a:r>
              <a:rPr lang="en-US"/>
              <a:t>2. Loading the Pre-trained Sentiment Analysis Model</a:t>
            </a:r>
          </a:p>
          <a:p>
            <a:pPr>
              <a:buNone/>
            </a:pPr>
            <a:r>
              <a:rPr lang="en-US"/>
              <a:t>The code initializes a sentiment analysis pipeline using a </a:t>
            </a:r>
            <a:r>
              <a:rPr lang="en-US" b="1"/>
              <a:t>multilingual BERT model:</a:t>
            </a:r>
          </a:p>
          <a:p>
            <a:pPr>
              <a:buNone/>
            </a:pPr>
            <a:r>
              <a:rPr lang="en-US"/>
              <a:t>sentiment_analyzer = pipeline("sentiment-analysis", model="nlptown/bert-base-multilingual-uncased-sentiment")
 </a:t>
            </a:r>
          </a:p>
          <a:p>
            <a:pPr>
              <a:buNone/>
            </a:pPr>
            <a:r>
              <a:rPr lang="en-US"/>
              <a:t>This creates a pipeline that uses the "</a:t>
            </a:r>
            <a:r>
              <a:rPr lang="en-US" err="1"/>
              <a:t>nlptown</a:t>
            </a:r>
            <a:r>
              <a:rPr lang="en-US"/>
              <a:t>/</a:t>
            </a:r>
            <a:r>
              <a:rPr lang="en-US" b="1" err="1"/>
              <a:t>bert</a:t>
            </a:r>
            <a:r>
              <a:rPr lang="en-US" b="1"/>
              <a:t>-base-multilingual-uncased-sentiment</a:t>
            </a:r>
            <a:r>
              <a:rPr lang="en-US"/>
              <a:t>" model, which is </a:t>
            </a:r>
            <a:r>
              <a:rPr lang="en-US" b="1"/>
              <a:t>designed for sentiment analysis across multiple languages</a:t>
            </a:r>
            <a:r>
              <a:rPr lang="en-US"/>
              <a:t>. The model outputs sentiment scores on a</a:t>
            </a:r>
            <a:r>
              <a:rPr lang="en-US" b="1"/>
              <a:t> 5-star rating scale (1-5 stars).</a:t>
            </a:r>
          </a:p>
          <a:p>
            <a:pPr>
              <a:buNone/>
            </a:pPr>
            <a:r>
              <a:rPr lang="en-US"/>
              <a:t>3. Text Pre-processing Before Sentiment Analysis</a:t>
            </a:r>
          </a:p>
          <a:p>
            <a:pPr>
              <a:buNone/>
            </a:pPr>
            <a:r>
              <a:rPr lang="en-US"/>
              <a:t>Before applying sentiment analysis, the code performs several preprocessing steps:</a:t>
            </a:r>
          </a:p>
          <a:p>
            <a:pPr>
              <a:buNone/>
            </a:pPr>
            <a:r>
              <a:rPr lang="en-US"/>
              <a:t>a) </a:t>
            </a:r>
            <a:r>
              <a:rPr lang="en-US" b="1"/>
              <a:t>Text truncation to handle long texts:</a:t>
            </a:r>
          </a:p>
          <a:p>
            <a:pPr>
              <a:buNone/>
            </a:pPr>
            <a:r>
              <a:rPr lang="en-US"/>
              <a:t>def truncate_text(text, max_tokens=512):
    """Truncates text to a maximum number of tokens."""
    words = text.split()
    if len(words) &gt; max_tokens:
        return ' '.join(words[:max_tokens])
    return text
 </a:t>
            </a:r>
          </a:p>
          <a:p>
            <a:pPr>
              <a:buNone/>
            </a:pPr>
            <a:r>
              <a:rPr lang="en-US"/>
              <a:t>This function ensures that the text is within the </a:t>
            </a:r>
            <a:r>
              <a:rPr lang="en-US" b="1"/>
              <a:t>token limit</a:t>
            </a:r>
            <a:r>
              <a:rPr lang="en-US"/>
              <a:t> that the model can process.</a:t>
            </a:r>
          </a:p>
          <a:p>
            <a:pPr>
              <a:buNone/>
            </a:pPr>
            <a:r>
              <a:rPr lang="en-US"/>
              <a:t>b) For </a:t>
            </a:r>
            <a:r>
              <a:rPr lang="en-US" b="1"/>
              <a:t>longer texts</a:t>
            </a:r>
            <a:r>
              <a:rPr lang="en-US"/>
              <a:t>, the code first applies</a:t>
            </a:r>
            <a:r>
              <a:rPr lang="en-US" b="1"/>
              <a:t> summarization</a:t>
            </a:r>
            <a:r>
              <a:rPr lang="en-US"/>
              <a:t> before sentiment analysis:</a:t>
            </a:r>
          </a:p>
          <a:p>
            <a:pPr>
              <a:buNone/>
            </a:pPr>
            <a:r>
              <a:rPr lang="en-US"/>
              <a:t>if len(text.split()) &gt; 200:
    summary = summarizer(text, max_length=300, min_length=200, do_sample=False)
    summary_text = summary[0]['summary_text']
else:
    summary = text
 </a:t>
            </a:r>
          </a:p>
          <a:p>
            <a:pPr>
              <a:buNone/>
            </a:pPr>
            <a:r>
              <a:rPr lang="en-US" b="1"/>
              <a:t>The summarization is done using another Hugging Face model:</a:t>
            </a:r>
          </a:p>
          <a:p>
            <a:pPr>
              <a:buNone/>
            </a:pPr>
            <a:r>
              <a:rPr lang="en-US"/>
              <a:t>summarizer = pipeline("summarization", model="</a:t>
            </a:r>
            <a:r>
              <a:rPr lang="en-US" err="1"/>
              <a:t>facebook</a:t>
            </a:r>
            <a:r>
              <a:rPr lang="en-US"/>
              <a:t>/</a:t>
            </a:r>
            <a:r>
              <a:rPr lang="en-US" err="1"/>
              <a:t>bart</a:t>
            </a:r>
            <a:r>
              <a:rPr lang="en-US"/>
              <a:t>-large-</a:t>
            </a:r>
            <a:r>
              <a:rPr lang="en-US" err="1"/>
              <a:t>cnn</a:t>
            </a:r>
            <a:r>
              <a:rPr lang="en-US"/>
              <a:t>")</a:t>
            </a:r>
            <a:endParaRPr lang="en-US" b="1"/>
          </a:p>
          <a:p>
            <a:pPr>
              <a:buNone/>
            </a:pP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5">
          <a:extLst>
            <a:ext uri="{FF2B5EF4-FFF2-40B4-BE49-F238E27FC236}">
              <a16:creationId xmlns:a16="http://schemas.microsoft.com/office/drawing/2014/main" id="{E8252C40-6C3D-E2AA-0852-BC8CC0295CAC}"/>
            </a:ext>
          </a:extLst>
        </p:cNvPr>
        <p:cNvGrpSpPr/>
        <p:nvPr/>
      </p:nvGrpSpPr>
      <p:grpSpPr>
        <a:xfrm>
          <a:off x="0" y="0"/>
          <a:ext cx="0" cy="0"/>
          <a:chOff x="0" y="0"/>
          <a:chExt cx="0" cy="0"/>
        </a:xfrm>
      </p:grpSpPr>
      <p:sp>
        <p:nvSpPr>
          <p:cNvPr id="1986" name="Google Shape;1986;g58d3b44f08_0_177:notes">
            <a:extLst>
              <a:ext uri="{FF2B5EF4-FFF2-40B4-BE49-F238E27FC236}">
                <a16:creationId xmlns:a16="http://schemas.microsoft.com/office/drawing/2014/main" id="{42862BB0-E509-A26A-7838-3F53EB2323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7" name="Google Shape;1987;g58d3b44f08_0_177:notes">
            <a:extLst>
              <a:ext uri="{FF2B5EF4-FFF2-40B4-BE49-F238E27FC236}">
                <a16:creationId xmlns:a16="http://schemas.microsoft.com/office/drawing/2014/main" id="{F3E4762F-22DF-E07E-0D54-6EC4B0D1AD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Spencer</a:t>
            </a:r>
            <a:endParaRPr lang="en-US"/>
          </a:p>
          <a:p>
            <a:pPr marL="0" indent="0">
              <a:buNone/>
            </a:pPr>
            <a:endParaRPr lang="en-US"/>
          </a:p>
          <a:p>
            <a:pPr marL="0" indent="0">
              <a:buNone/>
            </a:pPr>
            <a:r>
              <a:rPr lang="en-US"/>
              <a:t>SCRIPT</a:t>
            </a:r>
          </a:p>
          <a:p>
            <a:pPr marL="0" indent="0">
              <a:buNone/>
            </a:pPr>
            <a:r>
              <a:rPr lang="en-US"/>
              <a:t>&lt;&gt;&lt;&gt;&lt;&gt;&lt;&gt;&lt;&gt;&lt;&gt;&lt;&gt;&lt;&gt;</a:t>
            </a:r>
          </a:p>
          <a:p>
            <a:pPr marL="0" indent="0">
              <a:buNone/>
            </a:pPr>
            <a:r>
              <a:rPr lang="en-US"/>
              <a:t>Sentiment analysis allows us to utilize the match notes portion of the training data by extracting numerical data from text that allows computers to better understand the emotion behind it. (10 seconds)</a:t>
            </a:r>
            <a:endParaRPr lang="en-GB"/>
          </a:p>
          <a:p>
            <a:pPr marL="0" indent="0">
              <a:buNone/>
            </a:pPr>
            <a:endParaRPr lang="en-US"/>
          </a:p>
          <a:p>
            <a:pPr marL="0" indent="0">
              <a:buNone/>
            </a:pPr>
            <a:r>
              <a:rPr lang="en-US"/>
              <a:t>The attached visualization is a bird's-eye view of the emotions expressed by match notes at various points of the match cycle. (10 seconds)</a:t>
            </a:r>
          </a:p>
          <a:p>
            <a:pPr marL="0" indent="0">
              <a:buNone/>
            </a:pPr>
            <a:r>
              <a:rPr lang="en-GB"/>
              <a:t>&lt;&gt;&lt;&gt;&lt;&gt;&lt;&gt;&lt;&gt;&lt;&gt;&lt;&gt;&lt;&gt;</a:t>
            </a:r>
          </a:p>
          <a:p>
            <a:pPr marL="0" indent="0">
              <a:buNone/>
            </a:pPr>
            <a:endParaRPr lang="en-GB"/>
          </a:p>
          <a:p>
            <a:pPr marL="0" indent="0">
              <a:buNone/>
            </a:pPr>
            <a:r>
              <a:rPr lang="en-GB"/>
              <a:t>MODEL USED: j-</a:t>
            </a:r>
            <a:r>
              <a:rPr lang="en-GB" err="1"/>
              <a:t>hartmann</a:t>
            </a:r>
            <a:r>
              <a:rPr lang="en-GB"/>
              <a:t>/emotion-</a:t>
            </a:r>
            <a:r>
              <a:rPr lang="en-GB" err="1"/>
              <a:t>english</a:t>
            </a:r>
            <a:r>
              <a:rPr lang="en-GB"/>
              <a:t>-</a:t>
            </a:r>
            <a:r>
              <a:rPr lang="en-GB" err="1"/>
              <a:t>distilroberta</a:t>
            </a:r>
            <a:r>
              <a:rPr lang="en-GB"/>
              <a:t>-base) which offers 7 basic emotions</a:t>
            </a:r>
          </a:p>
          <a:p>
            <a:pPr marL="0" indent="0">
              <a:buNone/>
            </a:pPr>
            <a:br>
              <a:rPr lang="en-GB"/>
            </a:br>
            <a:r>
              <a:rPr lang="en-GB">
                <a:hlinkClick r:id="rId3"/>
              </a:rPr>
              <a:t>https://dataloop.ai/library/model/j-hartmann_emotion-english-distilroberta-base/</a:t>
            </a:r>
          </a:p>
          <a:p>
            <a:pPr marL="0" indent="0">
              <a:buNone/>
            </a:pPr>
            <a:r>
              <a:rPr lang="en-GB"/>
              <a:t>"This fine-tuned checkpoint of </a:t>
            </a:r>
            <a:r>
              <a:rPr lang="en-GB" err="1"/>
              <a:t>DistilRoBERTa</a:t>
            </a:r>
            <a:r>
              <a:rPr lang="en-GB"/>
              <a:t>-base is efficient and accurate, with an evaluation accuracy of 66% - significantly higher than the random-chance baseline."</a:t>
            </a:r>
            <a:br>
              <a:rPr lang="en-GB"/>
            </a:br>
            <a:br>
              <a:rPr lang="en-GB"/>
            </a:br>
            <a:r>
              <a:rPr lang="en-GB"/>
              <a:t>How the Emotion Model Works</a:t>
            </a:r>
          </a:p>
          <a:p>
            <a:pPr>
              <a:buNone/>
            </a:pPr>
            <a:r>
              <a:rPr lang="en-GB"/>
              <a:t>The j-</a:t>
            </a:r>
            <a:r>
              <a:rPr lang="en-GB" err="1"/>
              <a:t>hartmann</a:t>
            </a:r>
            <a:r>
              <a:rPr lang="en-GB"/>
              <a:t>/emotion-</a:t>
            </a:r>
            <a:r>
              <a:rPr lang="en-GB" err="1"/>
              <a:t>english</a:t>
            </a:r>
            <a:r>
              <a:rPr lang="en-GB"/>
              <a:t>-</a:t>
            </a:r>
            <a:r>
              <a:rPr lang="en-GB" err="1"/>
              <a:t>distilroberta</a:t>
            </a:r>
            <a:r>
              <a:rPr lang="en-GB"/>
              <a:t>-base model </a:t>
            </a:r>
            <a:r>
              <a:rPr lang="en-GB" err="1"/>
              <a:t>analyzes</a:t>
            </a:r>
            <a:r>
              <a:rPr lang="en-GB"/>
              <a:t> text and assigns scores across all seven emotion categories simultaneously:</a:t>
            </a:r>
          </a:p>
          <a:p>
            <a:pPr marL="171450" indent="-171450"/>
            <a:r>
              <a:rPr lang="en-GB"/>
              <a:t>Each note receives scores for all 7 emotions (anger, disgust, fear, joy, neutral, sadness, surprise)</a:t>
            </a:r>
          </a:p>
          <a:p>
            <a:pPr marL="171450" indent="-171450"/>
            <a:r>
              <a:rPr lang="en-GB"/>
              <a:t>The scores represent probabilities and sum to 100%</a:t>
            </a:r>
          </a:p>
          <a:p>
            <a:pPr marL="171450" indent="-171450"/>
            <a:r>
              <a:rPr lang="en-GB"/>
              <a:t>The model processes each note as a whole, not sentence by sentence</a:t>
            </a:r>
          </a:p>
          <a:p>
            <a:pPr marL="171450" indent="-171450"/>
            <a:r>
              <a:rPr lang="en-GB"/>
              <a:t>The dominant emotion is the one with the highest score</a:t>
            </a:r>
          </a:p>
          <a:p>
            <a:pPr marL="0" indent="0">
              <a:buNone/>
            </a:pPr>
            <a:endParaRPr lang="en-GB"/>
          </a:p>
          <a:p>
            <a:pPr marL="0" indent="0">
              <a:buNone/>
            </a:pPr>
            <a:endParaRPr lang="en-GB"/>
          </a:p>
          <a:p>
            <a:pPr marL="0" indent="0">
              <a:buNone/>
            </a:pPr>
            <a:endParaRPr lang="en-GB"/>
          </a:p>
          <a:p>
            <a:pPr marL="0" indent="0">
              <a:buNone/>
            </a:pPr>
            <a:r>
              <a:rPr lang="en-GB"/>
              <a:t>&lt;&gt;&lt;&gt;&lt;&gt;&lt;&gt;&lt;&gt;&lt;&gt;&lt;&gt;&lt;&gt;&lt;&gt;&lt;&gt;</a:t>
            </a:r>
          </a:p>
          <a:p>
            <a:pPr marL="0" indent="0">
              <a:buNone/>
            </a:pPr>
            <a:endParaRPr lang="en-GB"/>
          </a:p>
          <a:p>
            <a:pPr marL="0" indent="0">
              <a:buNone/>
            </a:pPr>
            <a:r>
              <a:rPr lang="en-GB"/>
              <a:t>EMOTIONAL TONES</a:t>
            </a:r>
          </a:p>
          <a:p>
            <a:pPr marL="0" indent="0">
              <a:buNone/>
            </a:pPr>
            <a:br>
              <a:rPr lang="en-GB"/>
            </a:br>
            <a:r>
              <a:rPr lang="en-GB"/>
              <a:t>&lt;&gt;&lt;&gt;&lt;&gt;&lt;&gt;&lt;&gt;&lt;&gt;&lt;&gt;&lt;&gt;&lt;&gt;&lt;&gt;</a:t>
            </a:r>
          </a:p>
          <a:p>
            <a:pPr marL="0" indent="0">
              <a:buNone/>
            </a:pPr>
            <a:endParaRPr lang="en-GB"/>
          </a:p>
          <a:p>
            <a:pPr marL="0" indent="0">
              <a:buNone/>
            </a:pPr>
            <a:r>
              <a:rPr lang="en-GB"/>
              <a:t>Emotional tones in the match support notes can give us a lot of great insights</a:t>
            </a:r>
          </a:p>
          <a:p>
            <a:pPr marL="0" indent="0">
              <a:buNone/>
            </a:pPr>
            <a:endParaRPr lang="en-GB"/>
          </a:p>
          <a:p>
            <a:pPr marL="0" indent="0">
              <a:buNone/>
            </a:pPr>
            <a:r>
              <a:rPr lang="en-GB"/>
              <a:t>&lt;&gt;&lt;&gt;&lt;&gt;&lt;&gt;&lt;&gt;&lt;&gt;&lt;&gt;&lt;&gt;&lt;&gt;&lt;&gt;</a:t>
            </a:r>
          </a:p>
          <a:p>
            <a:pPr marL="0" indent="0">
              <a:buNone/>
            </a:pPr>
            <a:endParaRPr lang="en-GB"/>
          </a:p>
          <a:p>
            <a:pPr marL="0" indent="0">
              <a:buNone/>
            </a:pPr>
            <a:r>
              <a:rPr lang="en-GB"/>
              <a:t>Visualizations created using a random sample size of 100 from the notes in order to save on computational resources.</a:t>
            </a:r>
          </a:p>
          <a:p>
            <a:pPr marL="0" indent="0">
              <a:buNone/>
            </a:pPr>
            <a:endParaRPr lang="en-GB"/>
          </a:p>
          <a:p>
            <a:pPr marL="0" indent="0">
              <a:buNone/>
            </a:pPr>
            <a:r>
              <a:rPr lang="en-GB"/>
              <a:t>---</a:t>
            </a:r>
          </a:p>
          <a:p>
            <a:pPr marL="0" indent="0">
              <a:buNone/>
            </a:pPr>
            <a:r>
              <a:rPr lang="en-GB"/>
              <a:t>From our model, we observed less confidence in as matches progressed. However, Lower confidence could suggest:</a:t>
            </a:r>
          </a:p>
          <a:p>
            <a:pPr marL="171450" indent="-171450">
              <a:buFont typeface="Calibri"/>
              <a:buChar char="-"/>
            </a:pPr>
            <a:r>
              <a:rPr lang="en-GB"/>
              <a:t>Mixed emotional signals in the communication</a:t>
            </a:r>
          </a:p>
          <a:p>
            <a:pPr marL="171450" indent="-171450">
              <a:buFont typeface="Calibri"/>
              <a:buChar char="-"/>
            </a:pPr>
            <a:r>
              <a:rPr lang="en-GB"/>
              <a:t>More factual/procedural content rather than emotional content</a:t>
            </a:r>
          </a:p>
          <a:p>
            <a:pPr marL="171450" indent="-171450">
              <a:buFont typeface="Calibri"/>
              <a:buChar char="-"/>
            </a:pPr>
            <a:r>
              <a:rPr lang="en-GB"/>
              <a:t>Complex situations that don't fit neatly into positive/negative categories</a:t>
            </a:r>
          </a:p>
          <a:p>
            <a:pPr marL="171450" indent="-171450">
              <a:buFont typeface="Calibri"/>
              <a:buChar char="-"/>
            </a:pPr>
            <a:endParaRPr lang="en-GB"/>
          </a:p>
          <a:p>
            <a:pPr marL="171450" indent="-171450">
              <a:buFont typeface="Calibri"/>
              <a:buChar char="-"/>
            </a:pPr>
            <a:endParaRPr lang="en-GB"/>
          </a:p>
        </p:txBody>
      </p:sp>
    </p:spTree>
    <p:extLst>
      <p:ext uri="{BB962C8B-B14F-4D97-AF65-F5344CB8AC3E}">
        <p14:creationId xmlns:p14="http://schemas.microsoft.com/office/powerpoint/2010/main" val="3634717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5">
          <a:extLst>
            <a:ext uri="{FF2B5EF4-FFF2-40B4-BE49-F238E27FC236}">
              <a16:creationId xmlns:a16="http://schemas.microsoft.com/office/drawing/2014/main" id="{6961504C-813F-4C88-97AB-01D87DD2B86C}"/>
            </a:ext>
          </a:extLst>
        </p:cNvPr>
        <p:cNvGrpSpPr/>
        <p:nvPr/>
      </p:nvGrpSpPr>
      <p:grpSpPr>
        <a:xfrm>
          <a:off x="0" y="0"/>
          <a:ext cx="0" cy="0"/>
          <a:chOff x="0" y="0"/>
          <a:chExt cx="0" cy="0"/>
        </a:xfrm>
      </p:grpSpPr>
      <p:sp>
        <p:nvSpPr>
          <p:cNvPr id="1986" name="Google Shape;1986;g58d3b44f08_0_177:notes">
            <a:extLst>
              <a:ext uri="{FF2B5EF4-FFF2-40B4-BE49-F238E27FC236}">
                <a16:creationId xmlns:a16="http://schemas.microsoft.com/office/drawing/2014/main" id="{65D1D936-76BB-15DE-81E1-1CEE0CCA6E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7" name="Google Shape;1987;g58d3b44f08_0_177:notes">
            <a:extLst>
              <a:ext uri="{FF2B5EF4-FFF2-40B4-BE49-F238E27FC236}">
                <a16:creationId xmlns:a16="http://schemas.microsoft.com/office/drawing/2014/main" id="{29A9A321-DA01-898D-74C1-DA12E3353AE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US"/>
              <a:t>Spencer</a:t>
            </a:r>
          </a:p>
          <a:p>
            <a:pPr marL="0" indent="0">
              <a:buNone/>
            </a:pPr>
            <a:endParaRPr lang="en-US"/>
          </a:p>
          <a:p>
            <a:pPr marL="0" indent="0">
              <a:buNone/>
            </a:pPr>
            <a:r>
              <a:rPr lang="en-US"/>
              <a:t>SCRIPT</a:t>
            </a:r>
          </a:p>
          <a:p>
            <a:pPr marL="0" indent="0">
              <a:buNone/>
            </a:pPr>
            <a:r>
              <a:rPr lang="en-US"/>
              <a:t>&lt;&gt;&lt;&gt;&lt;&gt;&lt;&gt;&lt;&gt;&lt;&gt;&lt;&gt;&lt;&gt;</a:t>
            </a:r>
          </a:p>
          <a:p>
            <a:pPr marL="0" indent="0">
              <a:buNone/>
            </a:pPr>
            <a:r>
              <a:rPr lang="en-US"/>
              <a:t>All match closure reasons are uniquely associated with emotions as can be seen in this colorful bar graph. (9 seconds)</a:t>
            </a:r>
          </a:p>
          <a:p>
            <a:pPr marL="0" indent="0">
              <a:buNone/>
            </a:pPr>
            <a:r>
              <a:rPr lang="en-US"/>
              <a:t>&lt;&gt;&lt;&gt;&lt;&gt;&lt;&gt;&lt;&gt;&lt;&gt;&lt;&gt;&lt;&gt;</a:t>
            </a:r>
          </a:p>
        </p:txBody>
      </p:sp>
    </p:spTree>
    <p:extLst>
      <p:ext uri="{BB962C8B-B14F-4D97-AF65-F5344CB8AC3E}">
        <p14:creationId xmlns:p14="http://schemas.microsoft.com/office/powerpoint/2010/main" val="3723410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5">
          <a:extLst>
            <a:ext uri="{FF2B5EF4-FFF2-40B4-BE49-F238E27FC236}">
              <a16:creationId xmlns:a16="http://schemas.microsoft.com/office/drawing/2014/main" id="{5E3D582C-1A87-21CE-7B50-C28E2E550703}"/>
            </a:ext>
          </a:extLst>
        </p:cNvPr>
        <p:cNvGrpSpPr/>
        <p:nvPr/>
      </p:nvGrpSpPr>
      <p:grpSpPr>
        <a:xfrm>
          <a:off x="0" y="0"/>
          <a:ext cx="0" cy="0"/>
          <a:chOff x="0" y="0"/>
          <a:chExt cx="0" cy="0"/>
        </a:xfrm>
      </p:grpSpPr>
      <p:sp>
        <p:nvSpPr>
          <p:cNvPr id="1986" name="Google Shape;1986;g58d3b44f08_0_177:notes">
            <a:extLst>
              <a:ext uri="{FF2B5EF4-FFF2-40B4-BE49-F238E27FC236}">
                <a16:creationId xmlns:a16="http://schemas.microsoft.com/office/drawing/2014/main" id="{1A9F87F5-A410-868F-5C9B-ED1BB8E0D4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7" name="Google Shape;1987;g58d3b44f08_0_177:notes">
            <a:extLst>
              <a:ext uri="{FF2B5EF4-FFF2-40B4-BE49-F238E27FC236}">
                <a16:creationId xmlns:a16="http://schemas.microsoft.com/office/drawing/2014/main" id="{C4ABE513-1CD4-96D4-517A-A1BD0DF73A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US"/>
              <a:t>Spencer</a:t>
            </a:r>
          </a:p>
          <a:p>
            <a:pPr marL="0" indent="0">
              <a:buNone/>
            </a:pPr>
            <a:endParaRPr lang="en-US"/>
          </a:p>
          <a:p>
            <a:pPr marL="0" indent="0">
              <a:buNone/>
            </a:pPr>
            <a:r>
              <a:rPr lang="en-US"/>
              <a:t>SCRIPT</a:t>
            </a:r>
          </a:p>
          <a:p>
            <a:pPr marL="0" indent="0">
              <a:buNone/>
            </a:pPr>
            <a:r>
              <a:rPr lang="en-US"/>
              <a:t>&lt;&gt;&lt;&gt;&lt;&gt;&lt;&gt;&lt;&gt;&lt;&gt;&lt;&gt;&lt;&gt;</a:t>
            </a:r>
          </a:p>
          <a:p>
            <a:pPr marL="0" indent="0">
              <a:buNone/>
            </a:pPr>
            <a:r>
              <a:rPr lang="en-US"/>
              <a:t>Here's a version that's easier to look at. (4 seconds)</a:t>
            </a:r>
          </a:p>
          <a:p>
            <a:pPr marL="0" indent="0">
              <a:buNone/>
            </a:pPr>
            <a:endParaRPr lang="en-US"/>
          </a:p>
          <a:p>
            <a:pPr marL="0" indent="0">
              <a:buNone/>
            </a:pPr>
            <a:r>
              <a:rPr lang="en-US"/>
              <a:t>As we can see, the negative emotions which are most common are anger, fear, and sadness. (7 seconds)</a:t>
            </a:r>
          </a:p>
          <a:p>
            <a:pPr marL="0" indent="0">
              <a:buNone/>
            </a:pPr>
            <a:endParaRPr lang="en-US"/>
          </a:p>
          <a:p>
            <a:pPr marL="0" indent="0">
              <a:buNone/>
            </a:pPr>
            <a:r>
              <a:rPr lang="en-US"/>
              <a:t>For diagnosing intervention strategies, we will want to pay attention to these emotions the most. (7 seconds)</a:t>
            </a:r>
          </a:p>
          <a:p>
            <a:pPr marL="0" indent="0">
              <a:buNone/>
            </a:pPr>
            <a:r>
              <a:rPr lang="en-US"/>
              <a:t>&lt;&gt;&lt;&gt;&lt;&gt;&lt;&gt;&lt;&gt;&lt;&gt;&lt;&gt;&lt;&gt;</a:t>
            </a:r>
          </a:p>
          <a:p>
            <a:pPr marL="0" indent="0">
              <a:buNone/>
            </a:pPr>
            <a:endParaRPr lang="en-US"/>
          </a:p>
          <a:p>
            <a:pPr marL="0" indent="0">
              <a:buNone/>
            </a:pPr>
            <a:endParaRPr lang="en-US"/>
          </a:p>
          <a:p>
            <a:pPr marL="0" indent="0">
              <a:buNone/>
            </a:pPr>
            <a:endParaRPr lang="en-US"/>
          </a:p>
          <a:p>
            <a:pPr marL="0" indent="0">
              <a:buNone/>
            </a:pPr>
            <a:endParaRPr lang="en-US"/>
          </a:p>
          <a:p>
            <a:pPr marL="0" indent="0">
              <a:buNone/>
            </a:pPr>
            <a:r>
              <a:rPr lang="en-US"/>
              <a:t>Most rows have notes. Only 3.7% of rows in the training dataset are missing them.</a:t>
            </a:r>
          </a:p>
          <a:p>
            <a:pPr marL="0" indent="0">
              <a:buNone/>
            </a:pPr>
            <a:endParaRPr lang="en-US"/>
          </a:p>
          <a:p>
            <a:pPr marL="0" indent="0">
              <a:buNone/>
            </a:pPr>
            <a:r>
              <a:rPr lang="en-US"/>
              <a:t>Angry notes often don't qualify for having an emotional profile because angry writers write a lot. This overloads the model in the match support notes' raw form.</a:t>
            </a:r>
          </a:p>
          <a:p>
            <a:pPr marL="0" indent="0">
              <a:buNone/>
            </a:pPr>
            <a:endParaRPr lang="en-US"/>
          </a:p>
          <a:p>
            <a:pPr marL="0" indent="0">
              <a:buNone/>
            </a:pPr>
            <a:endParaRPr lang="en-US"/>
          </a:p>
        </p:txBody>
      </p:sp>
    </p:spTree>
    <p:extLst>
      <p:ext uri="{BB962C8B-B14F-4D97-AF65-F5344CB8AC3E}">
        <p14:creationId xmlns:p14="http://schemas.microsoft.com/office/powerpoint/2010/main" val="2064265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5">
          <a:extLst>
            <a:ext uri="{FF2B5EF4-FFF2-40B4-BE49-F238E27FC236}">
              <a16:creationId xmlns:a16="http://schemas.microsoft.com/office/drawing/2014/main" id="{352E6F69-68F7-EC92-9985-FE00070041FD}"/>
            </a:ext>
          </a:extLst>
        </p:cNvPr>
        <p:cNvGrpSpPr/>
        <p:nvPr/>
      </p:nvGrpSpPr>
      <p:grpSpPr>
        <a:xfrm>
          <a:off x="0" y="0"/>
          <a:ext cx="0" cy="0"/>
          <a:chOff x="0" y="0"/>
          <a:chExt cx="0" cy="0"/>
        </a:xfrm>
      </p:grpSpPr>
      <p:sp>
        <p:nvSpPr>
          <p:cNvPr id="1986" name="Google Shape;1986;g58d3b44f08_0_177:notes">
            <a:extLst>
              <a:ext uri="{FF2B5EF4-FFF2-40B4-BE49-F238E27FC236}">
                <a16:creationId xmlns:a16="http://schemas.microsoft.com/office/drawing/2014/main" id="{58C5953B-5FBA-3DB8-E51B-42D86FDF407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7" name="Google Shape;1987;g58d3b44f08_0_177:notes">
            <a:extLst>
              <a:ext uri="{FF2B5EF4-FFF2-40B4-BE49-F238E27FC236}">
                <a16:creationId xmlns:a16="http://schemas.microsoft.com/office/drawing/2014/main" id="{BADD5BE6-5C06-B4A0-8149-2676C9CD7D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Spencer</a:t>
            </a:r>
          </a:p>
          <a:p>
            <a:pPr marL="0" indent="0">
              <a:buNone/>
            </a:pPr>
            <a:endParaRPr lang="en-US"/>
          </a:p>
          <a:p>
            <a:pPr marL="0" indent="0">
              <a:buNone/>
            </a:pPr>
            <a:r>
              <a:rPr lang="en-US"/>
              <a:t>SCRIPT</a:t>
            </a:r>
          </a:p>
          <a:p>
            <a:pPr marL="0" indent="0">
              <a:buNone/>
            </a:pPr>
            <a:r>
              <a:rPr lang="en-US"/>
              <a:t>&lt;&gt;&lt;&gt;&lt;&gt;&lt;&gt;&lt;&gt;&lt;&gt;&lt;&gt;&lt;&gt;</a:t>
            </a:r>
          </a:p>
          <a:p>
            <a:pPr marL="0" indent="0">
              <a:buNone/>
            </a:pPr>
            <a:r>
              <a:rPr lang="en-US"/>
              <a:t>Closure reasons that embody these emotions can be found here—Challenges with the program or partnership (anger and fear), COVID impact (fear), and a child changing school or site (sadness). (17 seconds)</a:t>
            </a:r>
          </a:p>
          <a:p>
            <a:pPr marL="0" indent="0">
              <a:buNone/>
            </a:pPr>
            <a:endParaRPr lang="en-US"/>
          </a:p>
          <a:p>
            <a:pPr marL="0" indent="0">
              <a:buNone/>
            </a:pPr>
            <a:r>
              <a:rPr lang="en-US"/>
              <a:t>A helpful intervention strategy for these scenarios could come in the form of maximizing communication channels. (7 seconds)</a:t>
            </a:r>
          </a:p>
          <a:p>
            <a:pPr marL="0" indent="0">
              <a:buNone/>
            </a:pPr>
            <a:endParaRPr lang="en-US"/>
          </a:p>
          <a:p>
            <a:pPr marL="0" indent="0">
              <a:buNone/>
            </a:pPr>
            <a:r>
              <a:rPr lang="en-US"/>
              <a:t>This would increase the chances that parties have multiple options to express their frustrations and that contact can be maintained in moments of crisis. (8 seconds)</a:t>
            </a:r>
          </a:p>
          <a:p>
            <a:pPr marL="0" indent="0">
              <a:buNone/>
            </a:pPr>
            <a:endParaRPr lang="en-US"/>
          </a:p>
          <a:p>
            <a:pPr marL="0" indent="0">
              <a:buNone/>
            </a:pPr>
            <a:r>
              <a:rPr lang="en-US"/>
              <a:t>It's good to mention, however, that applying this in this positive direction could be great for maximizing good emotion rather than simply minimizing bad emotion. (10 seconds)</a:t>
            </a:r>
          </a:p>
          <a:p>
            <a:pPr marL="0" indent="0">
              <a:buNone/>
            </a:pPr>
            <a:r>
              <a:rPr lang="en-US"/>
              <a:t>&lt;&gt;&lt;&gt;&lt;&gt;&lt;&gt;&lt;&gt;&lt;&gt;&lt;&gt;&lt;&gt;</a:t>
            </a:r>
          </a:p>
          <a:p>
            <a:pPr marL="0" indent="0">
              <a:buNone/>
            </a:pPr>
            <a:endParaRPr lang="en-US"/>
          </a:p>
          <a:p>
            <a:pPr marL="0" indent="0">
              <a:buNone/>
            </a:pPr>
            <a:r>
              <a:rPr lang="en-US"/>
              <a:t>--- Could be a good idea to re-color these graphs based on the emotion they're representing (red for anger, purple for fear, dark blue for sadness ---</a:t>
            </a:r>
          </a:p>
          <a:p>
            <a:pPr marL="0" indent="0">
              <a:buNone/>
            </a:pPr>
            <a:endParaRPr lang="en-US"/>
          </a:p>
          <a:p>
            <a:pPr marL="0" indent="0">
              <a:buNone/>
            </a:pPr>
            <a:r>
              <a:rPr lang="en-US"/>
              <a:t>Most rows have notes. Only 3.7% of rows in the training dataset are missing them.</a:t>
            </a:r>
          </a:p>
          <a:p>
            <a:pPr marL="0" indent="0">
              <a:buNone/>
            </a:pPr>
            <a:endParaRPr lang="en-US"/>
          </a:p>
          <a:p>
            <a:pPr marL="0" indent="0">
              <a:buNone/>
            </a:pPr>
            <a:r>
              <a:rPr lang="en-US"/>
              <a:t>Angry notes often don't qualify for having an emotional profile because angry writers write a lot. This overloads the model in the match support notes' raw form.</a:t>
            </a:r>
          </a:p>
        </p:txBody>
      </p:sp>
    </p:spTree>
    <p:extLst>
      <p:ext uri="{BB962C8B-B14F-4D97-AF65-F5344CB8AC3E}">
        <p14:creationId xmlns:p14="http://schemas.microsoft.com/office/powerpoint/2010/main" val="930917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5">
          <a:extLst>
            <a:ext uri="{FF2B5EF4-FFF2-40B4-BE49-F238E27FC236}">
              <a16:creationId xmlns:a16="http://schemas.microsoft.com/office/drawing/2014/main" id="{5F42B686-4DAA-4002-54CB-3D625D32CC50}"/>
            </a:ext>
          </a:extLst>
        </p:cNvPr>
        <p:cNvGrpSpPr/>
        <p:nvPr/>
      </p:nvGrpSpPr>
      <p:grpSpPr>
        <a:xfrm>
          <a:off x="0" y="0"/>
          <a:ext cx="0" cy="0"/>
          <a:chOff x="0" y="0"/>
          <a:chExt cx="0" cy="0"/>
        </a:xfrm>
      </p:grpSpPr>
      <p:sp>
        <p:nvSpPr>
          <p:cNvPr id="1986" name="Google Shape;1986;g58d3b44f08_0_177:notes">
            <a:extLst>
              <a:ext uri="{FF2B5EF4-FFF2-40B4-BE49-F238E27FC236}">
                <a16:creationId xmlns:a16="http://schemas.microsoft.com/office/drawing/2014/main" id="{FB120E19-2E01-658C-7362-7226BA94B5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7" name="Google Shape;1987;g58d3b44f08_0_177:notes">
            <a:extLst>
              <a:ext uri="{FF2B5EF4-FFF2-40B4-BE49-F238E27FC236}">
                <a16:creationId xmlns:a16="http://schemas.microsoft.com/office/drawing/2014/main" id="{E3B52C79-40B8-B6DA-1B9C-8C8C1BCCF1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Devendra</a:t>
            </a:r>
          </a:p>
          <a:p>
            <a:pPr marL="0" indent="0">
              <a:buNone/>
            </a:pPr>
            <a:r>
              <a:rPr lang="en-GB"/>
              <a:t>Why used Bert for sentiment analysis?</a:t>
            </a:r>
          </a:p>
          <a:p>
            <a:pPr marL="171450" indent="-171450"/>
            <a:r>
              <a:rPr lang="en-GB"/>
              <a:t>Pretrained on large, diverse datasets, making it effective for understanding context.</a:t>
            </a:r>
          </a:p>
          <a:p>
            <a:pPr marL="171450" indent="-171450"/>
            <a:r>
              <a:rPr lang="en-GB" b="1"/>
              <a:t>BERT</a:t>
            </a:r>
            <a:r>
              <a:rPr lang="en-GB"/>
              <a:t> strikes a good balance between performance and resource consumption, making it effective for most tasks.</a:t>
            </a:r>
          </a:p>
          <a:p>
            <a:pPr marL="0" indent="0">
              <a:buNone/>
            </a:pPr>
            <a:r>
              <a:rPr lang="en-GB"/>
              <a:t>How?</a:t>
            </a:r>
          </a:p>
          <a:p>
            <a:pPr marL="0" indent="0">
              <a:buNone/>
            </a:pPr>
            <a:r>
              <a:rPr lang="en-GB"/>
              <a:t>Leveraged the </a:t>
            </a:r>
            <a:r>
              <a:rPr lang="en-GB" b="1"/>
              <a:t>Hugging Face Transformers</a:t>
            </a:r>
            <a:r>
              <a:rPr lang="en-GB"/>
              <a:t> library, which provides pre-trained BERT models for various tasks, including sentiment analysis.</a:t>
            </a:r>
          </a:p>
          <a:p>
            <a:pPr marL="0" indent="0">
              <a:buNone/>
            </a:pPr>
            <a:endParaRPr lang="en-GB"/>
          </a:p>
          <a:p>
            <a:pPr marL="0" indent="0">
              <a:buNone/>
            </a:pPr>
            <a:r>
              <a:rPr lang="en-GB"/>
              <a:t>Script:</a:t>
            </a:r>
            <a:br>
              <a:rPr lang="en-GB"/>
            </a:br>
            <a:r>
              <a:rPr lang="en-GB"/>
              <a:t>We </a:t>
            </a:r>
            <a:r>
              <a:rPr lang="en-GB" err="1"/>
              <a:t>analyzed</a:t>
            </a:r>
            <a:r>
              <a:rPr lang="en-GB"/>
              <a:t> sentiments from match support call notes. Each dot shows a match—average sentiment on the x-axis, match length on the y-axis. Most matches are neutral, but those that ended due to graduation or were tagged successful show longer match lengths and more positive sentiment. Matches with negative sentiment tend to be shorter—which makes sense.</a:t>
            </a:r>
            <a:br>
              <a:rPr lang="en-GB"/>
            </a:br>
            <a:endParaRPr lang="en-GB"/>
          </a:p>
        </p:txBody>
      </p:sp>
    </p:spTree>
    <p:extLst>
      <p:ext uri="{BB962C8B-B14F-4D97-AF65-F5344CB8AC3E}">
        <p14:creationId xmlns:p14="http://schemas.microsoft.com/office/powerpoint/2010/main" val="38188070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5">
          <a:extLst>
            <a:ext uri="{FF2B5EF4-FFF2-40B4-BE49-F238E27FC236}">
              <a16:creationId xmlns:a16="http://schemas.microsoft.com/office/drawing/2014/main" id="{7E59388E-538E-A38A-89B4-F41DC4E079AC}"/>
            </a:ext>
          </a:extLst>
        </p:cNvPr>
        <p:cNvGrpSpPr/>
        <p:nvPr/>
      </p:nvGrpSpPr>
      <p:grpSpPr>
        <a:xfrm>
          <a:off x="0" y="0"/>
          <a:ext cx="0" cy="0"/>
          <a:chOff x="0" y="0"/>
          <a:chExt cx="0" cy="0"/>
        </a:xfrm>
      </p:grpSpPr>
      <p:sp>
        <p:nvSpPr>
          <p:cNvPr id="1986" name="Google Shape;1986;g58d3b44f08_0_177:notes">
            <a:extLst>
              <a:ext uri="{FF2B5EF4-FFF2-40B4-BE49-F238E27FC236}">
                <a16:creationId xmlns:a16="http://schemas.microsoft.com/office/drawing/2014/main" id="{764AFF75-CF58-F2DF-BC99-8C8BBD6932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7" name="Google Shape;1987;g58d3b44f08_0_177:notes">
            <a:extLst>
              <a:ext uri="{FF2B5EF4-FFF2-40B4-BE49-F238E27FC236}">
                <a16:creationId xmlns:a16="http://schemas.microsoft.com/office/drawing/2014/main" id="{1A83BEA7-5D26-9EE2-D313-A388423EB8F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Devendra</a:t>
            </a:r>
          </a:p>
          <a:p>
            <a:pPr marL="0" indent="0">
              <a:buNone/>
            </a:pPr>
            <a:r>
              <a:rPr lang="en-GB"/>
              <a:t>Script:</a:t>
            </a:r>
            <a:br>
              <a:rPr lang="en-GB"/>
            </a:br>
            <a:r>
              <a:rPr lang="en-GB"/>
              <a:t>Across all three plots, one common factor is limited in-person interaction—mainly due to time constraints, relocation or COVID. Even with neutral sentiment, limited interactions lead to shorter match lengths. We believe introducing online engagement options could help increase match length.</a:t>
            </a:r>
          </a:p>
        </p:txBody>
      </p:sp>
    </p:spTree>
    <p:extLst>
      <p:ext uri="{BB962C8B-B14F-4D97-AF65-F5344CB8AC3E}">
        <p14:creationId xmlns:p14="http://schemas.microsoft.com/office/powerpoint/2010/main" val="41534207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a:extLst>
            <a:ext uri="{FF2B5EF4-FFF2-40B4-BE49-F238E27FC236}">
              <a16:creationId xmlns:a16="http://schemas.microsoft.com/office/drawing/2014/main" id="{EDE0A849-084C-847B-D51E-3DC92119DE13}"/>
            </a:ext>
          </a:extLst>
        </p:cNvPr>
        <p:cNvGrpSpPr/>
        <p:nvPr/>
      </p:nvGrpSpPr>
      <p:grpSpPr>
        <a:xfrm>
          <a:off x="0" y="0"/>
          <a:ext cx="0" cy="0"/>
          <a:chOff x="0" y="0"/>
          <a:chExt cx="0" cy="0"/>
        </a:xfrm>
      </p:grpSpPr>
      <p:sp>
        <p:nvSpPr>
          <p:cNvPr id="1264" name="Google Shape;1264;g58d3b44f08_0_132:notes">
            <a:extLst>
              <a:ext uri="{FF2B5EF4-FFF2-40B4-BE49-F238E27FC236}">
                <a16:creationId xmlns:a16="http://schemas.microsoft.com/office/drawing/2014/main" id="{4924A98C-AEE3-469E-00A6-F18D9E1302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5" name="Google Shape;1265;g58d3b44f08_0_132:notes">
            <a:extLst>
              <a:ext uri="{FF2B5EF4-FFF2-40B4-BE49-F238E27FC236}">
                <a16:creationId xmlns:a16="http://schemas.microsoft.com/office/drawing/2014/main" id="{09D9DE34-DE57-E979-834D-0FBD22D0599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Devendra</a:t>
            </a:r>
            <a:br>
              <a:rPr lang="en-US"/>
            </a:br>
            <a:br>
              <a:rPr lang="en-US"/>
            </a:br>
            <a:r>
              <a:rPr lang="en-US"/>
              <a:t>For the word clouds, this is not a precise model. However, it does give us a good insight into the match notes for successful and unsuccessful matches. For example, the fact that the word "time" shows up more frequently in successful matches is likely because the volunteer and child/family are looking farther into the future. Words like "concern" and "safety" comes more often in matches with shorter length.</a:t>
            </a:r>
          </a:p>
          <a:p>
            <a:pPr marL="0" indent="0">
              <a:buNone/>
            </a:pPr>
            <a:endParaRPr lang="en-US"/>
          </a:p>
          <a:p>
            <a:pPr marL="0" indent="0">
              <a:buNone/>
            </a:pPr>
            <a:r>
              <a:rPr lang="en-US"/>
              <a:t>Script:</a:t>
            </a:r>
          </a:p>
          <a:p>
            <a:pPr marL="0" indent="0">
              <a:buNone/>
            </a:pPr>
            <a:r>
              <a:rPr lang="en-US"/>
              <a:t>We built word clouds from support call notes to understand keywords in successful vs unsuccessful matches. Even though this is an abstract model, it does give us a good insights for example  words like “time” appear more in successful matches, hinting at future planning. In contrast, words like “concern” and “safety” are more frequent in shorter matches, signaling issues in the match.</a:t>
            </a:r>
          </a:p>
          <a:p>
            <a:pPr marL="0" indent="0">
              <a:buNone/>
            </a:pPr>
            <a:endParaRPr lang="en-US"/>
          </a:p>
          <a:p>
            <a:pPr marL="0" indent="0">
              <a:buNone/>
            </a:pPr>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6733309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58d3b44f08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58d3b44f08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Devendra</a:t>
            </a:r>
          </a:p>
          <a:p>
            <a:pPr marL="0" indent="0">
              <a:buNone/>
            </a:pPr>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a:extLst>
            <a:ext uri="{FF2B5EF4-FFF2-40B4-BE49-F238E27FC236}">
              <a16:creationId xmlns:a16="http://schemas.microsoft.com/office/drawing/2014/main" id="{172F3EEA-2BBF-594A-11C2-18ED49903049}"/>
            </a:ext>
          </a:extLst>
        </p:cNvPr>
        <p:cNvGrpSpPr/>
        <p:nvPr/>
      </p:nvGrpSpPr>
      <p:grpSpPr>
        <a:xfrm>
          <a:off x="0" y="0"/>
          <a:ext cx="0" cy="0"/>
          <a:chOff x="0" y="0"/>
          <a:chExt cx="0" cy="0"/>
        </a:xfrm>
      </p:grpSpPr>
      <p:sp>
        <p:nvSpPr>
          <p:cNvPr id="1264" name="Google Shape;1264;g58d3b44f08_0_132:notes">
            <a:extLst>
              <a:ext uri="{FF2B5EF4-FFF2-40B4-BE49-F238E27FC236}">
                <a16:creationId xmlns:a16="http://schemas.microsoft.com/office/drawing/2014/main" id="{17D29C78-20A4-4E0D-0CAC-709164D4A2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5" name="Google Shape;1265;g58d3b44f08_0_132:notes">
            <a:extLst>
              <a:ext uri="{FF2B5EF4-FFF2-40B4-BE49-F238E27FC236}">
                <a16:creationId xmlns:a16="http://schemas.microsoft.com/office/drawing/2014/main" id="{13230E8B-2C7B-AF50-D43E-5E296D4DB8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Devendra</a:t>
            </a:r>
            <a:endParaRPr lang="en-GB"/>
          </a:p>
          <a:p>
            <a:pPr marL="0" indent="0">
              <a:buNone/>
            </a:pPr>
            <a:r>
              <a:rPr lang="en-GB"/>
              <a:t>Script:</a:t>
            </a:r>
          </a:p>
          <a:p>
            <a:pPr marL="0" indent="0">
              <a:buNone/>
            </a:pPr>
            <a:r>
              <a:rPr lang="en-GB"/>
              <a:t>Now. let's dive into prediction model we used to predict match length.</a:t>
            </a:r>
          </a:p>
          <a:p>
            <a:pPr marL="0" indent="0">
              <a:buNone/>
            </a:pPr>
            <a:r>
              <a:rPr lang="en-GB"/>
              <a:t>For match length prediction, we cleaned the data, trained a gradient boosting model, validated it, and then predicted on test data. We chose this model because it handles mixed data, captures non-linear patterns, is robust to outliers, and performs efficiently.</a:t>
            </a:r>
          </a:p>
        </p:txBody>
      </p:sp>
    </p:spTree>
    <p:extLst>
      <p:ext uri="{BB962C8B-B14F-4D97-AF65-F5344CB8AC3E}">
        <p14:creationId xmlns:p14="http://schemas.microsoft.com/office/powerpoint/2010/main" val="4189343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58d3b44f08_3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58d3b44f08_3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Rei</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5">
          <a:extLst>
            <a:ext uri="{FF2B5EF4-FFF2-40B4-BE49-F238E27FC236}">
              <a16:creationId xmlns:a16="http://schemas.microsoft.com/office/drawing/2014/main" id="{AB8D3234-42F8-0DC4-169F-35E96F6C50D8}"/>
            </a:ext>
          </a:extLst>
        </p:cNvPr>
        <p:cNvGrpSpPr/>
        <p:nvPr/>
      </p:nvGrpSpPr>
      <p:grpSpPr>
        <a:xfrm>
          <a:off x="0" y="0"/>
          <a:ext cx="0" cy="0"/>
          <a:chOff x="0" y="0"/>
          <a:chExt cx="0" cy="0"/>
        </a:xfrm>
      </p:grpSpPr>
      <p:sp>
        <p:nvSpPr>
          <p:cNvPr id="1986" name="Google Shape;1986;g58d3b44f08_0_177:notes">
            <a:extLst>
              <a:ext uri="{FF2B5EF4-FFF2-40B4-BE49-F238E27FC236}">
                <a16:creationId xmlns:a16="http://schemas.microsoft.com/office/drawing/2014/main" id="{4BB50C72-54D1-AB3C-51A9-9095230681B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7" name="Google Shape;1987;g58d3b44f08_0_177:notes">
            <a:extLst>
              <a:ext uri="{FF2B5EF4-FFF2-40B4-BE49-F238E27FC236}">
                <a16:creationId xmlns:a16="http://schemas.microsoft.com/office/drawing/2014/main" id="{5ED65E43-BA72-8CAB-9999-254828743B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Wyatt</a:t>
            </a:r>
            <a:endParaRPr/>
          </a:p>
        </p:txBody>
      </p:sp>
    </p:spTree>
    <p:extLst>
      <p:ext uri="{BB962C8B-B14F-4D97-AF65-F5344CB8AC3E}">
        <p14:creationId xmlns:p14="http://schemas.microsoft.com/office/powerpoint/2010/main" val="7245695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5">
          <a:extLst>
            <a:ext uri="{FF2B5EF4-FFF2-40B4-BE49-F238E27FC236}">
              <a16:creationId xmlns:a16="http://schemas.microsoft.com/office/drawing/2014/main" id="{68C209F6-4E8F-4FF0-4757-03F87AE65DA1}"/>
            </a:ext>
          </a:extLst>
        </p:cNvPr>
        <p:cNvGrpSpPr/>
        <p:nvPr/>
      </p:nvGrpSpPr>
      <p:grpSpPr>
        <a:xfrm>
          <a:off x="0" y="0"/>
          <a:ext cx="0" cy="0"/>
          <a:chOff x="0" y="0"/>
          <a:chExt cx="0" cy="0"/>
        </a:xfrm>
      </p:grpSpPr>
      <p:sp>
        <p:nvSpPr>
          <p:cNvPr id="1986" name="Google Shape;1986;g58d3b44f08_0_177:notes">
            <a:extLst>
              <a:ext uri="{FF2B5EF4-FFF2-40B4-BE49-F238E27FC236}">
                <a16:creationId xmlns:a16="http://schemas.microsoft.com/office/drawing/2014/main" id="{0317D4E3-BB55-B1C1-62AD-2B06DB4E34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7" name="Google Shape;1987;g58d3b44f08_0_177:notes">
            <a:extLst>
              <a:ext uri="{FF2B5EF4-FFF2-40B4-BE49-F238E27FC236}">
                <a16:creationId xmlns:a16="http://schemas.microsoft.com/office/drawing/2014/main" id="{6F15EE5F-F00C-14DA-DE31-8985B15CD29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Wyatt</a:t>
            </a:r>
          </a:p>
          <a:p>
            <a:pPr marL="0" indent="0">
              <a:buNone/>
            </a:pPr>
            <a:endParaRPr lang="en-US"/>
          </a:p>
        </p:txBody>
      </p:sp>
    </p:spTree>
    <p:extLst>
      <p:ext uri="{BB962C8B-B14F-4D97-AF65-F5344CB8AC3E}">
        <p14:creationId xmlns:p14="http://schemas.microsoft.com/office/powerpoint/2010/main" val="25475382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58d3b44f08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2" name="Google Shape;1642;g58d3b44f08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5">
          <a:extLst>
            <a:ext uri="{FF2B5EF4-FFF2-40B4-BE49-F238E27FC236}">
              <a16:creationId xmlns:a16="http://schemas.microsoft.com/office/drawing/2014/main" id="{13CC23FB-7D36-E98C-A375-F0EC1B2EBBC9}"/>
            </a:ext>
          </a:extLst>
        </p:cNvPr>
        <p:cNvGrpSpPr/>
        <p:nvPr/>
      </p:nvGrpSpPr>
      <p:grpSpPr>
        <a:xfrm>
          <a:off x="0" y="0"/>
          <a:ext cx="0" cy="0"/>
          <a:chOff x="0" y="0"/>
          <a:chExt cx="0" cy="0"/>
        </a:xfrm>
      </p:grpSpPr>
      <p:sp>
        <p:nvSpPr>
          <p:cNvPr id="1986" name="Google Shape;1986;g58d3b44f08_0_177:notes">
            <a:extLst>
              <a:ext uri="{FF2B5EF4-FFF2-40B4-BE49-F238E27FC236}">
                <a16:creationId xmlns:a16="http://schemas.microsoft.com/office/drawing/2014/main" id="{DA0D8F86-710E-F3D3-A450-F9D7D7F077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7" name="Google Shape;1987;g58d3b44f08_0_177:notes">
            <a:extLst>
              <a:ext uri="{FF2B5EF4-FFF2-40B4-BE49-F238E27FC236}">
                <a16:creationId xmlns:a16="http://schemas.microsoft.com/office/drawing/2014/main" id="{1E84F3BB-7D7F-F000-D8B9-D56D945069C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77157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a:extLst>
            <a:ext uri="{FF2B5EF4-FFF2-40B4-BE49-F238E27FC236}">
              <a16:creationId xmlns:a16="http://schemas.microsoft.com/office/drawing/2014/main" id="{301ED2C3-93EB-9F8E-D38B-1DCEB7F81C6B}"/>
            </a:ext>
          </a:extLst>
        </p:cNvPr>
        <p:cNvGrpSpPr/>
        <p:nvPr/>
      </p:nvGrpSpPr>
      <p:grpSpPr>
        <a:xfrm>
          <a:off x="0" y="0"/>
          <a:ext cx="0" cy="0"/>
          <a:chOff x="0" y="0"/>
          <a:chExt cx="0" cy="0"/>
        </a:xfrm>
      </p:grpSpPr>
      <p:sp>
        <p:nvSpPr>
          <p:cNvPr id="570" name="Google Shape;570;g5465e7bc0b_1_119:notes">
            <a:extLst>
              <a:ext uri="{FF2B5EF4-FFF2-40B4-BE49-F238E27FC236}">
                <a16:creationId xmlns:a16="http://schemas.microsoft.com/office/drawing/2014/main" id="{8E8AD3C5-C0C4-D7BB-4CE5-E80546A5BC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5465e7bc0b_1_119:notes">
            <a:extLst>
              <a:ext uri="{FF2B5EF4-FFF2-40B4-BE49-F238E27FC236}">
                <a16:creationId xmlns:a16="http://schemas.microsoft.com/office/drawing/2014/main" id="{45C411BD-AA41-1FA0-2C65-48FA256652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89010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a:extLst>
            <a:ext uri="{FF2B5EF4-FFF2-40B4-BE49-F238E27FC236}">
              <a16:creationId xmlns:a16="http://schemas.microsoft.com/office/drawing/2014/main" id="{CC386107-DB82-C908-0264-15DAC6E9E052}"/>
            </a:ext>
          </a:extLst>
        </p:cNvPr>
        <p:cNvGrpSpPr/>
        <p:nvPr/>
      </p:nvGrpSpPr>
      <p:grpSpPr>
        <a:xfrm>
          <a:off x="0" y="0"/>
          <a:ext cx="0" cy="0"/>
          <a:chOff x="0" y="0"/>
          <a:chExt cx="0" cy="0"/>
        </a:xfrm>
      </p:grpSpPr>
      <p:sp>
        <p:nvSpPr>
          <p:cNvPr id="570" name="Google Shape;570;g5465e7bc0b_1_119:notes">
            <a:extLst>
              <a:ext uri="{FF2B5EF4-FFF2-40B4-BE49-F238E27FC236}">
                <a16:creationId xmlns:a16="http://schemas.microsoft.com/office/drawing/2014/main" id="{AF76BB6C-ADD1-9527-4253-242A6A4A5D1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5465e7bc0b_1_119:notes">
            <a:extLst>
              <a:ext uri="{FF2B5EF4-FFF2-40B4-BE49-F238E27FC236}">
                <a16:creationId xmlns:a16="http://schemas.microsoft.com/office/drawing/2014/main" id="{E86066DA-8F59-FC16-654D-97E664FCF6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7341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5">
          <a:extLst>
            <a:ext uri="{FF2B5EF4-FFF2-40B4-BE49-F238E27FC236}">
              <a16:creationId xmlns:a16="http://schemas.microsoft.com/office/drawing/2014/main" id="{798FE5AA-05E8-FD52-A5E1-A08ABE5177C0}"/>
            </a:ext>
          </a:extLst>
        </p:cNvPr>
        <p:cNvGrpSpPr/>
        <p:nvPr/>
      </p:nvGrpSpPr>
      <p:grpSpPr>
        <a:xfrm>
          <a:off x="0" y="0"/>
          <a:ext cx="0" cy="0"/>
          <a:chOff x="0" y="0"/>
          <a:chExt cx="0" cy="0"/>
        </a:xfrm>
      </p:grpSpPr>
      <p:sp>
        <p:nvSpPr>
          <p:cNvPr id="1986" name="Google Shape;1986;g58d3b44f08_0_177:notes">
            <a:extLst>
              <a:ext uri="{FF2B5EF4-FFF2-40B4-BE49-F238E27FC236}">
                <a16:creationId xmlns:a16="http://schemas.microsoft.com/office/drawing/2014/main" id="{355FAB5E-92F0-3C20-8FDF-CED1C1A4C2F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7" name="Google Shape;1987;g58d3b44f08_0_177:notes">
            <a:extLst>
              <a:ext uri="{FF2B5EF4-FFF2-40B4-BE49-F238E27FC236}">
                <a16:creationId xmlns:a16="http://schemas.microsoft.com/office/drawing/2014/main" id="{38000F60-FECA-D27D-7A6D-BBC643DCFFB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16138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5">
          <a:extLst>
            <a:ext uri="{FF2B5EF4-FFF2-40B4-BE49-F238E27FC236}">
              <a16:creationId xmlns:a16="http://schemas.microsoft.com/office/drawing/2014/main" id="{BFB14206-2B1C-633C-8918-778C613A5A58}"/>
            </a:ext>
          </a:extLst>
        </p:cNvPr>
        <p:cNvGrpSpPr/>
        <p:nvPr/>
      </p:nvGrpSpPr>
      <p:grpSpPr>
        <a:xfrm>
          <a:off x="0" y="0"/>
          <a:ext cx="0" cy="0"/>
          <a:chOff x="0" y="0"/>
          <a:chExt cx="0" cy="0"/>
        </a:xfrm>
      </p:grpSpPr>
      <p:sp>
        <p:nvSpPr>
          <p:cNvPr id="1986" name="Google Shape;1986;g58d3b44f08_0_177:notes">
            <a:extLst>
              <a:ext uri="{FF2B5EF4-FFF2-40B4-BE49-F238E27FC236}">
                <a16:creationId xmlns:a16="http://schemas.microsoft.com/office/drawing/2014/main" id="{20894186-3893-035D-E0BA-AC5931686F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7" name="Google Shape;1987;g58d3b44f08_0_177:notes">
            <a:extLst>
              <a:ext uri="{FF2B5EF4-FFF2-40B4-BE49-F238E27FC236}">
                <a16:creationId xmlns:a16="http://schemas.microsoft.com/office/drawing/2014/main" id="{C2096D44-1A4A-D3BA-4D8F-7BD1868E87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Child graduated</a:t>
            </a:r>
          </a:p>
          <a:p>
            <a:pPr marL="0" lvl="0" indent="0" algn="l" rtl="0">
              <a:spcBef>
                <a:spcPts val="0"/>
              </a:spcBef>
              <a:spcAft>
                <a:spcPts val="0"/>
              </a:spcAft>
              <a:buNone/>
            </a:pPr>
            <a:r>
              <a:rPr lang="en-US" dirty="0"/>
              <a:t>Child lost interest</a:t>
            </a:r>
          </a:p>
          <a:p>
            <a:pPr marL="0" lvl="0" indent="0" algn="l" rtl="0">
              <a:spcBef>
                <a:spcPts val="0"/>
              </a:spcBef>
              <a:spcAft>
                <a:spcPts val="0"/>
              </a:spcAft>
              <a:buNone/>
            </a:pPr>
            <a:r>
              <a:rPr lang="en-US" dirty="0"/>
              <a:t>Child moved</a:t>
            </a:r>
          </a:p>
          <a:p>
            <a:pPr marL="0" lvl="0" indent="0" algn="l" rtl="0">
              <a:spcBef>
                <a:spcPts val="0"/>
              </a:spcBef>
              <a:spcAft>
                <a:spcPts val="0"/>
              </a:spcAft>
              <a:buNone/>
            </a:pPr>
            <a:r>
              <a:rPr lang="en-US" dirty="0"/>
              <a:t>Family moved</a:t>
            </a:r>
          </a:p>
          <a:p>
            <a:pPr marL="0" lvl="0" indent="0" algn="l" rtl="0">
              <a:spcBef>
                <a:spcPts val="0"/>
              </a:spcBef>
              <a:spcAft>
                <a:spcPts val="0"/>
              </a:spcAft>
              <a:buNone/>
            </a:pPr>
            <a:r>
              <a:rPr lang="en-US" dirty="0"/>
              <a:t>Child changed school</a:t>
            </a:r>
          </a:p>
          <a:p>
            <a:pPr marL="0" lvl="0" indent="0" algn="l" rtl="0">
              <a:spcBef>
                <a:spcPts val="0"/>
              </a:spcBef>
              <a:spcAft>
                <a:spcPts val="0"/>
              </a:spcAft>
              <a:buNone/>
            </a:pPr>
            <a:r>
              <a:rPr lang="en-US" dirty="0"/>
              <a:t>Child changed site</a:t>
            </a:r>
          </a:p>
          <a:p>
            <a:pPr marL="0" lvl="0" indent="0" algn="l" rtl="0">
              <a:spcBef>
                <a:spcPts val="0"/>
              </a:spcBef>
              <a:spcAft>
                <a:spcPts val="0"/>
              </a:spcAft>
              <a:buNone/>
            </a:pPr>
            <a:r>
              <a:rPr lang="en-US" dirty="0"/>
              <a:t>Volunteer time constraint</a:t>
            </a:r>
          </a:p>
          <a:p>
            <a:pPr marL="0" lvl="0" indent="0" algn="l" rtl="0">
              <a:spcBef>
                <a:spcPts val="0"/>
              </a:spcBef>
              <a:spcAft>
                <a:spcPts val="0"/>
              </a:spcAft>
              <a:buNone/>
            </a:pPr>
            <a:r>
              <a:rPr lang="en-US" dirty="0"/>
              <a:t>Volunteer changed workplace</a:t>
            </a:r>
          </a:p>
          <a:p>
            <a:pPr marL="0" lvl="0" indent="0" algn="l" rtl="0">
              <a:spcBef>
                <a:spcPts val="0"/>
              </a:spcBef>
              <a:spcAft>
                <a:spcPts val="0"/>
              </a:spcAft>
              <a:buNone/>
            </a:pPr>
            <a:r>
              <a:rPr lang="en-US" dirty="0"/>
              <a:t>volunteer changed school partnership</a:t>
            </a:r>
          </a:p>
        </p:txBody>
      </p:sp>
    </p:spTree>
    <p:extLst>
      <p:ext uri="{BB962C8B-B14F-4D97-AF65-F5344CB8AC3E}">
        <p14:creationId xmlns:p14="http://schemas.microsoft.com/office/powerpoint/2010/main" val="27682765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5">
          <a:extLst>
            <a:ext uri="{FF2B5EF4-FFF2-40B4-BE49-F238E27FC236}">
              <a16:creationId xmlns:a16="http://schemas.microsoft.com/office/drawing/2014/main" id="{7DB4AD78-C0AB-03D0-A809-D3F59018F841}"/>
            </a:ext>
          </a:extLst>
        </p:cNvPr>
        <p:cNvGrpSpPr/>
        <p:nvPr/>
      </p:nvGrpSpPr>
      <p:grpSpPr>
        <a:xfrm>
          <a:off x="0" y="0"/>
          <a:ext cx="0" cy="0"/>
          <a:chOff x="0" y="0"/>
          <a:chExt cx="0" cy="0"/>
        </a:xfrm>
      </p:grpSpPr>
      <p:sp>
        <p:nvSpPr>
          <p:cNvPr id="1986" name="Google Shape;1986;g58d3b44f08_0_177:notes">
            <a:extLst>
              <a:ext uri="{FF2B5EF4-FFF2-40B4-BE49-F238E27FC236}">
                <a16:creationId xmlns:a16="http://schemas.microsoft.com/office/drawing/2014/main" id="{E70C6C5C-522F-E8C6-5F5E-E5BCE3E0A2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7" name="Google Shape;1987;g58d3b44f08_0_177:notes">
            <a:extLst>
              <a:ext uri="{FF2B5EF4-FFF2-40B4-BE49-F238E27FC236}">
                <a16:creationId xmlns:a16="http://schemas.microsoft.com/office/drawing/2014/main" id="{88185EDB-9380-1953-683F-65D74A799A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Volunteer moved</a:t>
            </a:r>
          </a:p>
          <a:p>
            <a:pPr marL="0" lvl="0" indent="0" algn="l" rtl="0">
              <a:spcBef>
                <a:spcPts val="0"/>
              </a:spcBef>
              <a:spcAft>
                <a:spcPts val="0"/>
              </a:spcAft>
              <a:buNone/>
            </a:pPr>
            <a:r>
              <a:rPr lang="en-US" dirty="0"/>
              <a:t>Volunteer feels incompatible with child</a:t>
            </a:r>
          </a:p>
          <a:p>
            <a:pPr marL="0" lvl="0" indent="0" algn="l" rtl="0">
              <a:spcBef>
                <a:spcPts val="0"/>
              </a:spcBef>
              <a:spcAft>
                <a:spcPts val="0"/>
              </a:spcAft>
              <a:buNone/>
            </a:pPr>
            <a:r>
              <a:rPr lang="en-US" dirty="0"/>
              <a:t>Volunteer feels incompatible with family</a:t>
            </a:r>
          </a:p>
          <a:p>
            <a:pPr marL="0" lvl="0" indent="0" algn="l" rtl="0">
              <a:spcBef>
                <a:spcPts val="0"/>
              </a:spcBef>
              <a:spcAft>
                <a:spcPts val="0"/>
              </a:spcAft>
              <a:buNone/>
            </a:pPr>
            <a:r>
              <a:rPr lang="en-US" dirty="0"/>
              <a:t>Agency challenges with program</a:t>
            </a:r>
          </a:p>
          <a:p>
            <a:pPr marL="0" lvl="0" indent="0" algn="l" rtl="0">
              <a:spcBef>
                <a:spcPts val="0"/>
              </a:spcBef>
              <a:spcAft>
                <a:spcPts val="0"/>
              </a:spcAft>
              <a:buNone/>
            </a:pPr>
            <a:r>
              <a:rPr lang="en-US" dirty="0"/>
              <a:t>Agency challenges with partnership</a:t>
            </a:r>
          </a:p>
          <a:p>
            <a:pPr marL="0" lvl="0" indent="0" algn="l" rtl="0">
              <a:spcBef>
                <a:spcPts val="0"/>
              </a:spcBef>
              <a:spcAft>
                <a:spcPts val="0"/>
              </a:spcAft>
              <a:buNone/>
            </a:pPr>
            <a:r>
              <a:rPr lang="en-US" dirty="0"/>
              <a:t>COVID impact</a:t>
            </a:r>
          </a:p>
          <a:p>
            <a:pPr marL="0" lvl="0" indent="0" algn="l" rtl="0">
              <a:spcBef>
                <a:spcPts val="0"/>
              </a:spcBef>
              <a:spcAft>
                <a:spcPts val="0"/>
              </a:spcAft>
              <a:buNone/>
            </a:pPr>
            <a:r>
              <a:rPr lang="en-US" dirty="0"/>
              <a:t>Volunteer lost contact with child</a:t>
            </a:r>
          </a:p>
          <a:p>
            <a:pPr marL="0" lvl="0" indent="0" algn="l" rtl="0">
              <a:spcBef>
                <a:spcPts val="0"/>
              </a:spcBef>
              <a:spcAft>
                <a:spcPts val="0"/>
              </a:spcAft>
              <a:buNone/>
            </a:pPr>
            <a:r>
              <a:rPr lang="en-US" dirty="0"/>
              <a:t>Volunteer lost contact with agency</a:t>
            </a:r>
          </a:p>
          <a:p>
            <a:pPr marL="0" lvl="0" indent="0" algn="l" rtl="0">
              <a:spcBef>
                <a:spcPts val="0"/>
              </a:spcBef>
              <a:spcAft>
                <a:spcPts val="0"/>
              </a:spcAft>
              <a:buNone/>
            </a:pPr>
            <a:r>
              <a:rPr lang="en-US" dirty="0"/>
              <a:t>Volunteer moved out of service area</a:t>
            </a:r>
          </a:p>
        </p:txBody>
      </p:sp>
    </p:spTree>
    <p:extLst>
      <p:ext uri="{BB962C8B-B14F-4D97-AF65-F5344CB8AC3E}">
        <p14:creationId xmlns:p14="http://schemas.microsoft.com/office/powerpoint/2010/main" val="18186677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5">
          <a:extLst>
            <a:ext uri="{FF2B5EF4-FFF2-40B4-BE49-F238E27FC236}">
              <a16:creationId xmlns:a16="http://schemas.microsoft.com/office/drawing/2014/main" id="{15113844-7134-1A67-9C80-0CAF3AE67462}"/>
            </a:ext>
          </a:extLst>
        </p:cNvPr>
        <p:cNvGrpSpPr/>
        <p:nvPr/>
      </p:nvGrpSpPr>
      <p:grpSpPr>
        <a:xfrm>
          <a:off x="0" y="0"/>
          <a:ext cx="0" cy="0"/>
          <a:chOff x="0" y="0"/>
          <a:chExt cx="0" cy="0"/>
        </a:xfrm>
      </p:grpSpPr>
      <p:sp>
        <p:nvSpPr>
          <p:cNvPr id="1986" name="Google Shape;1986;g58d3b44f08_0_177:notes">
            <a:extLst>
              <a:ext uri="{FF2B5EF4-FFF2-40B4-BE49-F238E27FC236}">
                <a16:creationId xmlns:a16="http://schemas.microsoft.com/office/drawing/2014/main" id="{B0D3D845-5D78-2899-24D4-D6A1D572AE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7" name="Google Shape;1987;g58d3b44f08_0_177:notes">
            <a:extLst>
              <a:ext uri="{FF2B5EF4-FFF2-40B4-BE49-F238E27FC236}">
                <a16:creationId xmlns:a16="http://schemas.microsoft.com/office/drawing/2014/main" id="{1F9E7F83-EF7F-3C0F-983B-965C6F1EEC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Child lost contact with volunteer</a:t>
            </a:r>
          </a:p>
          <a:p>
            <a:pPr marL="0" lvl="0" indent="0" algn="l" rtl="0">
              <a:spcBef>
                <a:spcPts val="0"/>
              </a:spcBef>
              <a:spcAft>
                <a:spcPts val="0"/>
              </a:spcAft>
              <a:buNone/>
            </a:pPr>
            <a:r>
              <a:rPr lang="en-US" dirty="0"/>
              <a:t>Child lost contact with agency</a:t>
            </a:r>
          </a:p>
          <a:p>
            <a:pPr marL="0" lvl="0" indent="0" algn="l" rtl="0">
              <a:spcBef>
                <a:spcPts val="0"/>
              </a:spcBef>
              <a:spcAft>
                <a:spcPts val="0"/>
              </a:spcAft>
              <a:buNone/>
            </a:pPr>
            <a:r>
              <a:rPr lang="en-US" dirty="0"/>
              <a:t>Family lost contact with volunteer</a:t>
            </a:r>
          </a:p>
          <a:p>
            <a:pPr marL="0" lvl="0" indent="0" algn="l" rtl="0">
              <a:spcBef>
                <a:spcPts val="0"/>
              </a:spcBef>
              <a:spcAft>
                <a:spcPts val="0"/>
              </a:spcAft>
              <a:buNone/>
            </a:pPr>
            <a:r>
              <a:rPr lang="en-US" dirty="0"/>
              <a:t>Family lost contact with agency</a:t>
            </a:r>
          </a:p>
          <a:p>
            <a:pPr marL="0" lvl="0" indent="0" algn="l" rtl="0">
              <a:spcBef>
                <a:spcPts val="0"/>
              </a:spcBef>
              <a:spcAft>
                <a:spcPts val="0"/>
              </a:spcAft>
              <a:buNone/>
            </a:pPr>
            <a:r>
              <a:rPr lang="en-US" dirty="0"/>
              <a:t>Volunteer unrealistic expectations</a:t>
            </a:r>
          </a:p>
          <a:p>
            <a:pPr marL="0" lvl="0" indent="0" algn="l" rtl="0">
              <a:spcBef>
                <a:spcPts val="0"/>
              </a:spcBef>
              <a:spcAft>
                <a:spcPts val="0"/>
              </a:spcAft>
              <a:buNone/>
            </a:pPr>
            <a:r>
              <a:rPr lang="en-US" dirty="0"/>
              <a:t>Child moved out of service area</a:t>
            </a:r>
          </a:p>
          <a:p>
            <a:pPr marL="0" lvl="0" indent="0" algn="l" rtl="0">
              <a:spcBef>
                <a:spcPts val="0"/>
              </a:spcBef>
              <a:spcAft>
                <a:spcPts val="0"/>
              </a:spcAft>
              <a:buNone/>
            </a:pPr>
            <a:r>
              <a:rPr lang="en-US" dirty="0"/>
              <a:t>Family moved out of service area</a:t>
            </a:r>
          </a:p>
          <a:p>
            <a:pPr marL="0" lvl="0" indent="0" algn="l" rtl="0">
              <a:spcBef>
                <a:spcPts val="0"/>
              </a:spcBef>
              <a:spcAft>
                <a:spcPts val="0"/>
              </a:spcAft>
              <a:buNone/>
            </a:pPr>
            <a:r>
              <a:rPr lang="en-US" dirty="0"/>
              <a:t>Child time constraints</a:t>
            </a:r>
          </a:p>
          <a:p>
            <a:pPr marL="0" lvl="0" indent="0" algn="l" rtl="0">
              <a:spcBef>
                <a:spcPts val="0"/>
              </a:spcBef>
              <a:spcAft>
                <a:spcPts val="0"/>
              </a:spcAft>
              <a:buNone/>
            </a:pPr>
            <a:r>
              <a:rPr lang="en-US" dirty="0"/>
              <a:t>Family time constraints</a:t>
            </a:r>
          </a:p>
          <a:p>
            <a:pPr marL="0" lvl="0" indent="0" algn="l" rtl="0">
              <a:spcBef>
                <a:spcPts val="0"/>
              </a:spcBef>
              <a:spcAft>
                <a:spcPts val="0"/>
              </a:spcAft>
              <a:buNone/>
            </a:pPr>
            <a:r>
              <a:rPr lang="en-US" dirty="0"/>
              <a:t>Successful match closure</a:t>
            </a:r>
          </a:p>
          <a:p>
            <a:pPr marL="0" lvl="0" indent="0" algn="l" rtl="0">
              <a:spcBef>
                <a:spcPts val="0"/>
              </a:spcBef>
              <a:spcAft>
                <a:spcPts val="0"/>
              </a:spcAft>
              <a:buNone/>
            </a:pPr>
            <a:r>
              <a:rPr lang="en-US" dirty="0"/>
              <a:t>Volunteer lost contact with child</a:t>
            </a:r>
          </a:p>
          <a:p>
            <a:pPr marL="0" lvl="0" indent="0" algn="l" rtl="0">
              <a:spcBef>
                <a:spcPts val="0"/>
              </a:spcBef>
              <a:spcAft>
                <a:spcPts val="0"/>
              </a:spcAft>
              <a:buNone/>
            </a:pPr>
            <a:r>
              <a:rPr lang="en-US" dirty="0"/>
              <a:t>Volunteer lost contact with family</a:t>
            </a:r>
            <a:endParaRPr dirty="0"/>
          </a:p>
        </p:txBody>
      </p:sp>
    </p:spTree>
    <p:extLst>
      <p:ext uri="{BB962C8B-B14F-4D97-AF65-F5344CB8AC3E}">
        <p14:creationId xmlns:p14="http://schemas.microsoft.com/office/powerpoint/2010/main" val="658734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Rei</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5">
          <a:extLst>
            <a:ext uri="{FF2B5EF4-FFF2-40B4-BE49-F238E27FC236}">
              <a16:creationId xmlns:a16="http://schemas.microsoft.com/office/drawing/2014/main" id="{6838B94D-22EB-55FE-539A-9D5E9298532D}"/>
            </a:ext>
          </a:extLst>
        </p:cNvPr>
        <p:cNvGrpSpPr/>
        <p:nvPr/>
      </p:nvGrpSpPr>
      <p:grpSpPr>
        <a:xfrm>
          <a:off x="0" y="0"/>
          <a:ext cx="0" cy="0"/>
          <a:chOff x="0" y="0"/>
          <a:chExt cx="0" cy="0"/>
        </a:xfrm>
      </p:grpSpPr>
      <p:sp>
        <p:nvSpPr>
          <p:cNvPr id="1986" name="Google Shape;1986;g58d3b44f08_0_177:notes">
            <a:extLst>
              <a:ext uri="{FF2B5EF4-FFF2-40B4-BE49-F238E27FC236}">
                <a16:creationId xmlns:a16="http://schemas.microsoft.com/office/drawing/2014/main" id="{DA3E2277-2423-7257-B224-96EC7C456E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7" name="Google Shape;1987;g58d3b44f08_0_177:notes">
            <a:extLst>
              <a:ext uri="{FF2B5EF4-FFF2-40B4-BE49-F238E27FC236}">
                <a16:creationId xmlns:a16="http://schemas.microsoft.com/office/drawing/2014/main" id="{8737DAAD-7C03-29E9-89C0-D3BE3F27542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Volunteer deceased</a:t>
            </a:r>
          </a:p>
          <a:p>
            <a:pPr marL="0" lvl="0" indent="0" algn="l" rtl="0">
              <a:spcBef>
                <a:spcPts val="0"/>
              </a:spcBef>
              <a:spcAft>
                <a:spcPts val="0"/>
              </a:spcAft>
              <a:buNone/>
            </a:pPr>
            <a:r>
              <a:rPr lang="en-US" dirty="0"/>
              <a:t>Child severity of challenges</a:t>
            </a:r>
          </a:p>
          <a:p>
            <a:pPr marL="0" lvl="0" indent="0" algn="l" rtl="0">
              <a:spcBef>
                <a:spcPts val="0"/>
              </a:spcBef>
              <a:spcAft>
                <a:spcPts val="0"/>
              </a:spcAft>
              <a:buNone/>
            </a:pPr>
            <a:r>
              <a:rPr lang="en-US" dirty="0"/>
              <a:t>Child infraction of match rules</a:t>
            </a:r>
          </a:p>
          <a:p>
            <a:pPr marL="0" lvl="0" indent="0" algn="l" rtl="0">
              <a:spcBef>
                <a:spcPts val="0"/>
              </a:spcBef>
              <a:spcAft>
                <a:spcPts val="0"/>
              </a:spcAft>
              <a:buNone/>
            </a:pPr>
            <a:r>
              <a:rPr lang="en-US" dirty="0"/>
              <a:t>Child infraction of agency policies</a:t>
            </a:r>
          </a:p>
          <a:p>
            <a:pPr marL="0" lvl="0" indent="0" algn="l" rtl="0">
              <a:spcBef>
                <a:spcPts val="0"/>
              </a:spcBef>
              <a:spcAft>
                <a:spcPts val="0"/>
              </a:spcAft>
              <a:buNone/>
            </a:pPr>
            <a:r>
              <a:rPr lang="en-US" dirty="0"/>
              <a:t>Family infraction of match rules</a:t>
            </a:r>
          </a:p>
          <a:p>
            <a:pPr marL="0" lvl="0" indent="0" algn="l" rtl="0">
              <a:spcBef>
                <a:spcPts val="0"/>
              </a:spcBef>
              <a:spcAft>
                <a:spcPts val="0"/>
              </a:spcAft>
              <a:buNone/>
            </a:pPr>
            <a:r>
              <a:rPr lang="en-US" dirty="0"/>
              <a:t>Family infraction of agency policies</a:t>
            </a:r>
          </a:p>
          <a:p>
            <a:pPr marL="0" lvl="0" indent="0" algn="l" rtl="0">
              <a:spcBef>
                <a:spcPts val="0"/>
              </a:spcBef>
              <a:spcAft>
                <a:spcPts val="0"/>
              </a:spcAft>
              <a:buNone/>
            </a:pPr>
            <a:r>
              <a:rPr lang="en-US" dirty="0"/>
              <a:t>Volunteer health</a:t>
            </a:r>
          </a:p>
          <a:p>
            <a:pPr marL="0" lvl="0" indent="0" algn="l" rtl="0">
              <a:spcBef>
                <a:spcPts val="0"/>
              </a:spcBef>
              <a:spcAft>
                <a:spcPts val="0"/>
              </a:spcAft>
              <a:buNone/>
            </a:pPr>
            <a:r>
              <a:rPr lang="en-US" dirty="0"/>
              <a:t>Child unrealistic expectations</a:t>
            </a:r>
          </a:p>
          <a:p>
            <a:pPr marL="0" lvl="0" indent="0" algn="l" rtl="0">
              <a:spcBef>
                <a:spcPts val="0"/>
              </a:spcBef>
              <a:spcAft>
                <a:spcPts val="0"/>
              </a:spcAft>
              <a:buNone/>
            </a:pPr>
            <a:r>
              <a:rPr lang="en-US" dirty="0"/>
              <a:t>Family unrealistic expectations</a:t>
            </a:r>
          </a:p>
          <a:p>
            <a:pPr marL="0" lvl="0" indent="0" algn="l" rtl="0">
              <a:spcBef>
                <a:spcPts val="0"/>
              </a:spcBef>
              <a:spcAft>
                <a:spcPts val="0"/>
              </a:spcAft>
              <a:buNone/>
            </a:pPr>
            <a:r>
              <a:rPr lang="en-US" dirty="0"/>
              <a:t>Child feels incompatible with volunteer</a:t>
            </a:r>
          </a:p>
          <a:p>
            <a:pPr marL="0" lvl="0" indent="0" algn="l" rtl="0">
              <a:spcBef>
                <a:spcPts val="0"/>
              </a:spcBef>
              <a:spcAft>
                <a:spcPts val="0"/>
              </a:spcAft>
              <a:buNone/>
            </a:pPr>
            <a:r>
              <a:rPr lang="en-US" dirty="0"/>
              <a:t>Family feels incompatible with volunteer</a:t>
            </a:r>
          </a:p>
        </p:txBody>
      </p:sp>
    </p:spTree>
    <p:extLst>
      <p:ext uri="{BB962C8B-B14F-4D97-AF65-F5344CB8AC3E}">
        <p14:creationId xmlns:p14="http://schemas.microsoft.com/office/powerpoint/2010/main" val="39599850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5">
          <a:extLst>
            <a:ext uri="{FF2B5EF4-FFF2-40B4-BE49-F238E27FC236}">
              <a16:creationId xmlns:a16="http://schemas.microsoft.com/office/drawing/2014/main" id="{A3A1631D-5809-B7A7-EC50-4B3A39E5C95F}"/>
            </a:ext>
          </a:extLst>
        </p:cNvPr>
        <p:cNvGrpSpPr/>
        <p:nvPr/>
      </p:nvGrpSpPr>
      <p:grpSpPr>
        <a:xfrm>
          <a:off x="0" y="0"/>
          <a:ext cx="0" cy="0"/>
          <a:chOff x="0" y="0"/>
          <a:chExt cx="0" cy="0"/>
        </a:xfrm>
      </p:grpSpPr>
      <p:sp>
        <p:nvSpPr>
          <p:cNvPr id="1986" name="Google Shape;1986;g58d3b44f08_0_177:notes">
            <a:extLst>
              <a:ext uri="{FF2B5EF4-FFF2-40B4-BE49-F238E27FC236}">
                <a16:creationId xmlns:a16="http://schemas.microsoft.com/office/drawing/2014/main" id="{A9202CC7-541A-748B-044C-EB469F771CC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7" name="Google Shape;1987;g58d3b44f08_0_177:notes">
            <a:extLst>
              <a:ext uri="{FF2B5EF4-FFF2-40B4-BE49-F238E27FC236}">
                <a16:creationId xmlns:a16="http://schemas.microsoft.com/office/drawing/2014/main" id="{035B8931-D16D-F3CC-8A98-F76E10B37C5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Child lost contact with agency</a:t>
            </a:r>
          </a:p>
          <a:p>
            <a:pPr marL="0" lvl="0" indent="0" algn="l" rtl="0">
              <a:spcBef>
                <a:spcPts val="0"/>
              </a:spcBef>
              <a:spcAft>
                <a:spcPts val="0"/>
              </a:spcAft>
              <a:buNone/>
            </a:pPr>
            <a:r>
              <a:rPr lang="en-US" dirty="0"/>
              <a:t>Family lost contact with agency</a:t>
            </a:r>
          </a:p>
          <a:p>
            <a:pPr marL="0" lvl="0" indent="0" algn="l" rtl="0">
              <a:spcBef>
                <a:spcPts val="0"/>
              </a:spcBef>
              <a:spcAft>
                <a:spcPts val="0"/>
              </a:spcAft>
              <a:buNone/>
            </a:pPr>
            <a:r>
              <a:rPr lang="en-US" dirty="0"/>
              <a:t>Child family structure changed</a:t>
            </a:r>
          </a:p>
          <a:p>
            <a:pPr marL="0" lvl="0" indent="0" algn="l" rtl="0">
              <a:spcBef>
                <a:spcPts val="0"/>
              </a:spcBef>
              <a:spcAft>
                <a:spcPts val="0"/>
              </a:spcAft>
              <a:buNone/>
            </a:pPr>
            <a:r>
              <a:rPr lang="en-US" dirty="0"/>
              <a:t>Volunteer infraction of match rules</a:t>
            </a:r>
          </a:p>
          <a:p>
            <a:pPr marL="0" lvl="0" indent="0" algn="l" rtl="0">
              <a:spcBef>
                <a:spcPts val="0"/>
              </a:spcBef>
              <a:spcAft>
                <a:spcPts val="0"/>
              </a:spcAft>
              <a:buNone/>
            </a:pPr>
            <a:r>
              <a:rPr lang="en-US" dirty="0"/>
              <a:t>Volunteer infraction of agency policies</a:t>
            </a:r>
          </a:p>
          <a:p>
            <a:pPr marL="0" lvl="0" indent="0" algn="l" rtl="0">
              <a:spcBef>
                <a:spcPts val="0"/>
              </a:spcBef>
              <a:spcAft>
                <a:spcPts val="0"/>
              </a:spcAft>
              <a:buNone/>
            </a:pPr>
            <a:r>
              <a:rPr lang="en-US" dirty="0"/>
              <a:t>Volunteer lost contact with agency</a:t>
            </a:r>
          </a:p>
          <a:p>
            <a:pPr marL="0" lvl="0" indent="0" algn="l" rtl="0">
              <a:spcBef>
                <a:spcPts val="0"/>
              </a:spcBef>
              <a:spcAft>
                <a:spcPts val="0"/>
              </a:spcAft>
              <a:buNone/>
            </a:pPr>
            <a:r>
              <a:rPr lang="en-US" dirty="0"/>
              <a:t>Child lost contact with volunteer</a:t>
            </a:r>
          </a:p>
          <a:p>
            <a:pPr marL="0" lvl="0" indent="0" algn="l" rtl="0">
              <a:spcBef>
                <a:spcPts val="0"/>
              </a:spcBef>
              <a:spcAft>
                <a:spcPts val="0"/>
              </a:spcAft>
              <a:buNone/>
            </a:pPr>
            <a:r>
              <a:rPr lang="en-US" dirty="0"/>
              <a:t>Family lost contact with volunteer</a:t>
            </a:r>
          </a:p>
          <a:p>
            <a:pPr marL="0" lvl="0" indent="0" algn="l" rtl="0">
              <a:spcBef>
                <a:spcPts val="0"/>
              </a:spcBef>
              <a:spcAft>
                <a:spcPts val="0"/>
              </a:spcAft>
              <a:buNone/>
            </a:pPr>
            <a:r>
              <a:rPr lang="en-US" dirty="0"/>
              <a:t>Changing match type</a:t>
            </a:r>
            <a:endParaRPr dirty="0"/>
          </a:p>
        </p:txBody>
      </p:sp>
    </p:spTree>
    <p:extLst>
      <p:ext uri="{BB962C8B-B14F-4D97-AF65-F5344CB8AC3E}">
        <p14:creationId xmlns:p14="http://schemas.microsoft.com/office/powerpoint/2010/main" val="31889922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5">
          <a:extLst>
            <a:ext uri="{FF2B5EF4-FFF2-40B4-BE49-F238E27FC236}">
              <a16:creationId xmlns:a16="http://schemas.microsoft.com/office/drawing/2014/main" id="{AD90C321-61B0-DAED-8F96-1F7E0333D496}"/>
            </a:ext>
          </a:extLst>
        </p:cNvPr>
        <p:cNvGrpSpPr/>
        <p:nvPr/>
      </p:nvGrpSpPr>
      <p:grpSpPr>
        <a:xfrm>
          <a:off x="0" y="0"/>
          <a:ext cx="0" cy="0"/>
          <a:chOff x="0" y="0"/>
          <a:chExt cx="0" cy="0"/>
        </a:xfrm>
      </p:grpSpPr>
      <p:sp>
        <p:nvSpPr>
          <p:cNvPr id="1986" name="Google Shape;1986;g58d3b44f08_0_177:notes">
            <a:extLst>
              <a:ext uri="{FF2B5EF4-FFF2-40B4-BE49-F238E27FC236}">
                <a16:creationId xmlns:a16="http://schemas.microsoft.com/office/drawing/2014/main" id="{C0A30074-59D7-7B57-E6F8-28029FE6F1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7" name="Google Shape;1987;g58d3b44f08_0_177:notes">
            <a:extLst>
              <a:ext uri="{FF2B5EF4-FFF2-40B4-BE49-F238E27FC236}">
                <a16:creationId xmlns:a16="http://schemas.microsoft.com/office/drawing/2014/main" id="{96CB475A-1040-B977-F79E-DB4C30EDD4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Volunteer moved within service area</a:t>
            </a:r>
          </a:p>
          <a:p>
            <a:pPr marL="0" lvl="0" indent="0" algn="l" rtl="0">
              <a:spcBef>
                <a:spcPts val="0"/>
              </a:spcBef>
              <a:spcAft>
                <a:spcPts val="0"/>
              </a:spcAft>
              <a:buNone/>
            </a:pPr>
            <a:r>
              <a:rPr lang="en-US" dirty="0"/>
              <a:t>Child moved within service area</a:t>
            </a:r>
          </a:p>
          <a:p>
            <a:pPr marL="0" lvl="0" indent="0" algn="l" rtl="0">
              <a:spcBef>
                <a:spcPts val="0"/>
              </a:spcBef>
              <a:spcAft>
                <a:spcPts val="0"/>
              </a:spcAft>
              <a:buNone/>
            </a:pPr>
            <a:r>
              <a:rPr lang="en-US" dirty="0"/>
              <a:t>Family moved within service area</a:t>
            </a:r>
            <a:endParaRPr dirty="0"/>
          </a:p>
        </p:txBody>
      </p:sp>
    </p:spTree>
    <p:extLst>
      <p:ext uri="{BB962C8B-B14F-4D97-AF65-F5344CB8AC3E}">
        <p14:creationId xmlns:p14="http://schemas.microsoft.com/office/powerpoint/2010/main" val="40866649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5">
          <a:extLst>
            <a:ext uri="{FF2B5EF4-FFF2-40B4-BE49-F238E27FC236}">
              <a16:creationId xmlns:a16="http://schemas.microsoft.com/office/drawing/2014/main" id="{EA2296A4-E60D-378E-8AB0-E15D586DEA3A}"/>
            </a:ext>
          </a:extLst>
        </p:cNvPr>
        <p:cNvGrpSpPr/>
        <p:nvPr/>
      </p:nvGrpSpPr>
      <p:grpSpPr>
        <a:xfrm>
          <a:off x="0" y="0"/>
          <a:ext cx="0" cy="0"/>
          <a:chOff x="0" y="0"/>
          <a:chExt cx="0" cy="0"/>
        </a:xfrm>
      </p:grpSpPr>
      <p:sp>
        <p:nvSpPr>
          <p:cNvPr id="1986" name="Google Shape;1986;g58d3b44f08_0_177:notes">
            <a:extLst>
              <a:ext uri="{FF2B5EF4-FFF2-40B4-BE49-F238E27FC236}">
                <a16:creationId xmlns:a16="http://schemas.microsoft.com/office/drawing/2014/main" id="{B8F592C8-713A-2004-F532-AEB94B573FF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7" name="Google Shape;1987;g58d3b44f08_0_177:notes">
            <a:extLst>
              <a:ext uri="{FF2B5EF4-FFF2-40B4-BE49-F238E27FC236}">
                <a16:creationId xmlns:a16="http://schemas.microsoft.com/office/drawing/2014/main" id="{CA526029-AD07-30F3-AB75-FADC97FD79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021885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5">
          <a:extLst>
            <a:ext uri="{FF2B5EF4-FFF2-40B4-BE49-F238E27FC236}">
              <a16:creationId xmlns:a16="http://schemas.microsoft.com/office/drawing/2014/main" id="{FE4A4C3D-CA97-FFC9-A14C-B4E334F24ABD}"/>
            </a:ext>
          </a:extLst>
        </p:cNvPr>
        <p:cNvGrpSpPr/>
        <p:nvPr/>
      </p:nvGrpSpPr>
      <p:grpSpPr>
        <a:xfrm>
          <a:off x="0" y="0"/>
          <a:ext cx="0" cy="0"/>
          <a:chOff x="0" y="0"/>
          <a:chExt cx="0" cy="0"/>
        </a:xfrm>
      </p:grpSpPr>
      <p:sp>
        <p:nvSpPr>
          <p:cNvPr id="1986" name="Google Shape;1986;g58d3b44f08_0_177:notes">
            <a:extLst>
              <a:ext uri="{FF2B5EF4-FFF2-40B4-BE49-F238E27FC236}">
                <a16:creationId xmlns:a16="http://schemas.microsoft.com/office/drawing/2014/main" id="{088CE047-C32D-C735-D0DE-48A24CDF18D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7" name="Google Shape;1987;g58d3b44f08_0_177:notes">
            <a:extLst>
              <a:ext uri="{FF2B5EF4-FFF2-40B4-BE49-F238E27FC236}">
                <a16:creationId xmlns:a16="http://schemas.microsoft.com/office/drawing/2014/main" id="{D66C5115-72A0-56BC-B186-6F67AB4AE5A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Agency challenges with program</a:t>
            </a:r>
          </a:p>
          <a:p>
            <a:pPr marL="0" lvl="0" indent="0" algn="l" rtl="0">
              <a:spcBef>
                <a:spcPts val="0"/>
              </a:spcBef>
              <a:spcAft>
                <a:spcPts val="0"/>
              </a:spcAft>
              <a:buNone/>
            </a:pPr>
            <a:r>
              <a:rPr lang="en-US" dirty="0"/>
              <a:t>Agency challenges with partnership</a:t>
            </a:r>
          </a:p>
          <a:p>
            <a:pPr marL="0" lvl="0" indent="0" algn="l" rtl="0">
              <a:spcBef>
                <a:spcPts val="0"/>
              </a:spcBef>
              <a:spcAft>
                <a:spcPts val="0"/>
              </a:spcAft>
              <a:buNone/>
            </a:pPr>
            <a:r>
              <a:rPr lang="en-US" dirty="0"/>
              <a:t>COVID impact</a:t>
            </a:r>
          </a:p>
          <a:p>
            <a:pPr marL="0" lvl="0" indent="0" algn="l" rtl="0">
              <a:spcBef>
                <a:spcPts val="0"/>
              </a:spcBef>
              <a:spcAft>
                <a:spcPts val="0"/>
              </a:spcAft>
              <a:buNone/>
            </a:pPr>
            <a:r>
              <a:rPr lang="en-US" dirty="0"/>
              <a:t>Child feels incompatible with volunteer</a:t>
            </a:r>
          </a:p>
          <a:p>
            <a:pPr marL="0" lvl="0" indent="0" algn="l" rtl="0">
              <a:spcBef>
                <a:spcPts val="0"/>
              </a:spcBef>
              <a:spcAft>
                <a:spcPts val="0"/>
              </a:spcAft>
              <a:buNone/>
            </a:pPr>
            <a:r>
              <a:rPr lang="en-US" dirty="0"/>
              <a:t>Family feels incompatible with volunteer</a:t>
            </a:r>
          </a:p>
          <a:p>
            <a:pPr marL="0" lvl="0" indent="0" algn="l" rtl="0">
              <a:spcBef>
                <a:spcPts val="0"/>
              </a:spcBef>
              <a:spcAft>
                <a:spcPts val="0"/>
              </a:spcAft>
              <a:buNone/>
            </a:pPr>
            <a:r>
              <a:rPr lang="en-US" dirty="0"/>
              <a:t>Child lost contact with agency</a:t>
            </a:r>
          </a:p>
          <a:p>
            <a:pPr marL="0" lvl="0" indent="0" algn="l" rtl="0">
              <a:spcBef>
                <a:spcPts val="0"/>
              </a:spcBef>
              <a:spcAft>
                <a:spcPts val="0"/>
              </a:spcAft>
              <a:buNone/>
            </a:pPr>
            <a:r>
              <a:rPr lang="en-US" dirty="0"/>
              <a:t>Family lost contact with agency</a:t>
            </a:r>
            <a:endParaRPr dirty="0"/>
          </a:p>
        </p:txBody>
      </p:sp>
    </p:spTree>
    <p:extLst>
      <p:ext uri="{BB962C8B-B14F-4D97-AF65-F5344CB8AC3E}">
        <p14:creationId xmlns:p14="http://schemas.microsoft.com/office/powerpoint/2010/main" val="8127056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5">
          <a:extLst>
            <a:ext uri="{FF2B5EF4-FFF2-40B4-BE49-F238E27FC236}">
              <a16:creationId xmlns:a16="http://schemas.microsoft.com/office/drawing/2014/main" id="{26E0BFAA-37B7-8E07-3BEB-8FC1BF2793D3}"/>
            </a:ext>
          </a:extLst>
        </p:cNvPr>
        <p:cNvGrpSpPr/>
        <p:nvPr/>
      </p:nvGrpSpPr>
      <p:grpSpPr>
        <a:xfrm>
          <a:off x="0" y="0"/>
          <a:ext cx="0" cy="0"/>
          <a:chOff x="0" y="0"/>
          <a:chExt cx="0" cy="0"/>
        </a:xfrm>
      </p:grpSpPr>
      <p:sp>
        <p:nvSpPr>
          <p:cNvPr id="1986" name="Google Shape;1986;g58d3b44f08_0_177:notes">
            <a:extLst>
              <a:ext uri="{FF2B5EF4-FFF2-40B4-BE49-F238E27FC236}">
                <a16:creationId xmlns:a16="http://schemas.microsoft.com/office/drawing/2014/main" id="{BC1B09F9-2D01-871F-5F01-14A7C7580A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7" name="Google Shape;1987;g58d3b44f08_0_177:notes">
            <a:extLst>
              <a:ext uri="{FF2B5EF4-FFF2-40B4-BE49-F238E27FC236}">
                <a16:creationId xmlns:a16="http://schemas.microsoft.com/office/drawing/2014/main" id="{82D4908E-3D3D-F663-8B44-788FBAB3BA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Child lost contact with volunteer</a:t>
            </a:r>
          </a:p>
          <a:p>
            <a:pPr marL="0" lvl="0" indent="0" algn="l" rtl="0">
              <a:spcBef>
                <a:spcPts val="0"/>
              </a:spcBef>
              <a:spcAft>
                <a:spcPts val="0"/>
              </a:spcAft>
              <a:buNone/>
            </a:pPr>
            <a:r>
              <a:rPr lang="en-US" dirty="0"/>
              <a:t>Family lost contact with volunteer</a:t>
            </a:r>
          </a:p>
          <a:p>
            <a:pPr marL="0" lvl="0" indent="0" algn="l" rtl="0">
              <a:spcBef>
                <a:spcPts val="0"/>
              </a:spcBef>
              <a:spcAft>
                <a:spcPts val="0"/>
              </a:spcAft>
              <a:buNone/>
            </a:pPr>
            <a:r>
              <a:rPr lang="en-US" dirty="0"/>
              <a:t>Child lost contact with volunteer</a:t>
            </a:r>
          </a:p>
          <a:p>
            <a:pPr marL="0" lvl="0" indent="0" algn="l" rtl="0">
              <a:spcBef>
                <a:spcPts val="0"/>
              </a:spcBef>
              <a:spcAft>
                <a:spcPts val="0"/>
              </a:spcAft>
              <a:buNone/>
            </a:pPr>
            <a:r>
              <a:rPr lang="en-US" dirty="0"/>
              <a:t>Family lost contact with volunteer</a:t>
            </a:r>
          </a:p>
          <a:p>
            <a:pPr marL="0" lvl="0" indent="0" algn="l" rtl="0">
              <a:spcBef>
                <a:spcPts val="0"/>
              </a:spcBef>
              <a:spcAft>
                <a:spcPts val="0"/>
              </a:spcAft>
              <a:buNone/>
            </a:pPr>
            <a:r>
              <a:rPr lang="en-US" dirty="0"/>
              <a:t>Child lost contact with agency</a:t>
            </a:r>
          </a:p>
          <a:p>
            <a:pPr marL="0" lvl="0" indent="0" algn="l" rtl="0">
              <a:spcBef>
                <a:spcPts val="0"/>
              </a:spcBef>
              <a:spcAft>
                <a:spcPts val="0"/>
              </a:spcAft>
              <a:buNone/>
            </a:pPr>
            <a:r>
              <a:rPr lang="en-US" dirty="0"/>
              <a:t>Family lost contact with agency</a:t>
            </a:r>
          </a:p>
          <a:p>
            <a:pPr marL="0" lvl="0" indent="0" algn="l" rtl="0">
              <a:spcBef>
                <a:spcPts val="0"/>
              </a:spcBef>
              <a:spcAft>
                <a:spcPts val="0"/>
              </a:spcAft>
              <a:buNone/>
            </a:pPr>
            <a:r>
              <a:rPr lang="en-US" dirty="0"/>
              <a:t>Child moved out of service area</a:t>
            </a:r>
          </a:p>
          <a:p>
            <a:pPr marL="0" lvl="0" indent="0" algn="l" rtl="0">
              <a:spcBef>
                <a:spcPts val="0"/>
              </a:spcBef>
              <a:spcAft>
                <a:spcPts val="0"/>
              </a:spcAft>
              <a:buNone/>
            </a:pPr>
            <a:r>
              <a:rPr lang="en-US" dirty="0"/>
              <a:t>Family moved out of service area</a:t>
            </a:r>
          </a:p>
          <a:p>
            <a:pPr marL="0" lvl="0" indent="0" algn="l" rtl="0">
              <a:spcBef>
                <a:spcPts val="0"/>
              </a:spcBef>
              <a:spcAft>
                <a:spcPts val="0"/>
              </a:spcAft>
              <a:buNone/>
            </a:pPr>
            <a:r>
              <a:rPr lang="en-US" dirty="0"/>
              <a:t>Child time constraints</a:t>
            </a:r>
          </a:p>
          <a:p>
            <a:pPr marL="0" lvl="0" indent="0" algn="l" rtl="0">
              <a:spcBef>
                <a:spcPts val="0"/>
              </a:spcBef>
              <a:spcAft>
                <a:spcPts val="0"/>
              </a:spcAft>
              <a:buNone/>
            </a:pPr>
            <a:r>
              <a:rPr lang="en-US" dirty="0"/>
              <a:t>Family time constraints</a:t>
            </a:r>
            <a:endParaRPr dirty="0"/>
          </a:p>
        </p:txBody>
      </p:sp>
    </p:spTree>
    <p:extLst>
      <p:ext uri="{BB962C8B-B14F-4D97-AF65-F5344CB8AC3E}">
        <p14:creationId xmlns:p14="http://schemas.microsoft.com/office/powerpoint/2010/main" val="17896893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5">
          <a:extLst>
            <a:ext uri="{FF2B5EF4-FFF2-40B4-BE49-F238E27FC236}">
              <a16:creationId xmlns:a16="http://schemas.microsoft.com/office/drawing/2014/main" id="{CBE7CC29-2ED8-CBFD-4EEC-51D561A8959F}"/>
            </a:ext>
          </a:extLst>
        </p:cNvPr>
        <p:cNvGrpSpPr/>
        <p:nvPr/>
      </p:nvGrpSpPr>
      <p:grpSpPr>
        <a:xfrm>
          <a:off x="0" y="0"/>
          <a:ext cx="0" cy="0"/>
          <a:chOff x="0" y="0"/>
          <a:chExt cx="0" cy="0"/>
        </a:xfrm>
      </p:grpSpPr>
      <p:sp>
        <p:nvSpPr>
          <p:cNvPr id="1986" name="Google Shape;1986;g58d3b44f08_0_177:notes">
            <a:extLst>
              <a:ext uri="{FF2B5EF4-FFF2-40B4-BE49-F238E27FC236}">
                <a16:creationId xmlns:a16="http://schemas.microsoft.com/office/drawing/2014/main" id="{A80CA464-215B-21C8-B258-EB3740254D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7" name="Google Shape;1987;g58d3b44f08_0_177:notes">
            <a:extLst>
              <a:ext uri="{FF2B5EF4-FFF2-40B4-BE49-F238E27FC236}">
                <a16:creationId xmlns:a16="http://schemas.microsoft.com/office/drawing/2014/main" id="{5471869D-1D15-65D0-7F1D-F733C0B17D4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Child unrealistic expectations</a:t>
            </a:r>
          </a:p>
          <a:p>
            <a:pPr marL="0" lvl="0" indent="0" algn="l" rtl="0">
              <a:spcBef>
                <a:spcPts val="0"/>
              </a:spcBef>
              <a:spcAft>
                <a:spcPts val="0"/>
              </a:spcAft>
              <a:buNone/>
            </a:pPr>
            <a:r>
              <a:rPr lang="en-US" dirty="0"/>
              <a:t>Family unrealistic expectations</a:t>
            </a:r>
          </a:p>
          <a:p>
            <a:pPr marL="0" lvl="0" indent="0" algn="l" rtl="0">
              <a:spcBef>
                <a:spcPts val="0"/>
              </a:spcBef>
              <a:spcAft>
                <a:spcPts val="0"/>
              </a:spcAft>
              <a:buNone/>
            </a:pPr>
            <a:r>
              <a:rPr lang="en-US" dirty="0"/>
              <a:t>Child changed school</a:t>
            </a:r>
          </a:p>
          <a:p>
            <a:pPr marL="0" lvl="0" indent="0" algn="l" rtl="0">
              <a:spcBef>
                <a:spcPts val="0"/>
              </a:spcBef>
              <a:spcAft>
                <a:spcPts val="0"/>
              </a:spcAft>
              <a:buNone/>
            </a:pPr>
            <a:r>
              <a:rPr lang="en-US" dirty="0"/>
              <a:t>Child changed site</a:t>
            </a:r>
          </a:p>
          <a:p>
            <a:pPr marL="0" lvl="0" indent="0" algn="l" rtl="0">
              <a:spcBef>
                <a:spcPts val="0"/>
              </a:spcBef>
              <a:spcAft>
                <a:spcPts val="0"/>
              </a:spcAft>
              <a:buNone/>
            </a:pPr>
            <a:r>
              <a:rPr lang="en-US" dirty="0"/>
              <a:t>Child family structure changed</a:t>
            </a:r>
          </a:p>
          <a:p>
            <a:pPr marL="0" lvl="0" indent="0" algn="l" rtl="0">
              <a:spcBef>
                <a:spcPts val="0"/>
              </a:spcBef>
              <a:spcAft>
                <a:spcPts val="0"/>
              </a:spcAft>
              <a:buNone/>
            </a:pPr>
            <a:r>
              <a:rPr lang="en-US" dirty="0"/>
              <a:t>Child graduated</a:t>
            </a:r>
          </a:p>
        </p:txBody>
      </p:sp>
    </p:spTree>
    <p:extLst>
      <p:ext uri="{BB962C8B-B14F-4D97-AF65-F5344CB8AC3E}">
        <p14:creationId xmlns:p14="http://schemas.microsoft.com/office/powerpoint/2010/main" val="28145793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5">
          <a:extLst>
            <a:ext uri="{FF2B5EF4-FFF2-40B4-BE49-F238E27FC236}">
              <a16:creationId xmlns:a16="http://schemas.microsoft.com/office/drawing/2014/main" id="{E129CA85-BA30-D949-EFDC-3199C95941F5}"/>
            </a:ext>
          </a:extLst>
        </p:cNvPr>
        <p:cNvGrpSpPr/>
        <p:nvPr/>
      </p:nvGrpSpPr>
      <p:grpSpPr>
        <a:xfrm>
          <a:off x="0" y="0"/>
          <a:ext cx="0" cy="0"/>
          <a:chOff x="0" y="0"/>
          <a:chExt cx="0" cy="0"/>
        </a:xfrm>
      </p:grpSpPr>
      <p:sp>
        <p:nvSpPr>
          <p:cNvPr id="1986" name="Google Shape;1986;g58d3b44f08_0_177:notes">
            <a:extLst>
              <a:ext uri="{FF2B5EF4-FFF2-40B4-BE49-F238E27FC236}">
                <a16:creationId xmlns:a16="http://schemas.microsoft.com/office/drawing/2014/main" id="{B2516A20-FDFA-57AC-3547-B7B2147ED6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7" name="Google Shape;1987;g58d3b44f08_0_177:notes">
            <a:extLst>
              <a:ext uri="{FF2B5EF4-FFF2-40B4-BE49-F238E27FC236}">
                <a16:creationId xmlns:a16="http://schemas.microsoft.com/office/drawing/2014/main" id="{1CDE024C-4868-B449-DC26-EA6E52EB95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Child lost interest</a:t>
            </a:r>
          </a:p>
          <a:p>
            <a:pPr marL="0" lvl="0" indent="0" algn="l" rtl="0">
              <a:spcBef>
                <a:spcPts val="0"/>
              </a:spcBef>
              <a:spcAft>
                <a:spcPts val="0"/>
              </a:spcAft>
              <a:buNone/>
            </a:pPr>
            <a:r>
              <a:rPr lang="en-US" dirty="0"/>
              <a:t>Child severity of challenges</a:t>
            </a:r>
          </a:p>
          <a:p>
            <a:pPr marL="0" lvl="0" indent="0" algn="l" rtl="0">
              <a:spcBef>
                <a:spcPts val="0"/>
              </a:spcBef>
              <a:spcAft>
                <a:spcPts val="0"/>
              </a:spcAft>
              <a:buNone/>
            </a:pPr>
            <a:r>
              <a:rPr lang="en-US" dirty="0"/>
              <a:t>Successful match closure</a:t>
            </a:r>
          </a:p>
          <a:p>
            <a:pPr marL="0" lvl="0" indent="0" algn="l" rtl="0">
              <a:spcBef>
                <a:spcPts val="0"/>
              </a:spcBef>
              <a:spcAft>
                <a:spcPts val="0"/>
              </a:spcAft>
              <a:buNone/>
            </a:pPr>
            <a:r>
              <a:rPr lang="en-US" dirty="0"/>
              <a:t>Volunteer feels incompatible with child</a:t>
            </a:r>
          </a:p>
          <a:p>
            <a:pPr marL="0" lvl="0" indent="0" algn="l" rtl="0">
              <a:spcBef>
                <a:spcPts val="0"/>
              </a:spcBef>
              <a:spcAft>
                <a:spcPts val="0"/>
              </a:spcAft>
              <a:buNone/>
            </a:pPr>
            <a:r>
              <a:rPr lang="en-US" dirty="0"/>
              <a:t>Volunteer feels incompatible with family</a:t>
            </a:r>
            <a:endParaRPr dirty="0"/>
          </a:p>
        </p:txBody>
      </p:sp>
    </p:spTree>
    <p:extLst>
      <p:ext uri="{BB962C8B-B14F-4D97-AF65-F5344CB8AC3E}">
        <p14:creationId xmlns:p14="http://schemas.microsoft.com/office/powerpoint/2010/main" val="5064133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5">
          <a:extLst>
            <a:ext uri="{FF2B5EF4-FFF2-40B4-BE49-F238E27FC236}">
              <a16:creationId xmlns:a16="http://schemas.microsoft.com/office/drawing/2014/main" id="{B0CA526B-15C7-2249-AD64-76257F32BE6D}"/>
            </a:ext>
          </a:extLst>
        </p:cNvPr>
        <p:cNvGrpSpPr/>
        <p:nvPr/>
      </p:nvGrpSpPr>
      <p:grpSpPr>
        <a:xfrm>
          <a:off x="0" y="0"/>
          <a:ext cx="0" cy="0"/>
          <a:chOff x="0" y="0"/>
          <a:chExt cx="0" cy="0"/>
        </a:xfrm>
      </p:grpSpPr>
      <p:sp>
        <p:nvSpPr>
          <p:cNvPr id="1986" name="Google Shape;1986;g58d3b44f08_0_177:notes">
            <a:extLst>
              <a:ext uri="{FF2B5EF4-FFF2-40B4-BE49-F238E27FC236}">
                <a16:creationId xmlns:a16="http://schemas.microsoft.com/office/drawing/2014/main" id="{0FCB1EA6-16E1-24CE-EF94-1AB7299523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7" name="Google Shape;1987;g58d3b44f08_0_177:notes">
            <a:extLst>
              <a:ext uri="{FF2B5EF4-FFF2-40B4-BE49-F238E27FC236}">
                <a16:creationId xmlns:a16="http://schemas.microsoft.com/office/drawing/2014/main" id="{86A9F38F-FFBC-90EE-4D8F-CBF9EE5CD88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Volunteer health</a:t>
            </a:r>
          </a:p>
          <a:p>
            <a:pPr marL="0" lvl="0" indent="0" algn="l" rtl="0">
              <a:spcBef>
                <a:spcPts val="0"/>
              </a:spcBef>
              <a:spcAft>
                <a:spcPts val="0"/>
              </a:spcAft>
              <a:buNone/>
            </a:pPr>
            <a:r>
              <a:rPr lang="en-US" dirty="0"/>
              <a:t>Volunteer lost contact with agency</a:t>
            </a:r>
          </a:p>
          <a:p>
            <a:pPr marL="0" lvl="0" indent="0" algn="l" rtl="0">
              <a:spcBef>
                <a:spcPts val="0"/>
              </a:spcBef>
              <a:spcAft>
                <a:spcPts val="0"/>
              </a:spcAft>
              <a:buNone/>
            </a:pPr>
            <a:r>
              <a:rPr lang="en-US" dirty="0"/>
              <a:t>Volunteer lost contact with child</a:t>
            </a:r>
          </a:p>
          <a:p>
            <a:pPr marL="0" lvl="0" indent="0" algn="l" rtl="0">
              <a:spcBef>
                <a:spcPts val="0"/>
              </a:spcBef>
              <a:spcAft>
                <a:spcPts val="0"/>
              </a:spcAft>
              <a:buNone/>
            </a:pPr>
            <a:r>
              <a:rPr lang="en-US" dirty="0"/>
              <a:t>Volunteer lost contact with agency</a:t>
            </a:r>
          </a:p>
          <a:p>
            <a:pPr marL="0" lvl="0" indent="0" algn="l" rtl="0">
              <a:spcBef>
                <a:spcPts val="0"/>
              </a:spcBef>
              <a:spcAft>
                <a:spcPts val="0"/>
              </a:spcAft>
              <a:buNone/>
            </a:pPr>
            <a:r>
              <a:rPr lang="en-US" dirty="0"/>
              <a:t>Volunteer lost contact with child</a:t>
            </a:r>
          </a:p>
          <a:p>
            <a:pPr marL="0" lvl="0" indent="0" algn="l" rtl="0">
              <a:spcBef>
                <a:spcPts val="0"/>
              </a:spcBef>
              <a:spcAft>
                <a:spcPts val="0"/>
              </a:spcAft>
              <a:buNone/>
            </a:pPr>
            <a:r>
              <a:rPr lang="en-US" dirty="0"/>
              <a:t>Volunteer lost contact with family</a:t>
            </a:r>
            <a:endParaRPr dirty="0"/>
          </a:p>
        </p:txBody>
      </p:sp>
    </p:spTree>
    <p:extLst>
      <p:ext uri="{BB962C8B-B14F-4D97-AF65-F5344CB8AC3E}">
        <p14:creationId xmlns:p14="http://schemas.microsoft.com/office/powerpoint/2010/main" val="38260501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5">
          <a:extLst>
            <a:ext uri="{FF2B5EF4-FFF2-40B4-BE49-F238E27FC236}">
              <a16:creationId xmlns:a16="http://schemas.microsoft.com/office/drawing/2014/main" id="{ABACB1DD-DFEF-8629-1A6E-698F7FE14081}"/>
            </a:ext>
          </a:extLst>
        </p:cNvPr>
        <p:cNvGrpSpPr/>
        <p:nvPr/>
      </p:nvGrpSpPr>
      <p:grpSpPr>
        <a:xfrm>
          <a:off x="0" y="0"/>
          <a:ext cx="0" cy="0"/>
          <a:chOff x="0" y="0"/>
          <a:chExt cx="0" cy="0"/>
        </a:xfrm>
      </p:grpSpPr>
      <p:sp>
        <p:nvSpPr>
          <p:cNvPr id="1986" name="Google Shape;1986;g58d3b44f08_0_177:notes">
            <a:extLst>
              <a:ext uri="{FF2B5EF4-FFF2-40B4-BE49-F238E27FC236}">
                <a16:creationId xmlns:a16="http://schemas.microsoft.com/office/drawing/2014/main" id="{1270A10F-182C-0FAA-30B8-BEA0262D36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7" name="Google Shape;1987;g58d3b44f08_0_177:notes">
            <a:extLst>
              <a:ext uri="{FF2B5EF4-FFF2-40B4-BE49-F238E27FC236}">
                <a16:creationId xmlns:a16="http://schemas.microsoft.com/office/drawing/2014/main" id="{151EEFBB-E3FA-ADEB-61E4-E44F6BC73F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Volunteer moved</a:t>
            </a:r>
          </a:p>
          <a:p>
            <a:pPr marL="0" lvl="0" indent="0" algn="l" rtl="0">
              <a:spcBef>
                <a:spcPts val="0"/>
              </a:spcBef>
              <a:spcAft>
                <a:spcPts val="0"/>
              </a:spcAft>
              <a:buNone/>
            </a:pPr>
            <a:r>
              <a:rPr lang="en-US" dirty="0"/>
              <a:t>Volunteer moved out of service area</a:t>
            </a:r>
          </a:p>
          <a:p>
            <a:pPr marL="0" lvl="0" indent="0" algn="l" rtl="0">
              <a:spcBef>
                <a:spcPts val="0"/>
              </a:spcBef>
              <a:spcAft>
                <a:spcPts val="0"/>
              </a:spcAft>
              <a:buNone/>
            </a:pPr>
            <a:r>
              <a:rPr lang="en-US" dirty="0"/>
              <a:t>Volunteer time constraint</a:t>
            </a:r>
          </a:p>
        </p:txBody>
      </p:sp>
    </p:spTree>
    <p:extLst>
      <p:ext uri="{BB962C8B-B14F-4D97-AF65-F5344CB8AC3E}">
        <p14:creationId xmlns:p14="http://schemas.microsoft.com/office/powerpoint/2010/main" val="3555142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58d3b44f08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58d3b44f0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Rei</a:t>
            </a:r>
            <a:br>
              <a:rPr lang="en-US"/>
            </a:br>
            <a:br>
              <a:rPr lang="en-US"/>
            </a:br>
            <a:r>
              <a:rPr lang="en-US"/>
              <a:t>Summary Statistics of Match Length by Program Type:</a:t>
            </a:r>
            <a:br>
              <a:rPr lang="en-US"/>
            </a:br>
            <a:endParaRPr lang="en-US"/>
          </a:p>
          <a:p>
            <a:pPr>
              <a:buNone/>
            </a:pPr>
            <a:r>
              <a:rPr lang="en-US"/>
              <a:t>             Program Type  count   mean  median   min   max    std</a:t>
            </a:r>
            <a:br>
              <a:rPr lang="en-US"/>
            </a:br>
            <a:r>
              <a:rPr lang="en-US"/>
              <a:t>0               Community  32099  38.57    34.5   0.0  97.2  23.95</a:t>
            </a:r>
          </a:p>
          <a:p>
            <a:pPr>
              <a:buNone/>
            </a:pPr>
            <a:r>
              <a:rPr lang="en-US"/>
              <a:t>1                    Site   5125  19.53    15.9   0.0  65.1  13.00</a:t>
            </a:r>
          </a:p>
          <a:p>
            <a:pPr>
              <a:buNone/>
            </a:pPr>
            <a:r>
              <a:rPr lang="en-US"/>
              <a:t>2  Site Based Facilitated   2067  21.53    20.6   1.2  51.0   9.73</a:t>
            </a:r>
          </a:p>
          <a:p>
            <a:pPr marL="0" indent="0">
              <a:buNone/>
            </a:pPr>
            <a:r>
              <a:rPr lang="en-US"/>
              <a:t>3         Site Based Plus     54  45.10    62.8  10.1  62.8  21.42</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5">
          <a:extLst>
            <a:ext uri="{FF2B5EF4-FFF2-40B4-BE49-F238E27FC236}">
              <a16:creationId xmlns:a16="http://schemas.microsoft.com/office/drawing/2014/main" id="{C158B784-B249-8701-5995-2BC94A2BEC90}"/>
            </a:ext>
          </a:extLst>
        </p:cNvPr>
        <p:cNvGrpSpPr/>
        <p:nvPr/>
      </p:nvGrpSpPr>
      <p:grpSpPr>
        <a:xfrm>
          <a:off x="0" y="0"/>
          <a:ext cx="0" cy="0"/>
          <a:chOff x="0" y="0"/>
          <a:chExt cx="0" cy="0"/>
        </a:xfrm>
      </p:grpSpPr>
      <p:sp>
        <p:nvSpPr>
          <p:cNvPr id="1986" name="Google Shape;1986;g58d3b44f08_0_177:notes">
            <a:extLst>
              <a:ext uri="{FF2B5EF4-FFF2-40B4-BE49-F238E27FC236}">
                <a16:creationId xmlns:a16="http://schemas.microsoft.com/office/drawing/2014/main" id="{6A941C3F-5125-1857-F5BF-2765F93C4E2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7" name="Google Shape;1987;g58d3b44f08_0_177:notes">
            <a:extLst>
              <a:ext uri="{FF2B5EF4-FFF2-40B4-BE49-F238E27FC236}">
                <a16:creationId xmlns:a16="http://schemas.microsoft.com/office/drawing/2014/main" id="{8A591B31-04F6-B473-00BF-CB789BA1CC6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80192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5">
          <a:extLst>
            <a:ext uri="{FF2B5EF4-FFF2-40B4-BE49-F238E27FC236}">
              <a16:creationId xmlns:a16="http://schemas.microsoft.com/office/drawing/2014/main" id="{F3931F21-B926-3F42-C683-B99AA25E28F6}"/>
            </a:ext>
          </a:extLst>
        </p:cNvPr>
        <p:cNvGrpSpPr/>
        <p:nvPr/>
      </p:nvGrpSpPr>
      <p:grpSpPr>
        <a:xfrm>
          <a:off x="0" y="0"/>
          <a:ext cx="0" cy="0"/>
          <a:chOff x="0" y="0"/>
          <a:chExt cx="0" cy="0"/>
        </a:xfrm>
      </p:grpSpPr>
      <p:sp>
        <p:nvSpPr>
          <p:cNvPr id="1986" name="Google Shape;1986;g58d3b44f08_0_177:notes">
            <a:extLst>
              <a:ext uri="{FF2B5EF4-FFF2-40B4-BE49-F238E27FC236}">
                <a16:creationId xmlns:a16="http://schemas.microsoft.com/office/drawing/2014/main" id="{E61D3692-5B3F-C59A-B450-3A9DC32A9B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7" name="Google Shape;1987;g58d3b44f08_0_177:notes">
            <a:extLst>
              <a:ext uri="{FF2B5EF4-FFF2-40B4-BE49-F238E27FC236}">
                <a16:creationId xmlns:a16="http://schemas.microsoft.com/office/drawing/2014/main" id="{5A740E0A-779A-79C7-3027-6B4B0BA1A4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76642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5">
          <a:extLst>
            <a:ext uri="{FF2B5EF4-FFF2-40B4-BE49-F238E27FC236}">
              <a16:creationId xmlns:a16="http://schemas.microsoft.com/office/drawing/2014/main" id="{4F82F008-84FF-6405-37B7-92B5CB179443}"/>
            </a:ext>
          </a:extLst>
        </p:cNvPr>
        <p:cNvGrpSpPr/>
        <p:nvPr/>
      </p:nvGrpSpPr>
      <p:grpSpPr>
        <a:xfrm>
          <a:off x="0" y="0"/>
          <a:ext cx="0" cy="0"/>
          <a:chOff x="0" y="0"/>
          <a:chExt cx="0" cy="0"/>
        </a:xfrm>
      </p:grpSpPr>
      <p:sp>
        <p:nvSpPr>
          <p:cNvPr id="1986" name="Google Shape;1986;g58d3b44f08_0_177:notes">
            <a:extLst>
              <a:ext uri="{FF2B5EF4-FFF2-40B4-BE49-F238E27FC236}">
                <a16:creationId xmlns:a16="http://schemas.microsoft.com/office/drawing/2014/main" id="{8EFE9753-A3C8-805D-0271-CF356CC891D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7" name="Google Shape;1987;g58d3b44f08_0_177:notes">
            <a:extLst>
              <a:ext uri="{FF2B5EF4-FFF2-40B4-BE49-F238E27FC236}">
                <a16:creationId xmlns:a16="http://schemas.microsoft.com/office/drawing/2014/main" id="{C2F5D9F5-B399-2739-2762-EBA276C839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249515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5"/>
        <p:cNvGrpSpPr/>
        <p:nvPr/>
      </p:nvGrpSpPr>
      <p:grpSpPr>
        <a:xfrm>
          <a:off x="0" y="0"/>
          <a:ext cx="0" cy="0"/>
          <a:chOff x="0" y="0"/>
          <a:chExt cx="0" cy="0"/>
        </a:xfrm>
      </p:grpSpPr>
      <p:sp>
        <p:nvSpPr>
          <p:cNvPr id="1986" name="Google Shape;1986;g58d3b44f0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7" name="Google Shape;1987;g58d3b44f0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5">
          <a:extLst>
            <a:ext uri="{FF2B5EF4-FFF2-40B4-BE49-F238E27FC236}">
              <a16:creationId xmlns:a16="http://schemas.microsoft.com/office/drawing/2014/main" id="{002BA19B-5805-AFAE-F3F5-6759002C443E}"/>
            </a:ext>
          </a:extLst>
        </p:cNvPr>
        <p:cNvGrpSpPr/>
        <p:nvPr/>
      </p:nvGrpSpPr>
      <p:grpSpPr>
        <a:xfrm>
          <a:off x="0" y="0"/>
          <a:ext cx="0" cy="0"/>
          <a:chOff x="0" y="0"/>
          <a:chExt cx="0" cy="0"/>
        </a:xfrm>
      </p:grpSpPr>
      <p:sp>
        <p:nvSpPr>
          <p:cNvPr id="1986" name="Google Shape;1986;g58d3b44f08_0_177:notes">
            <a:extLst>
              <a:ext uri="{FF2B5EF4-FFF2-40B4-BE49-F238E27FC236}">
                <a16:creationId xmlns:a16="http://schemas.microsoft.com/office/drawing/2014/main" id="{30141416-8456-AB6F-8756-79210BBB6C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7" name="Google Shape;1987;g58d3b44f08_0_177:notes">
            <a:extLst>
              <a:ext uri="{FF2B5EF4-FFF2-40B4-BE49-F238E27FC236}">
                <a16:creationId xmlns:a16="http://schemas.microsoft.com/office/drawing/2014/main" id="{4FB9C9BF-D17E-C4AF-F1FC-187530497B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21312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5">
          <a:extLst>
            <a:ext uri="{FF2B5EF4-FFF2-40B4-BE49-F238E27FC236}">
              <a16:creationId xmlns:a16="http://schemas.microsoft.com/office/drawing/2014/main" id="{EB47BA06-5850-CDF6-E4D2-CA565E65FA63}"/>
            </a:ext>
          </a:extLst>
        </p:cNvPr>
        <p:cNvGrpSpPr/>
        <p:nvPr/>
      </p:nvGrpSpPr>
      <p:grpSpPr>
        <a:xfrm>
          <a:off x="0" y="0"/>
          <a:ext cx="0" cy="0"/>
          <a:chOff x="0" y="0"/>
          <a:chExt cx="0" cy="0"/>
        </a:xfrm>
      </p:grpSpPr>
      <p:sp>
        <p:nvSpPr>
          <p:cNvPr id="1986" name="Google Shape;1986;g58d3b44f08_0_177:notes">
            <a:extLst>
              <a:ext uri="{FF2B5EF4-FFF2-40B4-BE49-F238E27FC236}">
                <a16:creationId xmlns:a16="http://schemas.microsoft.com/office/drawing/2014/main" id="{88CC1047-1EB2-A006-CB26-2EF9D5646E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7" name="Google Shape;1987;g58d3b44f08_0_177:notes">
            <a:extLst>
              <a:ext uri="{FF2B5EF4-FFF2-40B4-BE49-F238E27FC236}">
                <a16:creationId xmlns:a16="http://schemas.microsoft.com/office/drawing/2014/main" id="{73A3814D-594C-AA11-C178-D821A49580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42129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5">
          <a:extLst>
            <a:ext uri="{FF2B5EF4-FFF2-40B4-BE49-F238E27FC236}">
              <a16:creationId xmlns:a16="http://schemas.microsoft.com/office/drawing/2014/main" id="{0075FD0C-ABD7-92BF-BF48-2E2B99EE8AF3}"/>
            </a:ext>
          </a:extLst>
        </p:cNvPr>
        <p:cNvGrpSpPr/>
        <p:nvPr/>
      </p:nvGrpSpPr>
      <p:grpSpPr>
        <a:xfrm>
          <a:off x="0" y="0"/>
          <a:ext cx="0" cy="0"/>
          <a:chOff x="0" y="0"/>
          <a:chExt cx="0" cy="0"/>
        </a:xfrm>
      </p:grpSpPr>
      <p:sp>
        <p:nvSpPr>
          <p:cNvPr id="1986" name="Google Shape;1986;g58d3b44f08_0_177:notes">
            <a:extLst>
              <a:ext uri="{FF2B5EF4-FFF2-40B4-BE49-F238E27FC236}">
                <a16:creationId xmlns:a16="http://schemas.microsoft.com/office/drawing/2014/main" id="{7492E06A-B955-BB47-4F2A-B7712DDED33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7" name="Google Shape;1987;g58d3b44f08_0_177:notes">
            <a:extLst>
              <a:ext uri="{FF2B5EF4-FFF2-40B4-BE49-F238E27FC236}">
                <a16:creationId xmlns:a16="http://schemas.microsoft.com/office/drawing/2014/main" id="{2FBC1BEF-341B-A59C-4907-312D140365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16407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5">
          <a:extLst>
            <a:ext uri="{FF2B5EF4-FFF2-40B4-BE49-F238E27FC236}">
              <a16:creationId xmlns:a16="http://schemas.microsoft.com/office/drawing/2014/main" id="{C80AB3F1-08DD-0F40-F061-38610199589F}"/>
            </a:ext>
          </a:extLst>
        </p:cNvPr>
        <p:cNvGrpSpPr/>
        <p:nvPr/>
      </p:nvGrpSpPr>
      <p:grpSpPr>
        <a:xfrm>
          <a:off x="0" y="0"/>
          <a:ext cx="0" cy="0"/>
          <a:chOff x="0" y="0"/>
          <a:chExt cx="0" cy="0"/>
        </a:xfrm>
      </p:grpSpPr>
      <p:sp>
        <p:nvSpPr>
          <p:cNvPr id="1986" name="Google Shape;1986;g58d3b44f08_0_177:notes">
            <a:extLst>
              <a:ext uri="{FF2B5EF4-FFF2-40B4-BE49-F238E27FC236}">
                <a16:creationId xmlns:a16="http://schemas.microsoft.com/office/drawing/2014/main" id="{74A8218F-D8E0-A771-B317-C1B1E052293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7" name="Google Shape;1987;g58d3b44f08_0_177:notes">
            <a:extLst>
              <a:ext uri="{FF2B5EF4-FFF2-40B4-BE49-F238E27FC236}">
                <a16:creationId xmlns:a16="http://schemas.microsoft.com/office/drawing/2014/main" id="{710CF157-42EA-434B-3F96-D30AAC4C18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5937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5">
          <a:extLst>
            <a:ext uri="{FF2B5EF4-FFF2-40B4-BE49-F238E27FC236}">
              <a16:creationId xmlns:a16="http://schemas.microsoft.com/office/drawing/2014/main" id="{9E8147CC-EE8A-E01A-9567-9D0C02B68CB7}"/>
            </a:ext>
          </a:extLst>
        </p:cNvPr>
        <p:cNvGrpSpPr/>
        <p:nvPr/>
      </p:nvGrpSpPr>
      <p:grpSpPr>
        <a:xfrm>
          <a:off x="0" y="0"/>
          <a:ext cx="0" cy="0"/>
          <a:chOff x="0" y="0"/>
          <a:chExt cx="0" cy="0"/>
        </a:xfrm>
      </p:grpSpPr>
      <p:sp>
        <p:nvSpPr>
          <p:cNvPr id="1986" name="Google Shape;1986;g58d3b44f08_0_177:notes">
            <a:extLst>
              <a:ext uri="{FF2B5EF4-FFF2-40B4-BE49-F238E27FC236}">
                <a16:creationId xmlns:a16="http://schemas.microsoft.com/office/drawing/2014/main" id="{B41EACB1-CD5C-F806-C864-BDF3BC1901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7" name="Google Shape;1987;g58d3b44f08_0_177:notes">
            <a:extLst>
              <a:ext uri="{FF2B5EF4-FFF2-40B4-BE49-F238E27FC236}">
                <a16:creationId xmlns:a16="http://schemas.microsoft.com/office/drawing/2014/main" id="{1D22B12B-0F46-B396-0B45-BE072608A6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Rei</a:t>
            </a:r>
          </a:p>
        </p:txBody>
      </p:sp>
    </p:spTree>
    <p:extLst>
      <p:ext uri="{BB962C8B-B14F-4D97-AF65-F5344CB8AC3E}">
        <p14:creationId xmlns:p14="http://schemas.microsoft.com/office/powerpoint/2010/main" val="971244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58d3b44f08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Pram</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5" name="Google Shape;1265;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Pram</a:t>
            </a:r>
            <a:endParaRPr/>
          </a:p>
        </p:txBody>
      </p:sp>
    </p:spTree>
    <p:extLst>
      <p:ext uri="{BB962C8B-B14F-4D97-AF65-F5344CB8AC3E}">
        <p14:creationId xmlns:p14="http://schemas.microsoft.com/office/powerpoint/2010/main" val="2638090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58d3b44f08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0956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5">
          <a:extLst>
            <a:ext uri="{FF2B5EF4-FFF2-40B4-BE49-F238E27FC236}">
              <a16:creationId xmlns:a16="http://schemas.microsoft.com/office/drawing/2014/main" id="{664D20F7-B811-55F6-1811-0C2467A86D77}"/>
            </a:ext>
          </a:extLst>
        </p:cNvPr>
        <p:cNvGrpSpPr/>
        <p:nvPr/>
      </p:nvGrpSpPr>
      <p:grpSpPr>
        <a:xfrm>
          <a:off x="0" y="0"/>
          <a:ext cx="0" cy="0"/>
          <a:chOff x="0" y="0"/>
          <a:chExt cx="0" cy="0"/>
        </a:xfrm>
      </p:grpSpPr>
      <p:sp>
        <p:nvSpPr>
          <p:cNvPr id="1986" name="Google Shape;1986;g58d3b44f08_0_177:notes">
            <a:extLst>
              <a:ext uri="{FF2B5EF4-FFF2-40B4-BE49-F238E27FC236}">
                <a16:creationId xmlns:a16="http://schemas.microsoft.com/office/drawing/2014/main" id="{96FE0E91-FDBF-DA2B-5132-547B0111BA3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7" name="Google Shape;1987;g58d3b44f08_0_177:notes">
            <a:extLst>
              <a:ext uri="{FF2B5EF4-FFF2-40B4-BE49-F238E27FC236}">
                <a16:creationId xmlns:a16="http://schemas.microsoft.com/office/drawing/2014/main" id="{0A49DE25-A8BA-994C-C451-DF43459F06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0753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solidFill>
          <a:schemeClr val="accent1"/>
        </a:solidFill>
        <a:effectLst/>
      </p:bgPr>
    </p:bg>
    <p:spTree>
      <p:nvGrpSpPr>
        <p:cNvPr id="1" name="Shape 8"/>
        <p:cNvGrpSpPr/>
        <p:nvPr/>
      </p:nvGrpSpPr>
      <p:grpSpPr>
        <a:xfrm>
          <a:off x="0" y="0"/>
          <a:ext cx="0" cy="0"/>
          <a:chOff x="0" y="0"/>
          <a:chExt cx="0" cy="0"/>
        </a:xfrm>
      </p:grpSpPr>
      <p:sp>
        <p:nvSpPr>
          <p:cNvPr id="9" name="Google Shape;9;p2"/>
          <p:cNvSpPr/>
          <p:nvPr/>
        </p:nvSpPr>
        <p:spPr>
          <a:xfrm>
            <a:off x="382675" y="397650"/>
            <a:ext cx="1157700" cy="3678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633126" y="1571150"/>
            <a:ext cx="4955100" cy="1782300"/>
          </a:xfrm>
          <a:prstGeom prst="rect">
            <a:avLst/>
          </a:prstGeom>
        </p:spPr>
        <p:txBody>
          <a:bodyPr spcFirstLastPara="1" wrap="square" lIns="91425" tIns="91425" rIns="91425" bIns="91425" anchor="b" anchorCtr="0">
            <a:noAutofit/>
          </a:bodyPr>
          <a:lstStyle>
            <a:lvl1pPr lvl="0" rtl="0">
              <a:spcBef>
                <a:spcPts val="0"/>
              </a:spcBef>
              <a:spcAft>
                <a:spcPts val="0"/>
              </a:spcAft>
              <a:buSzPts val="5500"/>
              <a:buNone/>
              <a:defRPr sz="5500"/>
            </a:lvl1pPr>
            <a:lvl2pPr lvl="1" rtl="0">
              <a:spcBef>
                <a:spcPts val="0"/>
              </a:spcBef>
              <a:spcAft>
                <a:spcPts val="0"/>
              </a:spcAft>
              <a:buClr>
                <a:srgbClr val="F4783C"/>
              </a:buClr>
              <a:buSzPts val="5200"/>
              <a:buFont typeface="Barlow"/>
              <a:buNone/>
              <a:defRPr sz="5200" b="1">
                <a:solidFill>
                  <a:srgbClr val="F4783C"/>
                </a:solidFill>
                <a:latin typeface="Barlow"/>
                <a:ea typeface="Barlow"/>
                <a:cs typeface="Barlow"/>
                <a:sym typeface="Barlow"/>
              </a:defRPr>
            </a:lvl2pPr>
            <a:lvl3pPr lvl="2" rtl="0">
              <a:spcBef>
                <a:spcPts val="0"/>
              </a:spcBef>
              <a:spcAft>
                <a:spcPts val="0"/>
              </a:spcAft>
              <a:buClr>
                <a:srgbClr val="F4783C"/>
              </a:buClr>
              <a:buSzPts val="5200"/>
              <a:buFont typeface="Barlow"/>
              <a:buNone/>
              <a:defRPr sz="5200" b="1">
                <a:solidFill>
                  <a:srgbClr val="F4783C"/>
                </a:solidFill>
                <a:latin typeface="Barlow"/>
                <a:ea typeface="Barlow"/>
                <a:cs typeface="Barlow"/>
                <a:sym typeface="Barlow"/>
              </a:defRPr>
            </a:lvl3pPr>
            <a:lvl4pPr lvl="3" rtl="0">
              <a:spcBef>
                <a:spcPts val="0"/>
              </a:spcBef>
              <a:spcAft>
                <a:spcPts val="0"/>
              </a:spcAft>
              <a:buClr>
                <a:srgbClr val="F4783C"/>
              </a:buClr>
              <a:buSzPts val="5200"/>
              <a:buFont typeface="Barlow"/>
              <a:buNone/>
              <a:defRPr sz="5200" b="1">
                <a:solidFill>
                  <a:srgbClr val="F4783C"/>
                </a:solidFill>
                <a:latin typeface="Barlow"/>
                <a:ea typeface="Barlow"/>
                <a:cs typeface="Barlow"/>
                <a:sym typeface="Barlow"/>
              </a:defRPr>
            </a:lvl4pPr>
            <a:lvl5pPr lvl="4" rtl="0">
              <a:spcBef>
                <a:spcPts val="0"/>
              </a:spcBef>
              <a:spcAft>
                <a:spcPts val="0"/>
              </a:spcAft>
              <a:buClr>
                <a:srgbClr val="F4783C"/>
              </a:buClr>
              <a:buSzPts val="5200"/>
              <a:buFont typeface="Barlow"/>
              <a:buNone/>
              <a:defRPr sz="5200" b="1">
                <a:solidFill>
                  <a:srgbClr val="F4783C"/>
                </a:solidFill>
                <a:latin typeface="Barlow"/>
                <a:ea typeface="Barlow"/>
                <a:cs typeface="Barlow"/>
                <a:sym typeface="Barlow"/>
              </a:defRPr>
            </a:lvl5pPr>
            <a:lvl6pPr lvl="5" rtl="0">
              <a:spcBef>
                <a:spcPts val="0"/>
              </a:spcBef>
              <a:spcAft>
                <a:spcPts val="0"/>
              </a:spcAft>
              <a:buClr>
                <a:srgbClr val="F4783C"/>
              </a:buClr>
              <a:buSzPts val="5200"/>
              <a:buFont typeface="Barlow"/>
              <a:buNone/>
              <a:defRPr sz="5200" b="1">
                <a:solidFill>
                  <a:srgbClr val="F4783C"/>
                </a:solidFill>
                <a:latin typeface="Barlow"/>
                <a:ea typeface="Barlow"/>
                <a:cs typeface="Barlow"/>
                <a:sym typeface="Barlow"/>
              </a:defRPr>
            </a:lvl6pPr>
            <a:lvl7pPr lvl="6" rtl="0">
              <a:spcBef>
                <a:spcPts val="0"/>
              </a:spcBef>
              <a:spcAft>
                <a:spcPts val="0"/>
              </a:spcAft>
              <a:buClr>
                <a:srgbClr val="F4783C"/>
              </a:buClr>
              <a:buSzPts val="5200"/>
              <a:buFont typeface="Barlow"/>
              <a:buNone/>
              <a:defRPr sz="5200" b="1">
                <a:solidFill>
                  <a:srgbClr val="F4783C"/>
                </a:solidFill>
                <a:latin typeface="Barlow"/>
                <a:ea typeface="Barlow"/>
                <a:cs typeface="Barlow"/>
                <a:sym typeface="Barlow"/>
              </a:defRPr>
            </a:lvl7pPr>
            <a:lvl8pPr lvl="7" rtl="0">
              <a:spcBef>
                <a:spcPts val="0"/>
              </a:spcBef>
              <a:spcAft>
                <a:spcPts val="0"/>
              </a:spcAft>
              <a:buClr>
                <a:srgbClr val="F4783C"/>
              </a:buClr>
              <a:buSzPts val="5200"/>
              <a:buFont typeface="Barlow"/>
              <a:buNone/>
              <a:defRPr sz="5200" b="1">
                <a:solidFill>
                  <a:srgbClr val="F4783C"/>
                </a:solidFill>
                <a:latin typeface="Barlow"/>
                <a:ea typeface="Barlow"/>
                <a:cs typeface="Barlow"/>
                <a:sym typeface="Barlow"/>
              </a:defRPr>
            </a:lvl8pPr>
            <a:lvl9pPr lvl="8" rtl="0">
              <a:spcBef>
                <a:spcPts val="0"/>
              </a:spcBef>
              <a:spcAft>
                <a:spcPts val="0"/>
              </a:spcAft>
              <a:buClr>
                <a:srgbClr val="F4783C"/>
              </a:buClr>
              <a:buSzPts val="5200"/>
              <a:buFont typeface="Barlow"/>
              <a:buNone/>
              <a:defRPr sz="5200" b="1">
                <a:solidFill>
                  <a:srgbClr val="F4783C"/>
                </a:solidFill>
                <a:latin typeface="Barlow"/>
                <a:ea typeface="Barlow"/>
                <a:cs typeface="Barlow"/>
                <a:sym typeface="Barlow"/>
              </a:defRPr>
            </a:lvl9pPr>
          </a:lstStyle>
          <a:p>
            <a:endParaRPr/>
          </a:p>
        </p:txBody>
      </p:sp>
      <p:sp>
        <p:nvSpPr>
          <p:cNvPr id="11" name="Google Shape;11;p2"/>
          <p:cNvSpPr/>
          <p:nvPr/>
        </p:nvSpPr>
        <p:spPr>
          <a:xfrm>
            <a:off x="100" y="4423400"/>
            <a:ext cx="9144000" cy="717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subTitle" idx="1"/>
          </p:nvPr>
        </p:nvSpPr>
        <p:spPr>
          <a:xfrm>
            <a:off x="633122" y="3249529"/>
            <a:ext cx="4352100" cy="71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Barlow Semi Condensed"/>
              <a:buNone/>
              <a:defRPr sz="1400">
                <a:latin typeface="Barlow Semi Condensed"/>
                <a:ea typeface="Barlow Semi Condensed"/>
                <a:cs typeface="Barlow Semi Condensed"/>
                <a:sym typeface="Barlow Semi Condensed"/>
              </a:defRPr>
            </a:lvl1pPr>
            <a:lvl2pPr lvl="1" rtl="0">
              <a:lnSpc>
                <a:spcPct val="100000"/>
              </a:lnSpc>
              <a:spcBef>
                <a:spcPts val="0"/>
              </a:spcBef>
              <a:spcAft>
                <a:spcPts val="0"/>
              </a:spcAft>
              <a:buClr>
                <a:srgbClr val="F4783C"/>
              </a:buClr>
              <a:buSzPts val="2800"/>
              <a:buNone/>
              <a:defRPr sz="2800">
                <a:solidFill>
                  <a:srgbClr val="F4783C"/>
                </a:solidFill>
              </a:defRPr>
            </a:lvl2pPr>
            <a:lvl3pPr lvl="2" rtl="0">
              <a:lnSpc>
                <a:spcPct val="100000"/>
              </a:lnSpc>
              <a:spcBef>
                <a:spcPts val="0"/>
              </a:spcBef>
              <a:spcAft>
                <a:spcPts val="0"/>
              </a:spcAft>
              <a:buClr>
                <a:srgbClr val="F4783C"/>
              </a:buClr>
              <a:buSzPts val="2800"/>
              <a:buNone/>
              <a:defRPr sz="2800">
                <a:solidFill>
                  <a:srgbClr val="F4783C"/>
                </a:solidFill>
              </a:defRPr>
            </a:lvl3pPr>
            <a:lvl4pPr lvl="3" rtl="0">
              <a:lnSpc>
                <a:spcPct val="100000"/>
              </a:lnSpc>
              <a:spcBef>
                <a:spcPts val="0"/>
              </a:spcBef>
              <a:spcAft>
                <a:spcPts val="0"/>
              </a:spcAft>
              <a:buClr>
                <a:srgbClr val="F4783C"/>
              </a:buClr>
              <a:buSzPts val="2800"/>
              <a:buNone/>
              <a:defRPr sz="2800">
                <a:solidFill>
                  <a:srgbClr val="F4783C"/>
                </a:solidFill>
              </a:defRPr>
            </a:lvl4pPr>
            <a:lvl5pPr lvl="4" rtl="0">
              <a:lnSpc>
                <a:spcPct val="100000"/>
              </a:lnSpc>
              <a:spcBef>
                <a:spcPts val="0"/>
              </a:spcBef>
              <a:spcAft>
                <a:spcPts val="0"/>
              </a:spcAft>
              <a:buClr>
                <a:srgbClr val="F4783C"/>
              </a:buClr>
              <a:buSzPts val="2800"/>
              <a:buNone/>
              <a:defRPr sz="2800">
                <a:solidFill>
                  <a:srgbClr val="F4783C"/>
                </a:solidFill>
              </a:defRPr>
            </a:lvl5pPr>
            <a:lvl6pPr lvl="5" rtl="0">
              <a:lnSpc>
                <a:spcPct val="100000"/>
              </a:lnSpc>
              <a:spcBef>
                <a:spcPts val="0"/>
              </a:spcBef>
              <a:spcAft>
                <a:spcPts val="0"/>
              </a:spcAft>
              <a:buClr>
                <a:srgbClr val="F4783C"/>
              </a:buClr>
              <a:buSzPts val="2800"/>
              <a:buNone/>
              <a:defRPr sz="2800">
                <a:solidFill>
                  <a:srgbClr val="F4783C"/>
                </a:solidFill>
              </a:defRPr>
            </a:lvl6pPr>
            <a:lvl7pPr lvl="6" rtl="0">
              <a:lnSpc>
                <a:spcPct val="100000"/>
              </a:lnSpc>
              <a:spcBef>
                <a:spcPts val="0"/>
              </a:spcBef>
              <a:spcAft>
                <a:spcPts val="0"/>
              </a:spcAft>
              <a:buClr>
                <a:srgbClr val="F4783C"/>
              </a:buClr>
              <a:buSzPts val="2800"/>
              <a:buNone/>
              <a:defRPr sz="2800">
                <a:solidFill>
                  <a:srgbClr val="F4783C"/>
                </a:solidFill>
              </a:defRPr>
            </a:lvl7pPr>
            <a:lvl8pPr lvl="7" rtl="0">
              <a:lnSpc>
                <a:spcPct val="100000"/>
              </a:lnSpc>
              <a:spcBef>
                <a:spcPts val="0"/>
              </a:spcBef>
              <a:spcAft>
                <a:spcPts val="0"/>
              </a:spcAft>
              <a:buClr>
                <a:srgbClr val="F4783C"/>
              </a:buClr>
              <a:buSzPts val="2800"/>
              <a:buNone/>
              <a:defRPr sz="2800">
                <a:solidFill>
                  <a:srgbClr val="F4783C"/>
                </a:solidFill>
              </a:defRPr>
            </a:lvl8pPr>
            <a:lvl9pPr lvl="8" rtl="0">
              <a:lnSpc>
                <a:spcPct val="100000"/>
              </a:lnSpc>
              <a:spcBef>
                <a:spcPts val="0"/>
              </a:spcBef>
              <a:spcAft>
                <a:spcPts val="0"/>
              </a:spcAft>
              <a:buClr>
                <a:srgbClr val="F4783C"/>
              </a:buClr>
              <a:buSzPts val="2800"/>
              <a:buNone/>
              <a:defRPr sz="2800">
                <a:solidFill>
                  <a:srgbClr val="F4783C"/>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bg>
      <p:bgPr>
        <a:solidFill>
          <a:schemeClr val="accent1"/>
        </a:solidFill>
        <a:effectLst/>
      </p:bgPr>
    </p:bg>
    <p:spTree>
      <p:nvGrpSpPr>
        <p:cNvPr id="1" name="Shape 13"/>
        <p:cNvGrpSpPr/>
        <p:nvPr/>
      </p:nvGrpSpPr>
      <p:grpSpPr>
        <a:xfrm>
          <a:off x="0" y="0"/>
          <a:ext cx="0" cy="0"/>
          <a:chOff x="0" y="0"/>
          <a:chExt cx="0" cy="0"/>
        </a:xfrm>
      </p:grpSpPr>
      <p:sp>
        <p:nvSpPr>
          <p:cNvPr id="14" name="Google Shape;14;p3"/>
          <p:cNvSpPr/>
          <p:nvPr/>
        </p:nvSpPr>
        <p:spPr>
          <a:xfrm>
            <a:off x="4706700" y="397650"/>
            <a:ext cx="4437300" cy="3678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a:off x="382675" y="397650"/>
            <a:ext cx="1157700" cy="3678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100" y="4426500"/>
            <a:ext cx="9144000" cy="717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5810800" y="635800"/>
            <a:ext cx="29514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7C3E"/>
              </a:buClr>
              <a:buSzPts val="1400"/>
              <a:buNone/>
              <a:defRPr sz="1400">
                <a:solidFill>
                  <a:schemeClr val="dk1"/>
                </a:solidFill>
              </a:defRPr>
            </a:lvl1pPr>
            <a:lvl2pPr lvl="1" rtl="0">
              <a:spcBef>
                <a:spcPts val="0"/>
              </a:spcBef>
              <a:spcAft>
                <a:spcPts val="0"/>
              </a:spcAft>
              <a:buClr>
                <a:srgbClr val="FF7C3E"/>
              </a:buClr>
              <a:buSzPts val="1400"/>
              <a:buNone/>
              <a:defRPr sz="1400">
                <a:solidFill>
                  <a:srgbClr val="FF7C3E"/>
                </a:solidFill>
              </a:defRPr>
            </a:lvl2pPr>
            <a:lvl3pPr lvl="2" rtl="0">
              <a:spcBef>
                <a:spcPts val="0"/>
              </a:spcBef>
              <a:spcAft>
                <a:spcPts val="0"/>
              </a:spcAft>
              <a:buClr>
                <a:srgbClr val="FF7C3E"/>
              </a:buClr>
              <a:buSzPts val="1400"/>
              <a:buNone/>
              <a:defRPr sz="1400">
                <a:solidFill>
                  <a:srgbClr val="FF7C3E"/>
                </a:solidFill>
              </a:defRPr>
            </a:lvl3pPr>
            <a:lvl4pPr lvl="3" rtl="0">
              <a:spcBef>
                <a:spcPts val="0"/>
              </a:spcBef>
              <a:spcAft>
                <a:spcPts val="0"/>
              </a:spcAft>
              <a:buClr>
                <a:srgbClr val="FF7C3E"/>
              </a:buClr>
              <a:buSzPts val="1400"/>
              <a:buNone/>
              <a:defRPr sz="1400">
                <a:solidFill>
                  <a:srgbClr val="FF7C3E"/>
                </a:solidFill>
              </a:defRPr>
            </a:lvl4pPr>
            <a:lvl5pPr lvl="4" rtl="0">
              <a:spcBef>
                <a:spcPts val="0"/>
              </a:spcBef>
              <a:spcAft>
                <a:spcPts val="0"/>
              </a:spcAft>
              <a:buClr>
                <a:srgbClr val="FF7C3E"/>
              </a:buClr>
              <a:buSzPts val="1400"/>
              <a:buNone/>
              <a:defRPr sz="1400">
                <a:solidFill>
                  <a:srgbClr val="FF7C3E"/>
                </a:solidFill>
              </a:defRPr>
            </a:lvl5pPr>
            <a:lvl6pPr lvl="5" rtl="0">
              <a:spcBef>
                <a:spcPts val="0"/>
              </a:spcBef>
              <a:spcAft>
                <a:spcPts val="0"/>
              </a:spcAft>
              <a:buClr>
                <a:srgbClr val="FF7C3E"/>
              </a:buClr>
              <a:buSzPts val="1400"/>
              <a:buNone/>
              <a:defRPr sz="1400">
                <a:solidFill>
                  <a:srgbClr val="FF7C3E"/>
                </a:solidFill>
              </a:defRPr>
            </a:lvl6pPr>
            <a:lvl7pPr lvl="6" rtl="0">
              <a:spcBef>
                <a:spcPts val="0"/>
              </a:spcBef>
              <a:spcAft>
                <a:spcPts val="0"/>
              </a:spcAft>
              <a:buClr>
                <a:srgbClr val="FF7C3E"/>
              </a:buClr>
              <a:buSzPts val="1400"/>
              <a:buNone/>
              <a:defRPr sz="1400">
                <a:solidFill>
                  <a:srgbClr val="FF7C3E"/>
                </a:solidFill>
              </a:defRPr>
            </a:lvl7pPr>
            <a:lvl8pPr lvl="7" rtl="0">
              <a:spcBef>
                <a:spcPts val="0"/>
              </a:spcBef>
              <a:spcAft>
                <a:spcPts val="0"/>
              </a:spcAft>
              <a:buClr>
                <a:srgbClr val="FF7C3E"/>
              </a:buClr>
              <a:buSzPts val="1400"/>
              <a:buNone/>
              <a:defRPr sz="1400">
                <a:solidFill>
                  <a:srgbClr val="FF7C3E"/>
                </a:solidFill>
              </a:defRPr>
            </a:lvl8pPr>
            <a:lvl9pPr lvl="8" rtl="0">
              <a:spcBef>
                <a:spcPts val="0"/>
              </a:spcBef>
              <a:spcAft>
                <a:spcPts val="0"/>
              </a:spcAft>
              <a:buClr>
                <a:srgbClr val="FF7C3E"/>
              </a:buClr>
              <a:buSzPts val="1400"/>
              <a:buNone/>
              <a:defRPr sz="1400">
                <a:solidFill>
                  <a:srgbClr val="FF7C3E"/>
                </a:solidFill>
              </a:defRPr>
            </a:lvl9pPr>
          </a:lstStyle>
          <a:p>
            <a:endParaRPr/>
          </a:p>
        </p:txBody>
      </p:sp>
      <p:sp>
        <p:nvSpPr>
          <p:cNvPr id="18" name="Google Shape;18;p3"/>
          <p:cNvSpPr txBox="1">
            <a:spLocks noGrp="1"/>
          </p:cNvSpPr>
          <p:nvPr>
            <p:ph type="subTitle" idx="1"/>
          </p:nvPr>
        </p:nvSpPr>
        <p:spPr>
          <a:xfrm>
            <a:off x="5810800" y="1031500"/>
            <a:ext cx="3675300" cy="31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9" name="Google Shape;19;p3"/>
          <p:cNvSpPr txBox="1">
            <a:spLocks noGrp="1"/>
          </p:cNvSpPr>
          <p:nvPr>
            <p:ph type="title" idx="2" hasCustomPrompt="1"/>
          </p:nvPr>
        </p:nvSpPr>
        <p:spPr>
          <a:xfrm>
            <a:off x="4114235" y="638011"/>
            <a:ext cx="1753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7C3E"/>
              </a:buClr>
              <a:buSzPts val="3600"/>
              <a:buNone/>
              <a:defRPr sz="3600" b="0">
                <a:solidFill>
                  <a:schemeClr val="dk1"/>
                </a:solidFill>
              </a:defRPr>
            </a:lvl1pPr>
            <a:lvl2pPr lvl="1"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2pPr>
            <a:lvl3pPr lvl="2"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3pPr>
            <a:lvl4pPr lvl="3"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4pPr>
            <a:lvl5pPr lvl="4"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5pPr>
            <a:lvl6pPr lvl="5"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6pPr>
            <a:lvl7pPr lvl="6"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7pPr>
            <a:lvl8pPr lvl="7"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8pPr>
            <a:lvl9pPr lvl="8"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9pPr>
          </a:lstStyle>
          <a:p>
            <a:r>
              <a:t>xx%</a:t>
            </a:r>
          </a:p>
        </p:txBody>
      </p:sp>
      <p:sp>
        <p:nvSpPr>
          <p:cNvPr id="20" name="Google Shape;20;p3"/>
          <p:cNvSpPr txBox="1">
            <a:spLocks noGrp="1"/>
          </p:cNvSpPr>
          <p:nvPr>
            <p:ph type="ctrTitle" idx="3"/>
          </p:nvPr>
        </p:nvSpPr>
        <p:spPr>
          <a:xfrm>
            <a:off x="532475" y="1763700"/>
            <a:ext cx="3440700" cy="946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7C3E"/>
              </a:buClr>
              <a:buSzPts val="3600"/>
              <a:buNone/>
              <a:defRPr sz="5500" b="0">
                <a:solidFill>
                  <a:schemeClr val="dk1"/>
                </a:solidFill>
              </a:defRPr>
            </a:lvl1pPr>
            <a:lvl2pPr lvl="1" rtl="0">
              <a:spcBef>
                <a:spcPts val="0"/>
              </a:spcBef>
              <a:spcAft>
                <a:spcPts val="0"/>
              </a:spcAft>
              <a:buClr>
                <a:srgbClr val="FF7C3E"/>
              </a:buClr>
              <a:buSzPts val="1800"/>
              <a:buNone/>
              <a:defRPr sz="1800">
                <a:solidFill>
                  <a:srgbClr val="FF7C3E"/>
                </a:solidFill>
              </a:defRPr>
            </a:lvl2pPr>
            <a:lvl3pPr lvl="2" rtl="0">
              <a:spcBef>
                <a:spcPts val="0"/>
              </a:spcBef>
              <a:spcAft>
                <a:spcPts val="0"/>
              </a:spcAft>
              <a:buClr>
                <a:srgbClr val="FF7C3E"/>
              </a:buClr>
              <a:buSzPts val="1800"/>
              <a:buNone/>
              <a:defRPr sz="1800">
                <a:solidFill>
                  <a:srgbClr val="FF7C3E"/>
                </a:solidFill>
              </a:defRPr>
            </a:lvl3pPr>
            <a:lvl4pPr lvl="3" rtl="0">
              <a:spcBef>
                <a:spcPts val="0"/>
              </a:spcBef>
              <a:spcAft>
                <a:spcPts val="0"/>
              </a:spcAft>
              <a:buClr>
                <a:srgbClr val="FF7C3E"/>
              </a:buClr>
              <a:buSzPts val="1800"/>
              <a:buNone/>
              <a:defRPr sz="1800">
                <a:solidFill>
                  <a:srgbClr val="FF7C3E"/>
                </a:solidFill>
              </a:defRPr>
            </a:lvl4pPr>
            <a:lvl5pPr lvl="4" rtl="0">
              <a:spcBef>
                <a:spcPts val="0"/>
              </a:spcBef>
              <a:spcAft>
                <a:spcPts val="0"/>
              </a:spcAft>
              <a:buClr>
                <a:srgbClr val="FF7C3E"/>
              </a:buClr>
              <a:buSzPts val="1800"/>
              <a:buNone/>
              <a:defRPr sz="1800">
                <a:solidFill>
                  <a:srgbClr val="FF7C3E"/>
                </a:solidFill>
              </a:defRPr>
            </a:lvl5pPr>
            <a:lvl6pPr lvl="5" rtl="0">
              <a:spcBef>
                <a:spcPts val="0"/>
              </a:spcBef>
              <a:spcAft>
                <a:spcPts val="0"/>
              </a:spcAft>
              <a:buClr>
                <a:srgbClr val="FF7C3E"/>
              </a:buClr>
              <a:buSzPts val="1800"/>
              <a:buNone/>
              <a:defRPr sz="1800">
                <a:solidFill>
                  <a:srgbClr val="FF7C3E"/>
                </a:solidFill>
              </a:defRPr>
            </a:lvl6pPr>
            <a:lvl7pPr lvl="6" rtl="0">
              <a:spcBef>
                <a:spcPts val="0"/>
              </a:spcBef>
              <a:spcAft>
                <a:spcPts val="0"/>
              </a:spcAft>
              <a:buClr>
                <a:srgbClr val="FF7C3E"/>
              </a:buClr>
              <a:buSzPts val="1800"/>
              <a:buNone/>
              <a:defRPr sz="1800">
                <a:solidFill>
                  <a:srgbClr val="FF7C3E"/>
                </a:solidFill>
              </a:defRPr>
            </a:lvl7pPr>
            <a:lvl8pPr lvl="7" rtl="0">
              <a:spcBef>
                <a:spcPts val="0"/>
              </a:spcBef>
              <a:spcAft>
                <a:spcPts val="0"/>
              </a:spcAft>
              <a:buClr>
                <a:srgbClr val="FF7C3E"/>
              </a:buClr>
              <a:buSzPts val="1800"/>
              <a:buNone/>
              <a:defRPr sz="1800">
                <a:solidFill>
                  <a:srgbClr val="FF7C3E"/>
                </a:solidFill>
              </a:defRPr>
            </a:lvl8pPr>
            <a:lvl9pPr lvl="8" rtl="0">
              <a:spcBef>
                <a:spcPts val="0"/>
              </a:spcBef>
              <a:spcAft>
                <a:spcPts val="0"/>
              </a:spcAft>
              <a:buClr>
                <a:srgbClr val="FF7C3E"/>
              </a:buClr>
              <a:buSzPts val="1800"/>
              <a:buNone/>
              <a:defRPr sz="1800">
                <a:solidFill>
                  <a:srgbClr val="FF7C3E"/>
                </a:solidFill>
              </a:defRPr>
            </a:lvl9pPr>
          </a:lstStyle>
          <a:p>
            <a:endParaRPr/>
          </a:p>
        </p:txBody>
      </p:sp>
      <p:sp>
        <p:nvSpPr>
          <p:cNvPr id="21" name="Google Shape;21;p3"/>
          <p:cNvSpPr txBox="1">
            <a:spLocks noGrp="1"/>
          </p:cNvSpPr>
          <p:nvPr>
            <p:ph type="sldNum" idx="12"/>
          </p:nvPr>
        </p:nvSpPr>
        <p:spPr>
          <a:xfrm>
            <a:off x="8556784" y="3136707"/>
            <a:ext cx="548700" cy="393600"/>
          </a:xfrm>
          <a:prstGeom prst="rect">
            <a:avLst/>
          </a:prstGeom>
          <a:noFill/>
          <a:ln>
            <a:noFill/>
          </a:ln>
        </p:spPr>
        <p:txBody>
          <a:bodyPr spcFirstLastPara="1" wrap="square" lIns="91425" tIns="91425" rIns="91425" bIns="91425" anchor="ctr" anchorCtr="0">
            <a:noAutofit/>
          </a:bodyPr>
          <a:lstStyle>
            <a:lvl1pPr lvl="0" algn="ctr" rtl="0">
              <a:buNone/>
              <a:defRPr>
                <a:solidFill>
                  <a:srgbClr val="F4F2F2"/>
                </a:solidFill>
                <a:latin typeface="Barlow Semi Condensed"/>
                <a:ea typeface="Barlow Semi Condensed"/>
                <a:cs typeface="Barlow Semi Condensed"/>
                <a:sym typeface="Barlow Semi Condensed"/>
              </a:defRPr>
            </a:lvl1pPr>
            <a:lvl2pPr lvl="1" algn="ctr" rtl="0">
              <a:buNone/>
              <a:defRPr>
                <a:solidFill>
                  <a:srgbClr val="F4F2F2"/>
                </a:solidFill>
                <a:latin typeface="Barlow Semi Condensed"/>
                <a:ea typeface="Barlow Semi Condensed"/>
                <a:cs typeface="Barlow Semi Condensed"/>
                <a:sym typeface="Barlow Semi Condensed"/>
              </a:defRPr>
            </a:lvl2pPr>
            <a:lvl3pPr lvl="2" algn="ctr" rtl="0">
              <a:buNone/>
              <a:defRPr>
                <a:solidFill>
                  <a:srgbClr val="F4F2F2"/>
                </a:solidFill>
                <a:latin typeface="Barlow Semi Condensed"/>
                <a:ea typeface="Barlow Semi Condensed"/>
                <a:cs typeface="Barlow Semi Condensed"/>
                <a:sym typeface="Barlow Semi Condensed"/>
              </a:defRPr>
            </a:lvl3pPr>
            <a:lvl4pPr lvl="3" algn="ctr" rtl="0">
              <a:buNone/>
              <a:defRPr>
                <a:solidFill>
                  <a:srgbClr val="F4F2F2"/>
                </a:solidFill>
                <a:latin typeface="Barlow Semi Condensed"/>
                <a:ea typeface="Barlow Semi Condensed"/>
                <a:cs typeface="Barlow Semi Condensed"/>
                <a:sym typeface="Barlow Semi Condensed"/>
              </a:defRPr>
            </a:lvl4pPr>
            <a:lvl5pPr lvl="4" algn="ctr" rtl="0">
              <a:buNone/>
              <a:defRPr>
                <a:solidFill>
                  <a:srgbClr val="F4F2F2"/>
                </a:solidFill>
                <a:latin typeface="Barlow Semi Condensed"/>
                <a:ea typeface="Barlow Semi Condensed"/>
                <a:cs typeface="Barlow Semi Condensed"/>
                <a:sym typeface="Barlow Semi Condensed"/>
              </a:defRPr>
            </a:lvl5pPr>
            <a:lvl6pPr lvl="5" algn="ctr" rtl="0">
              <a:buNone/>
              <a:defRPr>
                <a:solidFill>
                  <a:srgbClr val="F4F2F2"/>
                </a:solidFill>
                <a:latin typeface="Barlow Semi Condensed"/>
                <a:ea typeface="Barlow Semi Condensed"/>
                <a:cs typeface="Barlow Semi Condensed"/>
                <a:sym typeface="Barlow Semi Condensed"/>
              </a:defRPr>
            </a:lvl6pPr>
            <a:lvl7pPr lvl="6" algn="ctr" rtl="0">
              <a:buNone/>
              <a:defRPr>
                <a:solidFill>
                  <a:srgbClr val="F4F2F2"/>
                </a:solidFill>
                <a:latin typeface="Barlow Semi Condensed"/>
                <a:ea typeface="Barlow Semi Condensed"/>
                <a:cs typeface="Barlow Semi Condensed"/>
                <a:sym typeface="Barlow Semi Condensed"/>
              </a:defRPr>
            </a:lvl7pPr>
            <a:lvl8pPr lvl="7" algn="ctr" rtl="0">
              <a:buNone/>
              <a:defRPr>
                <a:solidFill>
                  <a:srgbClr val="F4F2F2"/>
                </a:solidFill>
                <a:latin typeface="Barlow Semi Condensed"/>
                <a:ea typeface="Barlow Semi Condensed"/>
                <a:cs typeface="Barlow Semi Condensed"/>
                <a:sym typeface="Barlow Semi Condensed"/>
              </a:defRPr>
            </a:lvl8pPr>
            <a:lvl9pPr lvl="8" algn="ctr" rtl="0">
              <a:buNone/>
              <a:defRPr>
                <a:solidFill>
                  <a:srgbClr val="F4F2F2"/>
                </a:solidFill>
                <a:latin typeface="Barlow Semi Condensed"/>
                <a:ea typeface="Barlow Semi Condensed"/>
                <a:cs typeface="Barlow Semi Condensed"/>
                <a:sym typeface="Barlow Semi Condensed"/>
              </a:defRPr>
            </a:lvl9pPr>
          </a:lstStyle>
          <a:p>
            <a:pPr marL="0" lvl="0" indent="0" algn="ctr" rtl="0">
              <a:spcBef>
                <a:spcPts val="0"/>
              </a:spcBef>
              <a:spcAft>
                <a:spcPts val="0"/>
              </a:spcAft>
              <a:buNone/>
            </a:pPr>
            <a:fld id="{00000000-1234-1234-1234-123412341234}" type="slidenum">
              <a:rPr lang="es"/>
              <a:t>‹#›</a:t>
            </a:fld>
            <a:endParaRPr>
              <a:solidFill>
                <a:schemeClr val="lt1"/>
              </a:solidFill>
            </a:endParaRPr>
          </a:p>
        </p:txBody>
      </p:sp>
      <p:sp>
        <p:nvSpPr>
          <p:cNvPr id="22" name="Google Shape;22;p3"/>
          <p:cNvSpPr txBox="1">
            <a:spLocks noGrp="1"/>
          </p:cNvSpPr>
          <p:nvPr>
            <p:ph type="ctrTitle" idx="4"/>
          </p:nvPr>
        </p:nvSpPr>
        <p:spPr>
          <a:xfrm>
            <a:off x="5810800" y="1257375"/>
            <a:ext cx="29514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7C3E"/>
              </a:buClr>
              <a:buSzPts val="1400"/>
              <a:buNone/>
              <a:defRPr sz="1400">
                <a:solidFill>
                  <a:schemeClr val="dk1"/>
                </a:solidFill>
              </a:defRPr>
            </a:lvl1pPr>
            <a:lvl2pPr lvl="1" rtl="0">
              <a:spcBef>
                <a:spcPts val="0"/>
              </a:spcBef>
              <a:spcAft>
                <a:spcPts val="0"/>
              </a:spcAft>
              <a:buClr>
                <a:srgbClr val="FF7C3E"/>
              </a:buClr>
              <a:buSzPts val="1400"/>
              <a:buNone/>
              <a:defRPr sz="1400">
                <a:solidFill>
                  <a:srgbClr val="FF7C3E"/>
                </a:solidFill>
              </a:defRPr>
            </a:lvl2pPr>
            <a:lvl3pPr lvl="2" rtl="0">
              <a:spcBef>
                <a:spcPts val="0"/>
              </a:spcBef>
              <a:spcAft>
                <a:spcPts val="0"/>
              </a:spcAft>
              <a:buClr>
                <a:srgbClr val="FF7C3E"/>
              </a:buClr>
              <a:buSzPts val="1400"/>
              <a:buNone/>
              <a:defRPr sz="1400">
                <a:solidFill>
                  <a:srgbClr val="FF7C3E"/>
                </a:solidFill>
              </a:defRPr>
            </a:lvl3pPr>
            <a:lvl4pPr lvl="3" rtl="0">
              <a:spcBef>
                <a:spcPts val="0"/>
              </a:spcBef>
              <a:spcAft>
                <a:spcPts val="0"/>
              </a:spcAft>
              <a:buClr>
                <a:srgbClr val="FF7C3E"/>
              </a:buClr>
              <a:buSzPts val="1400"/>
              <a:buNone/>
              <a:defRPr sz="1400">
                <a:solidFill>
                  <a:srgbClr val="FF7C3E"/>
                </a:solidFill>
              </a:defRPr>
            </a:lvl4pPr>
            <a:lvl5pPr lvl="4" rtl="0">
              <a:spcBef>
                <a:spcPts val="0"/>
              </a:spcBef>
              <a:spcAft>
                <a:spcPts val="0"/>
              </a:spcAft>
              <a:buClr>
                <a:srgbClr val="FF7C3E"/>
              </a:buClr>
              <a:buSzPts val="1400"/>
              <a:buNone/>
              <a:defRPr sz="1400">
                <a:solidFill>
                  <a:srgbClr val="FF7C3E"/>
                </a:solidFill>
              </a:defRPr>
            </a:lvl5pPr>
            <a:lvl6pPr lvl="5" rtl="0">
              <a:spcBef>
                <a:spcPts val="0"/>
              </a:spcBef>
              <a:spcAft>
                <a:spcPts val="0"/>
              </a:spcAft>
              <a:buClr>
                <a:srgbClr val="FF7C3E"/>
              </a:buClr>
              <a:buSzPts val="1400"/>
              <a:buNone/>
              <a:defRPr sz="1400">
                <a:solidFill>
                  <a:srgbClr val="FF7C3E"/>
                </a:solidFill>
              </a:defRPr>
            </a:lvl6pPr>
            <a:lvl7pPr lvl="6" rtl="0">
              <a:spcBef>
                <a:spcPts val="0"/>
              </a:spcBef>
              <a:spcAft>
                <a:spcPts val="0"/>
              </a:spcAft>
              <a:buClr>
                <a:srgbClr val="FF7C3E"/>
              </a:buClr>
              <a:buSzPts val="1400"/>
              <a:buNone/>
              <a:defRPr sz="1400">
                <a:solidFill>
                  <a:srgbClr val="FF7C3E"/>
                </a:solidFill>
              </a:defRPr>
            </a:lvl7pPr>
            <a:lvl8pPr lvl="7" rtl="0">
              <a:spcBef>
                <a:spcPts val="0"/>
              </a:spcBef>
              <a:spcAft>
                <a:spcPts val="0"/>
              </a:spcAft>
              <a:buClr>
                <a:srgbClr val="FF7C3E"/>
              </a:buClr>
              <a:buSzPts val="1400"/>
              <a:buNone/>
              <a:defRPr sz="1400">
                <a:solidFill>
                  <a:srgbClr val="FF7C3E"/>
                </a:solidFill>
              </a:defRPr>
            </a:lvl8pPr>
            <a:lvl9pPr lvl="8" rtl="0">
              <a:spcBef>
                <a:spcPts val="0"/>
              </a:spcBef>
              <a:spcAft>
                <a:spcPts val="0"/>
              </a:spcAft>
              <a:buClr>
                <a:srgbClr val="FF7C3E"/>
              </a:buClr>
              <a:buSzPts val="1400"/>
              <a:buNone/>
              <a:defRPr sz="1400">
                <a:solidFill>
                  <a:srgbClr val="FF7C3E"/>
                </a:solidFill>
              </a:defRPr>
            </a:lvl9pPr>
          </a:lstStyle>
          <a:p>
            <a:endParaRPr/>
          </a:p>
        </p:txBody>
      </p:sp>
      <p:sp>
        <p:nvSpPr>
          <p:cNvPr id="23" name="Google Shape;23;p3"/>
          <p:cNvSpPr txBox="1">
            <a:spLocks noGrp="1"/>
          </p:cNvSpPr>
          <p:nvPr>
            <p:ph type="subTitle" idx="5"/>
          </p:nvPr>
        </p:nvSpPr>
        <p:spPr>
          <a:xfrm>
            <a:off x="5810800" y="1653075"/>
            <a:ext cx="3675300" cy="31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4" name="Google Shape;24;p3"/>
          <p:cNvSpPr txBox="1">
            <a:spLocks noGrp="1"/>
          </p:cNvSpPr>
          <p:nvPr>
            <p:ph type="title" idx="6" hasCustomPrompt="1"/>
          </p:nvPr>
        </p:nvSpPr>
        <p:spPr>
          <a:xfrm>
            <a:off x="4114235" y="1259586"/>
            <a:ext cx="1753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7C3E"/>
              </a:buClr>
              <a:buSzPts val="3600"/>
              <a:buNone/>
              <a:defRPr sz="3600" b="0">
                <a:solidFill>
                  <a:schemeClr val="dk1"/>
                </a:solidFill>
              </a:defRPr>
            </a:lvl1pPr>
            <a:lvl2pPr lvl="1"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2pPr>
            <a:lvl3pPr lvl="2"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3pPr>
            <a:lvl4pPr lvl="3"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4pPr>
            <a:lvl5pPr lvl="4"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5pPr>
            <a:lvl6pPr lvl="5"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6pPr>
            <a:lvl7pPr lvl="6"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7pPr>
            <a:lvl8pPr lvl="7"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8pPr>
            <a:lvl9pPr lvl="8"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9pPr>
          </a:lstStyle>
          <a:p>
            <a:r>
              <a:t>xx%</a:t>
            </a:r>
          </a:p>
        </p:txBody>
      </p:sp>
      <p:sp>
        <p:nvSpPr>
          <p:cNvPr id="25" name="Google Shape;25;p3"/>
          <p:cNvSpPr txBox="1">
            <a:spLocks noGrp="1"/>
          </p:cNvSpPr>
          <p:nvPr>
            <p:ph type="ctrTitle" idx="7"/>
          </p:nvPr>
        </p:nvSpPr>
        <p:spPr>
          <a:xfrm>
            <a:off x="5810800" y="1882750"/>
            <a:ext cx="29514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7C3E"/>
              </a:buClr>
              <a:buSzPts val="1400"/>
              <a:buNone/>
              <a:defRPr sz="1400">
                <a:solidFill>
                  <a:schemeClr val="dk1"/>
                </a:solidFill>
              </a:defRPr>
            </a:lvl1pPr>
            <a:lvl2pPr lvl="1" rtl="0">
              <a:spcBef>
                <a:spcPts val="0"/>
              </a:spcBef>
              <a:spcAft>
                <a:spcPts val="0"/>
              </a:spcAft>
              <a:buClr>
                <a:srgbClr val="FF7C3E"/>
              </a:buClr>
              <a:buSzPts val="1400"/>
              <a:buNone/>
              <a:defRPr sz="1400">
                <a:solidFill>
                  <a:srgbClr val="FF7C3E"/>
                </a:solidFill>
              </a:defRPr>
            </a:lvl2pPr>
            <a:lvl3pPr lvl="2" rtl="0">
              <a:spcBef>
                <a:spcPts val="0"/>
              </a:spcBef>
              <a:spcAft>
                <a:spcPts val="0"/>
              </a:spcAft>
              <a:buClr>
                <a:srgbClr val="FF7C3E"/>
              </a:buClr>
              <a:buSzPts val="1400"/>
              <a:buNone/>
              <a:defRPr sz="1400">
                <a:solidFill>
                  <a:srgbClr val="FF7C3E"/>
                </a:solidFill>
              </a:defRPr>
            </a:lvl3pPr>
            <a:lvl4pPr lvl="3" rtl="0">
              <a:spcBef>
                <a:spcPts val="0"/>
              </a:spcBef>
              <a:spcAft>
                <a:spcPts val="0"/>
              </a:spcAft>
              <a:buClr>
                <a:srgbClr val="FF7C3E"/>
              </a:buClr>
              <a:buSzPts val="1400"/>
              <a:buNone/>
              <a:defRPr sz="1400">
                <a:solidFill>
                  <a:srgbClr val="FF7C3E"/>
                </a:solidFill>
              </a:defRPr>
            </a:lvl4pPr>
            <a:lvl5pPr lvl="4" rtl="0">
              <a:spcBef>
                <a:spcPts val="0"/>
              </a:spcBef>
              <a:spcAft>
                <a:spcPts val="0"/>
              </a:spcAft>
              <a:buClr>
                <a:srgbClr val="FF7C3E"/>
              </a:buClr>
              <a:buSzPts val="1400"/>
              <a:buNone/>
              <a:defRPr sz="1400">
                <a:solidFill>
                  <a:srgbClr val="FF7C3E"/>
                </a:solidFill>
              </a:defRPr>
            </a:lvl5pPr>
            <a:lvl6pPr lvl="5" rtl="0">
              <a:spcBef>
                <a:spcPts val="0"/>
              </a:spcBef>
              <a:spcAft>
                <a:spcPts val="0"/>
              </a:spcAft>
              <a:buClr>
                <a:srgbClr val="FF7C3E"/>
              </a:buClr>
              <a:buSzPts val="1400"/>
              <a:buNone/>
              <a:defRPr sz="1400">
                <a:solidFill>
                  <a:srgbClr val="FF7C3E"/>
                </a:solidFill>
              </a:defRPr>
            </a:lvl6pPr>
            <a:lvl7pPr lvl="6" rtl="0">
              <a:spcBef>
                <a:spcPts val="0"/>
              </a:spcBef>
              <a:spcAft>
                <a:spcPts val="0"/>
              </a:spcAft>
              <a:buClr>
                <a:srgbClr val="FF7C3E"/>
              </a:buClr>
              <a:buSzPts val="1400"/>
              <a:buNone/>
              <a:defRPr sz="1400">
                <a:solidFill>
                  <a:srgbClr val="FF7C3E"/>
                </a:solidFill>
              </a:defRPr>
            </a:lvl7pPr>
            <a:lvl8pPr lvl="7" rtl="0">
              <a:spcBef>
                <a:spcPts val="0"/>
              </a:spcBef>
              <a:spcAft>
                <a:spcPts val="0"/>
              </a:spcAft>
              <a:buClr>
                <a:srgbClr val="FF7C3E"/>
              </a:buClr>
              <a:buSzPts val="1400"/>
              <a:buNone/>
              <a:defRPr sz="1400">
                <a:solidFill>
                  <a:srgbClr val="FF7C3E"/>
                </a:solidFill>
              </a:defRPr>
            </a:lvl8pPr>
            <a:lvl9pPr lvl="8" rtl="0">
              <a:spcBef>
                <a:spcPts val="0"/>
              </a:spcBef>
              <a:spcAft>
                <a:spcPts val="0"/>
              </a:spcAft>
              <a:buClr>
                <a:srgbClr val="FF7C3E"/>
              </a:buClr>
              <a:buSzPts val="1400"/>
              <a:buNone/>
              <a:defRPr sz="1400">
                <a:solidFill>
                  <a:srgbClr val="FF7C3E"/>
                </a:solidFill>
              </a:defRPr>
            </a:lvl9pPr>
          </a:lstStyle>
          <a:p>
            <a:endParaRPr/>
          </a:p>
        </p:txBody>
      </p:sp>
      <p:sp>
        <p:nvSpPr>
          <p:cNvPr id="26" name="Google Shape;26;p3"/>
          <p:cNvSpPr txBox="1">
            <a:spLocks noGrp="1"/>
          </p:cNvSpPr>
          <p:nvPr>
            <p:ph type="subTitle" idx="8"/>
          </p:nvPr>
        </p:nvSpPr>
        <p:spPr>
          <a:xfrm>
            <a:off x="5810800" y="2278450"/>
            <a:ext cx="3675300" cy="31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7" name="Google Shape;27;p3"/>
          <p:cNvSpPr txBox="1">
            <a:spLocks noGrp="1"/>
          </p:cNvSpPr>
          <p:nvPr>
            <p:ph type="title" idx="9" hasCustomPrompt="1"/>
          </p:nvPr>
        </p:nvSpPr>
        <p:spPr>
          <a:xfrm>
            <a:off x="4114235" y="1884961"/>
            <a:ext cx="1753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7C3E"/>
              </a:buClr>
              <a:buSzPts val="3600"/>
              <a:buNone/>
              <a:defRPr sz="3600" b="0">
                <a:solidFill>
                  <a:schemeClr val="dk1"/>
                </a:solidFill>
              </a:defRPr>
            </a:lvl1pPr>
            <a:lvl2pPr lvl="1"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2pPr>
            <a:lvl3pPr lvl="2"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3pPr>
            <a:lvl4pPr lvl="3"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4pPr>
            <a:lvl5pPr lvl="4"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5pPr>
            <a:lvl6pPr lvl="5"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6pPr>
            <a:lvl7pPr lvl="6"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7pPr>
            <a:lvl8pPr lvl="7"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8pPr>
            <a:lvl9pPr lvl="8"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9pPr>
          </a:lstStyle>
          <a:p>
            <a:r>
              <a:t>xx%</a:t>
            </a:r>
          </a:p>
        </p:txBody>
      </p:sp>
      <p:sp>
        <p:nvSpPr>
          <p:cNvPr id="28" name="Google Shape;28;p3"/>
          <p:cNvSpPr txBox="1">
            <a:spLocks noGrp="1"/>
          </p:cNvSpPr>
          <p:nvPr>
            <p:ph type="ctrTitle" idx="13"/>
          </p:nvPr>
        </p:nvSpPr>
        <p:spPr>
          <a:xfrm>
            <a:off x="5810800" y="2508125"/>
            <a:ext cx="29514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7C3E"/>
              </a:buClr>
              <a:buSzPts val="1400"/>
              <a:buNone/>
              <a:defRPr sz="1400">
                <a:solidFill>
                  <a:schemeClr val="dk1"/>
                </a:solidFill>
              </a:defRPr>
            </a:lvl1pPr>
            <a:lvl2pPr lvl="1" rtl="0">
              <a:spcBef>
                <a:spcPts val="0"/>
              </a:spcBef>
              <a:spcAft>
                <a:spcPts val="0"/>
              </a:spcAft>
              <a:buClr>
                <a:srgbClr val="FF7C3E"/>
              </a:buClr>
              <a:buSzPts val="1400"/>
              <a:buNone/>
              <a:defRPr sz="1400">
                <a:solidFill>
                  <a:srgbClr val="FF7C3E"/>
                </a:solidFill>
              </a:defRPr>
            </a:lvl2pPr>
            <a:lvl3pPr lvl="2" rtl="0">
              <a:spcBef>
                <a:spcPts val="0"/>
              </a:spcBef>
              <a:spcAft>
                <a:spcPts val="0"/>
              </a:spcAft>
              <a:buClr>
                <a:srgbClr val="FF7C3E"/>
              </a:buClr>
              <a:buSzPts val="1400"/>
              <a:buNone/>
              <a:defRPr sz="1400">
                <a:solidFill>
                  <a:srgbClr val="FF7C3E"/>
                </a:solidFill>
              </a:defRPr>
            </a:lvl3pPr>
            <a:lvl4pPr lvl="3" rtl="0">
              <a:spcBef>
                <a:spcPts val="0"/>
              </a:spcBef>
              <a:spcAft>
                <a:spcPts val="0"/>
              </a:spcAft>
              <a:buClr>
                <a:srgbClr val="FF7C3E"/>
              </a:buClr>
              <a:buSzPts val="1400"/>
              <a:buNone/>
              <a:defRPr sz="1400">
                <a:solidFill>
                  <a:srgbClr val="FF7C3E"/>
                </a:solidFill>
              </a:defRPr>
            </a:lvl4pPr>
            <a:lvl5pPr lvl="4" rtl="0">
              <a:spcBef>
                <a:spcPts val="0"/>
              </a:spcBef>
              <a:spcAft>
                <a:spcPts val="0"/>
              </a:spcAft>
              <a:buClr>
                <a:srgbClr val="FF7C3E"/>
              </a:buClr>
              <a:buSzPts val="1400"/>
              <a:buNone/>
              <a:defRPr sz="1400">
                <a:solidFill>
                  <a:srgbClr val="FF7C3E"/>
                </a:solidFill>
              </a:defRPr>
            </a:lvl5pPr>
            <a:lvl6pPr lvl="5" rtl="0">
              <a:spcBef>
                <a:spcPts val="0"/>
              </a:spcBef>
              <a:spcAft>
                <a:spcPts val="0"/>
              </a:spcAft>
              <a:buClr>
                <a:srgbClr val="FF7C3E"/>
              </a:buClr>
              <a:buSzPts val="1400"/>
              <a:buNone/>
              <a:defRPr sz="1400">
                <a:solidFill>
                  <a:srgbClr val="FF7C3E"/>
                </a:solidFill>
              </a:defRPr>
            </a:lvl6pPr>
            <a:lvl7pPr lvl="6" rtl="0">
              <a:spcBef>
                <a:spcPts val="0"/>
              </a:spcBef>
              <a:spcAft>
                <a:spcPts val="0"/>
              </a:spcAft>
              <a:buClr>
                <a:srgbClr val="FF7C3E"/>
              </a:buClr>
              <a:buSzPts val="1400"/>
              <a:buNone/>
              <a:defRPr sz="1400">
                <a:solidFill>
                  <a:srgbClr val="FF7C3E"/>
                </a:solidFill>
              </a:defRPr>
            </a:lvl7pPr>
            <a:lvl8pPr lvl="7" rtl="0">
              <a:spcBef>
                <a:spcPts val="0"/>
              </a:spcBef>
              <a:spcAft>
                <a:spcPts val="0"/>
              </a:spcAft>
              <a:buClr>
                <a:srgbClr val="FF7C3E"/>
              </a:buClr>
              <a:buSzPts val="1400"/>
              <a:buNone/>
              <a:defRPr sz="1400">
                <a:solidFill>
                  <a:srgbClr val="FF7C3E"/>
                </a:solidFill>
              </a:defRPr>
            </a:lvl8pPr>
            <a:lvl9pPr lvl="8" rtl="0">
              <a:spcBef>
                <a:spcPts val="0"/>
              </a:spcBef>
              <a:spcAft>
                <a:spcPts val="0"/>
              </a:spcAft>
              <a:buClr>
                <a:srgbClr val="FF7C3E"/>
              </a:buClr>
              <a:buSzPts val="1400"/>
              <a:buNone/>
              <a:defRPr sz="1400">
                <a:solidFill>
                  <a:srgbClr val="FF7C3E"/>
                </a:solidFill>
              </a:defRPr>
            </a:lvl9pPr>
          </a:lstStyle>
          <a:p>
            <a:endParaRPr/>
          </a:p>
        </p:txBody>
      </p:sp>
      <p:sp>
        <p:nvSpPr>
          <p:cNvPr id="29" name="Google Shape;29;p3"/>
          <p:cNvSpPr txBox="1">
            <a:spLocks noGrp="1"/>
          </p:cNvSpPr>
          <p:nvPr>
            <p:ph type="subTitle" idx="14"/>
          </p:nvPr>
        </p:nvSpPr>
        <p:spPr>
          <a:xfrm>
            <a:off x="5810800" y="2903825"/>
            <a:ext cx="3675300" cy="31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30" name="Google Shape;30;p3"/>
          <p:cNvSpPr txBox="1">
            <a:spLocks noGrp="1"/>
          </p:cNvSpPr>
          <p:nvPr>
            <p:ph type="title" idx="15" hasCustomPrompt="1"/>
          </p:nvPr>
        </p:nvSpPr>
        <p:spPr>
          <a:xfrm>
            <a:off x="4114235" y="2510336"/>
            <a:ext cx="1753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7C3E"/>
              </a:buClr>
              <a:buSzPts val="3600"/>
              <a:buNone/>
              <a:defRPr sz="3600" b="0">
                <a:solidFill>
                  <a:schemeClr val="dk1"/>
                </a:solidFill>
              </a:defRPr>
            </a:lvl1pPr>
            <a:lvl2pPr lvl="1"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2pPr>
            <a:lvl3pPr lvl="2"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3pPr>
            <a:lvl4pPr lvl="3"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4pPr>
            <a:lvl5pPr lvl="4"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5pPr>
            <a:lvl6pPr lvl="5"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6pPr>
            <a:lvl7pPr lvl="6"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7pPr>
            <a:lvl8pPr lvl="7"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8pPr>
            <a:lvl9pPr lvl="8"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9pPr>
          </a:lstStyle>
          <a:p>
            <a:r>
              <a:t>xx%</a:t>
            </a:r>
          </a:p>
        </p:txBody>
      </p:sp>
      <p:sp>
        <p:nvSpPr>
          <p:cNvPr id="31" name="Google Shape;31;p3"/>
          <p:cNvSpPr txBox="1">
            <a:spLocks noGrp="1"/>
          </p:cNvSpPr>
          <p:nvPr>
            <p:ph type="ctrTitle" idx="16"/>
          </p:nvPr>
        </p:nvSpPr>
        <p:spPr>
          <a:xfrm>
            <a:off x="5810800" y="3131900"/>
            <a:ext cx="29514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7C3E"/>
              </a:buClr>
              <a:buSzPts val="1400"/>
              <a:buNone/>
              <a:defRPr sz="1400">
                <a:solidFill>
                  <a:schemeClr val="dk1"/>
                </a:solidFill>
              </a:defRPr>
            </a:lvl1pPr>
            <a:lvl2pPr lvl="1" rtl="0">
              <a:spcBef>
                <a:spcPts val="0"/>
              </a:spcBef>
              <a:spcAft>
                <a:spcPts val="0"/>
              </a:spcAft>
              <a:buClr>
                <a:srgbClr val="FF7C3E"/>
              </a:buClr>
              <a:buSzPts val="1400"/>
              <a:buNone/>
              <a:defRPr sz="1400">
                <a:solidFill>
                  <a:srgbClr val="FF7C3E"/>
                </a:solidFill>
              </a:defRPr>
            </a:lvl2pPr>
            <a:lvl3pPr lvl="2" rtl="0">
              <a:spcBef>
                <a:spcPts val="0"/>
              </a:spcBef>
              <a:spcAft>
                <a:spcPts val="0"/>
              </a:spcAft>
              <a:buClr>
                <a:srgbClr val="FF7C3E"/>
              </a:buClr>
              <a:buSzPts val="1400"/>
              <a:buNone/>
              <a:defRPr sz="1400">
                <a:solidFill>
                  <a:srgbClr val="FF7C3E"/>
                </a:solidFill>
              </a:defRPr>
            </a:lvl3pPr>
            <a:lvl4pPr lvl="3" rtl="0">
              <a:spcBef>
                <a:spcPts val="0"/>
              </a:spcBef>
              <a:spcAft>
                <a:spcPts val="0"/>
              </a:spcAft>
              <a:buClr>
                <a:srgbClr val="FF7C3E"/>
              </a:buClr>
              <a:buSzPts val="1400"/>
              <a:buNone/>
              <a:defRPr sz="1400">
                <a:solidFill>
                  <a:srgbClr val="FF7C3E"/>
                </a:solidFill>
              </a:defRPr>
            </a:lvl4pPr>
            <a:lvl5pPr lvl="4" rtl="0">
              <a:spcBef>
                <a:spcPts val="0"/>
              </a:spcBef>
              <a:spcAft>
                <a:spcPts val="0"/>
              </a:spcAft>
              <a:buClr>
                <a:srgbClr val="FF7C3E"/>
              </a:buClr>
              <a:buSzPts val="1400"/>
              <a:buNone/>
              <a:defRPr sz="1400">
                <a:solidFill>
                  <a:srgbClr val="FF7C3E"/>
                </a:solidFill>
              </a:defRPr>
            </a:lvl5pPr>
            <a:lvl6pPr lvl="5" rtl="0">
              <a:spcBef>
                <a:spcPts val="0"/>
              </a:spcBef>
              <a:spcAft>
                <a:spcPts val="0"/>
              </a:spcAft>
              <a:buClr>
                <a:srgbClr val="FF7C3E"/>
              </a:buClr>
              <a:buSzPts val="1400"/>
              <a:buNone/>
              <a:defRPr sz="1400">
                <a:solidFill>
                  <a:srgbClr val="FF7C3E"/>
                </a:solidFill>
              </a:defRPr>
            </a:lvl6pPr>
            <a:lvl7pPr lvl="6" rtl="0">
              <a:spcBef>
                <a:spcPts val="0"/>
              </a:spcBef>
              <a:spcAft>
                <a:spcPts val="0"/>
              </a:spcAft>
              <a:buClr>
                <a:srgbClr val="FF7C3E"/>
              </a:buClr>
              <a:buSzPts val="1400"/>
              <a:buNone/>
              <a:defRPr sz="1400">
                <a:solidFill>
                  <a:srgbClr val="FF7C3E"/>
                </a:solidFill>
              </a:defRPr>
            </a:lvl7pPr>
            <a:lvl8pPr lvl="7" rtl="0">
              <a:spcBef>
                <a:spcPts val="0"/>
              </a:spcBef>
              <a:spcAft>
                <a:spcPts val="0"/>
              </a:spcAft>
              <a:buClr>
                <a:srgbClr val="FF7C3E"/>
              </a:buClr>
              <a:buSzPts val="1400"/>
              <a:buNone/>
              <a:defRPr sz="1400">
                <a:solidFill>
                  <a:srgbClr val="FF7C3E"/>
                </a:solidFill>
              </a:defRPr>
            </a:lvl8pPr>
            <a:lvl9pPr lvl="8" rtl="0">
              <a:spcBef>
                <a:spcPts val="0"/>
              </a:spcBef>
              <a:spcAft>
                <a:spcPts val="0"/>
              </a:spcAft>
              <a:buClr>
                <a:srgbClr val="FF7C3E"/>
              </a:buClr>
              <a:buSzPts val="1400"/>
              <a:buNone/>
              <a:defRPr sz="1400">
                <a:solidFill>
                  <a:srgbClr val="FF7C3E"/>
                </a:solidFill>
              </a:defRPr>
            </a:lvl9pPr>
          </a:lstStyle>
          <a:p>
            <a:endParaRPr/>
          </a:p>
        </p:txBody>
      </p:sp>
      <p:sp>
        <p:nvSpPr>
          <p:cNvPr id="32" name="Google Shape;32;p3"/>
          <p:cNvSpPr txBox="1">
            <a:spLocks noGrp="1"/>
          </p:cNvSpPr>
          <p:nvPr>
            <p:ph type="subTitle" idx="17"/>
          </p:nvPr>
        </p:nvSpPr>
        <p:spPr>
          <a:xfrm>
            <a:off x="5810800" y="3527600"/>
            <a:ext cx="3675300" cy="31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33" name="Google Shape;33;p3"/>
          <p:cNvSpPr txBox="1">
            <a:spLocks noGrp="1"/>
          </p:cNvSpPr>
          <p:nvPr>
            <p:ph type="title" idx="18" hasCustomPrompt="1"/>
          </p:nvPr>
        </p:nvSpPr>
        <p:spPr>
          <a:xfrm>
            <a:off x="4114235" y="3134111"/>
            <a:ext cx="1753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7C3E"/>
              </a:buClr>
              <a:buSzPts val="3600"/>
              <a:buNone/>
              <a:defRPr sz="3600" b="0">
                <a:solidFill>
                  <a:schemeClr val="dk1"/>
                </a:solidFill>
              </a:defRPr>
            </a:lvl1pPr>
            <a:lvl2pPr lvl="1"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2pPr>
            <a:lvl3pPr lvl="2"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3pPr>
            <a:lvl4pPr lvl="3"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4pPr>
            <a:lvl5pPr lvl="4"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5pPr>
            <a:lvl6pPr lvl="5"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6pPr>
            <a:lvl7pPr lvl="6"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7pPr>
            <a:lvl8pPr lvl="7"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8pPr>
            <a:lvl9pPr lvl="8"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
  <p:cSld name="CUSTOM_17_2">
    <p:bg>
      <p:bgPr>
        <a:solidFill>
          <a:schemeClr val="accent1"/>
        </a:solidFill>
        <a:effectLst/>
      </p:bgPr>
    </p:bg>
    <p:spTree>
      <p:nvGrpSpPr>
        <p:cNvPr id="1" name="Shape 34"/>
        <p:cNvGrpSpPr/>
        <p:nvPr/>
      </p:nvGrpSpPr>
      <p:grpSpPr>
        <a:xfrm>
          <a:off x="0" y="0"/>
          <a:ext cx="0" cy="0"/>
          <a:chOff x="0" y="0"/>
          <a:chExt cx="0" cy="0"/>
        </a:xfrm>
      </p:grpSpPr>
      <p:sp>
        <p:nvSpPr>
          <p:cNvPr id="35" name="Google Shape;35;p4"/>
          <p:cNvSpPr/>
          <p:nvPr/>
        </p:nvSpPr>
        <p:spPr>
          <a:xfrm>
            <a:off x="382675" y="397650"/>
            <a:ext cx="1157700" cy="3678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a:off x="100" y="4427567"/>
            <a:ext cx="9144000" cy="717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txBox="1">
            <a:spLocks noGrp="1"/>
          </p:cNvSpPr>
          <p:nvPr>
            <p:ph type="ctrTitle"/>
          </p:nvPr>
        </p:nvSpPr>
        <p:spPr>
          <a:xfrm>
            <a:off x="532475" y="2283175"/>
            <a:ext cx="51186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5000"/>
              <a:buNone/>
              <a:defRPr sz="5000" b="0"/>
            </a:lvl1pPr>
            <a:lvl2pPr lvl="1" rtl="0">
              <a:spcBef>
                <a:spcPts val="0"/>
              </a:spcBef>
              <a:spcAft>
                <a:spcPts val="0"/>
              </a:spcAft>
              <a:buClr>
                <a:schemeClr val="dk1"/>
              </a:buClr>
              <a:buSzPts val="4800"/>
              <a:buNone/>
              <a:defRPr sz="4800">
                <a:solidFill>
                  <a:schemeClr val="dk1"/>
                </a:solidFill>
              </a:defRPr>
            </a:lvl2pPr>
            <a:lvl3pPr lvl="2" rtl="0">
              <a:spcBef>
                <a:spcPts val="0"/>
              </a:spcBef>
              <a:spcAft>
                <a:spcPts val="0"/>
              </a:spcAft>
              <a:buClr>
                <a:schemeClr val="dk1"/>
              </a:buClr>
              <a:buSzPts val="4800"/>
              <a:buNone/>
              <a:defRPr sz="4800">
                <a:solidFill>
                  <a:schemeClr val="dk1"/>
                </a:solidFill>
              </a:defRPr>
            </a:lvl3pPr>
            <a:lvl4pPr lvl="3" rtl="0">
              <a:spcBef>
                <a:spcPts val="0"/>
              </a:spcBef>
              <a:spcAft>
                <a:spcPts val="0"/>
              </a:spcAft>
              <a:buClr>
                <a:schemeClr val="dk1"/>
              </a:buClr>
              <a:buSzPts val="4800"/>
              <a:buNone/>
              <a:defRPr sz="4800">
                <a:solidFill>
                  <a:schemeClr val="dk1"/>
                </a:solidFill>
              </a:defRPr>
            </a:lvl4pPr>
            <a:lvl5pPr lvl="4" rtl="0">
              <a:spcBef>
                <a:spcPts val="0"/>
              </a:spcBef>
              <a:spcAft>
                <a:spcPts val="0"/>
              </a:spcAft>
              <a:buClr>
                <a:schemeClr val="dk1"/>
              </a:buClr>
              <a:buSzPts val="4800"/>
              <a:buNone/>
              <a:defRPr sz="4800">
                <a:solidFill>
                  <a:schemeClr val="dk1"/>
                </a:solidFill>
              </a:defRPr>
            </a:lvl5pPr>
            <a:lvl6pPr lvl="5" rtl="0">
              <a:spcBef>
                <a:spcPts val="0"/>
              </a:spcBef>
              <a:spcAft>
                <a:spcPts val="0"/>
              </a:spcAft>
              <a:buClr>
                <a:schemeClr val="dk1"/>
              </a:buClr>
              <a:buSzPts val="4800"/>
              <a:buNone/>
              <a:defRPr sz="4800">
                <a:solidFill>
                  <a:schemeClr val="dk1"/>
                </a:solidFill>
              </a:defRPr>
            </a:lvl6pPr>
            <a:lvl7pPr lvl="6" rtl="0">
              <a:spcBef>
                <a:spcPts val="0"/>
              </a:spcBef>
              <a:spcAft>
                <a:spcPts val="0"/>
              </a:spcAft>
              <a:buClr>
                <a:schemeClr val="dk1"/>
              </a:buClr>
              <a:buSzPts val="4800"/>
              <a:buNone/>
              <a:defRPr sz="4800">
                <a:solidFill>
                  <a:schemeClr val="dk1"/>
                </a:solidFill>
              </a:defRPr>
            </a:lvl7pPr>
            <a:lvl8pPr lvl="7" rtl="0">
              <a:spcBef>
                <a:spcPts val="0"/>
              </a:spcBef>
              <a:spcAft>
                <a:spcPts val="0"/>
              </a:spcAft>
              <a:buClr>
                <a:schemeClr val="dk1"/>
              </a:buClr>
              <a:buSzPts val="4800"/>
              <a:buNone/>
              <a:defRPr sz="4800">
                <a:solidFill>
                  <a:schemeClr val="dk1"/>
                </a:solidFill>
              </a:defRPr>
            </a:lvl8pPr>
            <a:lvl9pPr lvl="8" rtl="0">
              <a:spcBef>
                <a:spcPts val="0"/>
              </a:spcBef>
              <a:spcAft>
                <a:spcPts val="0"/>
              </a:spcAft>
              <a:buClr>
                <a:schemeClr val="dk1"/>
              </a:buClr>
              <a:buSzPts val="4800"/>
              <a:buNone/>
              <a:defRPr sz="4800">
                <a:solidFill>
                  <a:schemeClr val="dk1"/>
                </a:solidFill>
              </a:defRPr>
            </a:lvl9pPr>
          </a:lstStyle>
          <a:p>
            <a:endParaRPr/>
          </a:p>
        </p:txBody>
      </p:sp>
      <p:sp>
        <p:nvSpPr>
          <p:cNvPr id="38" name="Google Shape;38;p4"/>
          <p:cNvSpPr txBox="1">
            <a:spLocks noGrp="1"/>
          </p:cNvSpPr>
          <p:nvPr>
            <p:ph type="title" idx="2" hasCustomPrompt="1"/>
          </p:nvPr>
        </p:nvSpPr>
        <p:spPr>
          <a:xfrm>
            <a:off x="532470" y="1528325"/>
            <a:ext cx="26670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7200"/>
              <a:buNone/>
              <a:defRPr sz="7200" b="0"/>
            </a:lvl1pPr>
            <a:lvl2pPr lvl="1" rtl="0">
              <a:spcBef>
                <a:spcPts val="0"/>
              </a:spcBef>
              <a:spcAft>
                <a:spcPts val="0"/>
              </a:spcAft>
              <a:buClr>
                <a:schemeClr val="dk1"/>
              </a:buClr>
              <a:buSzPts val="3600"/>
              <a:buFont typeface="Fira Sans Extra Condensed"/>
              <a:buNone/>
              <a:defRPr sz="3600" b="0">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3600"/>
              <a:buFont typeface="Fira Sans Extra Condensed"/>
              <a:buNone/>
              <a:defRPr sz="3600" b="0">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3600"/>
              <a:buFont typeface="Fira Sans Extra Condensed"/>
              <a:buNone/>
              <a:defRPr sz="3600" b="0">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3600"/>
              <a:buFont typeface="Fira Sans Extra Condensed"/>
              <a:buNone/>
              <a:defRPr sz="3600" b="0">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3600"/>
              <a:buFont typeface="Fira Sans Extra Condensed"/>
              <a:buNone/>
              <a:defRPr sz="3600" b="0">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3600"/>
              <a:buFont typeface="Fira Sans Extra Condensed"/>
              <a:buNone/>
              <a:defRPr sz="3600" b="0">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3600"/>
              <a:buFont typeface="Fira Sans Extra Condensed"/>
              <a:buNone/>
              <a:defRPr sz="3600" b="0">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3600"/>
              <a:buFont typeface="Fira Sans Extra Condensed"/>
              <a:buNone/>
              <a:defRPr sz="3600" b="0">
                <a:solidFill>
                  <a:schemeClr val="dk1"/>
                </a:solidFill>
                <a:latin typeface="Fira Sans Extra Condensed"/>
                <a:ea typeface="Fira Sans Extra Condensed"/>
                <a:cs typeface="Fira Sans Extra Condensed"/>
                <a:sym typeface="Fira Sans Extra Condensed"/>
              </a:defRPr>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p:cSld name="CUSTOM_17_1">
    <p:bg>
      <p:bgPr>
        <a:solidFill>
          <a:schemeClr val="accent1"/>
        </a:solidFill>
        <a:effectLst/>
      </p:bgPr>
    </p:bg>
    <p:spTree>
      <p:nvGrpSpPr>
        <p:cNvPr id="1" name="Shape 39"/>
        <p:cNvGrpSpPr/>
        <p:nvPr/>
      </p:nvGrpSpPr>
      <p:grpSpPr>
        <a:xfrm>
          <a:off x="0" y="0"/>
          <a:ext cx="0" cy="0"/>
          <a:chOff x="0" y="0"/>
          <a:chExt cx="0" cy="0"/>
        </a:xfrm>
      </p:grpSpPr>
      <p:sp>
        <p:nvSpPr>
          <p:cNvPr id="40" name="Google Shape;40;p5"/>
          <p:cNvSpPr txBox="1">
            <a:spLocks noGrp="1"/>
          </p:cNvSpPr>
          <p:nvPr>
            <p:ph type="sldNum" idx="12"/>
          </p:nvPr>
        </p:nvSpPr>
        <p:spPr>
          <a:xfrm>
            <a:off x="8556784" y="3136707"/>
            <a:ext cx="548700" cy="393600"/>
          </a:xfrm>
          <a:prstGeom prst="rect">
            <a:avLst/>
          </a:prstGeom>
          <a:noFill/>
          <a:ln>
            <a:noFill/>
          </a:ln>
        </p:spPr>
        <p:txBody>
          <a:bodyPr spcFirstLastPara="1" wrap="square" lIns="91425" tIns="91425" rIns="91425" bIns="91425" anchor="ctr" anchorCtr="0">
            <a:noAutofit/>
          </a:bodyPr>
          <a:lstStyle>
            <a:lvl1pPr lvl="0" algn="ctr" rtl="0">
              <a:buNone/>
              <a:defRPr>
                <a:solidFill>
                  <a:srgbClr val="F4F2F2"/>
                </a:solidFill>
                <a:latin typeface="Barlow Semi Condensed"/>
                <a:ea typeface="Barlow Semi Condensed"/>
                <a:cs typeface="Barlow Semi Condensed"/>
                <a:sym typeface="Barlow Semi Condensed"/>
              </a:defRPr>
            </a:lvl1pPr>
            <a:lvl2pPr lvl="1" algn="ctr" rtl="0">
              <a:buNone/>
              <a:defRPr>
                <a:solidFill>
                  <a:srgbClr val="F4F2F2"/>
                </a:solidFill>
                <a:latin typeface="Barlow Semi Condensed"/>
                <a:ea typeface="Barlow Semi Condensed"/>
                <a:cs typeface="Barlow Semi Condensed"/>
                <a:sym typeface="Barlow Semi Condensed"/>
              </a:defRPr>
            </a:lvl2pPr>
            <a:lvl3pPr lvl="2" algn="ctr" rtl="0">
              <a:buNone/>
              <a:defRPr>
                <a:solidFill>
                  <a:srgbClr val="F4F2F2"/>
                </a:solidFill>
                <a:latin typeface="Barlow Semi Condensed"/>
                <a:ea typeface="Barlow Semi Condensed"/>
                <a:cs typeface="Barlow Semi Condensed"/>
                <a:sym typeface="Barlow Semi Condensed"/>
              </a:defRPr>
            </a:lvl3pPr>
            <a:lvl4pPr lvl="3" algn="ctr" rtl="0">
              <a:buNone/>
              <a:defRPr>
                <a:solidFill>
                  <a:srgbClr val="F4F2F2"/>
                </a:solidFill>
                <a:latin typeface="Barlow Semi Condensed"/>
                <a:ea typeface="Barlow Semi Condensed"/>
                <a:cs typeface="Barlow Semi Condensed"/>
                <a:sym typeface="Barlow Semi Condensed"/>
              </a:defRPr>
            </a:lvl4pPr>
            <a:lvl5pPr lvl="4" algn="ctr" rtl="0">
              <a:buNone/>
              <a:defRPr>
                <a:solidFill>
                  <a:srgbClr val="F4F2F2"/>
                </a:solidFill>
                <a:latin typeface="Barlow Semi Condensed"/>
                <a:ea typeface="Barlow Semi Condensed"/>
                <a:cs typeface="Barlow Semi Condensed"/>
                <a:sym typeface="Barlow Semi Condensed"/>
              </a:defRPr>
            </a:lvl5pPr>
            <a:lvl6pPr lvl="5" algn="ctr" rtl="0">
              <a:buNone/>
              <a:defRPr>
                <a:solidFill>
                  <a:srgbClr val="F4F2F2"/>
                </a:solidFill>
                <a:latin typeface="Barlow Semi Condensed"/>
                <a:ea typeface="Barlow Semi Condensed"/>
                <a:cs typeface="Barlow Semi Condensed"/>
                <a:sym typeface="Barlow Semi Condensed"/>
              </a:defRPr>
            </a:lvl6pPr>
            <a:lvl7pPr lvl="6" algn="ctr" rtl="0">
              <a:buNone/>
              <a:defRPr>
                <a:solidFill>
                  <a:srgbClr val="F4F2F2"/>
                </a:solidFill>
                <a:latin typeface="Barlow Semi Condensed"/>
                <a:ea typeface="Barlow Semi Condensed"/>
                <a:cs typeface="Barlow Semi Condensed"/>
                <a:sym typeface="Barlow Semi Condensed"/>
              </a:defRPr>
            </a:lvl7pPr>
            <a:lvl8pPr lvl="7" algn="ctr" rtl="0">
              <a:buNone/>
              <a:defRPr>
                <a:solidFill>
                  <a:srgbClr val="F4F2F2"/>
                </a:solidFill>
                <a:latin typeface="Barlow Semi Condensed"/>
                <a:ea typeface="Barlow Semi Condensed"/>
                <a:cs typeface="Barlow Semi Condensed"/>
                <a:sym typeface="Barlow Semi Condensed"/>
              </a:defRPr>
            </a:lvl8pPr>
            <a:lvl9pPr lvl="8" algn="ctr" rtl="0">
              <a:buNone/>
              <a:defRPr>
                <a:solidFill>
                  <a:srgbClr val="F4F2F2"/>
                </a:solidFill>
                <a:latin typeface="Barlow Semi Condensed"/>
                <a:ea typeface="Barlow Semi Condensed"/>
                <a:cs typeface="Barlow Semi Condensed"/>
                <a:sym typeface="Barlow Semi Condensed"/>
              </a:defRPr>
            </a:lvl9pPr>
          </a:lstStyle>
          <a:p>
            <a:pPr marL="0" lvl="0" indent="0" algn="ctr" rtl="0">
              <a:spcBef>
                <a:spcPts val="0"/>
              </a:spcBef>
              <a:spcAft>
                <a:spcPts val="0"/>
              </a:spcAft>
              <a:buNone/>
            </a:pPr>
            <a:fld id="{00000000-1234-1234-1234-123412341234}" type="slidenum">
              <a:rPr lang="es"/>
              <a:t>‹#›</a:t>
            </a:fld>
            <a:endParaRPr>
              <a:solidFill>
                <a:schemeClr val="lt1"/>
              </a:solidFill>
            </a:endParaRPr>
          </a:p>
        </p:txBody>
      </p:sp>
      <p:sp>
        <p:nvSpPr>
          <p:cNvPr id="41" name="Google Shape;41;p5"/>
          <p:cNvSpPr/>
          <p:nvPr/>
        </p:nvSpPr>
        <p:spPr>
          <a:xfrm>
            <a:off x="382675" y="397650"/>
            <a:ext cx="8378700" cy="4348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 name="Google Shape;42;p5"/>
          <p:cNvCxnSpPr/>
          <p:nvPr/>
        </p:nvCxnSpPr>
        <p:spPr>
          <a:xfrm>
            <a:off x="3834150" y="2653325"/>
            <a:ext cx="1475700" cy="0"/>
          </a:xfrm>
          <a:prstGeom prst="straightConnector1">
            <a:avLst/>
          </a:prstGeom>
          <a:noFill/>
          <a:ln w="28575" cap="flat" cmpd="sng">
            <a:solidFill>
              <a:schemeClr val="dk1"/>
            </a:solidFill>
            <a:prstDash val="solid"/>
            <a:round/>
            <a:headEnd type="none" w="med" len="med"/>
            <a:tailEnd type="none" w="med" len="med"/>
          </a:ln>
        </p:spPr>
      </p:cxnSp>
      <p:sp>
        <p:nvSpPr>
          <p:cNvPr id="43" name="Google Shape;43;p5"/>
          <p:cNvSpPr txBox="1">
            <a:spLocks noGrp="1"/>
          </p:cNvSpPr>
          <p:nvPr>
            <p:ph type="ctrTitle"/>
          </p:nvPr>
        </p:nvSpPr>
        <p:spPr>
          <a:xfrm>
            <a:off x="382650" y="776000"/>
            <a:ext cx="8378700" cy="17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500"/>
              <a:buNone/>
              <a:defRPr sz="5500"/>
            </a:lvl1pPr>
            <a:lvl2pPr lvl="1" algn="ctr" rtl="0">
              <a:spcBef>
                <a:spcPts val="0"/>
              </a:spcBef>
              <a:spcAft>
                <a:spcPts val="0"/>
              </a:spcAft>
              <a:buClr>
                <a:srgbClr val="F4783C"/>
              </a:buClr>
              <a:buSzPts val="5200"/>
              <a:buFont typeface="Barlow"/>
              <a:buNone/>
              <a:defRPr sz="5200" b="1">
                <a:solidFill>
                  <a:srgbClr val="F4783C"/>
                </a:solidFill>
                <a:latin typeface="Barlow"/>
                <a:ea typeface="Barlow"/>
                <a:cs typeface="Barlow"/>
                <a:sym typeface="Barlow"/>
              </a:defRPr>
            </a:lvl2pPr>
            <a:lvl3pPr lvl="2" algn="ctr" rtl="0">
              <a:spcBef>
                <a:spcPts val="0"/>
              </a:spcBef>
              <a:spcAft>
                <a:spcPts val="0"/>
              </a:spcAft>
              <a:buClr>
                <a:srgbClr val="F4783C"/>
              </a:buClr>
              <a:buSzPts val="5200"/>
              <a:buFont typeface="Barlow"/>
              <a:buNone/>
              <a:defRPr sz="5200" b="1">
                <a:solidFill>
                  <a:srgbClr val="F4783C"/>
                </a:solidFill>
                <a:latin typeface="Barlow"/>
                <a:ea typeface="Barlow"/>
                <a:cs typeface="Barlow"/>
                <a:sym typeface="Barlow"/>
              </a:defRPr>
            </a:lvl3pPr>
            <a:lvl4pPr lvl="3" algn="ctr" rtl="0">
              <a:spcBef>
                <a:spcPts val="0"/>
              </a:spcBef>
              <a:spcAft>
                <a:spcPts val="0"/>
              </a:spcAft>
              <a:buClr>
                <a:srgbClr val="F4783C"/>
              </a:buClr>
              <a:buSzPts val="5200"/>
              <a:buFont typeface="Barlow"/>
              <a:buNone/>
              <a:defRPr sz="5200" b="1">
                <a:solidFill>
                  <a:srgbClr val="F4783C"/>
                </a:solidFill>
                <a:latin typeface="Barlow"/>
                <a:ea typeface="Barlow"/>
                <a:cs typeface="Barlow"/>
                <a:sym typeface="Barlow"/>
              </a:defRPr>
            </a:lvl4pPr>
            <a:lvl5pPr lvl="4" algn="ctr" rtl="0">
              <a:spcBef>
                <a:spcPts val="0"/>
              </a:spcBef>
              <a:spcAft>
                <a:spcPts val="0"/>
              </a:spcAft>
              <a:buClr>
                <a:srgbClr val="F4783C"/>
              </a:buClr>
              <a:buSzPts val="5200"/>
              <a:buFont typeface="Barlow"/>
              <a:buNone/>
              <a:defRPr sz="5200" b="1">
                <a:solidFill>
                  <a:srgbClr val="F4783C"/>
                </a:solidFill>
                <a:latin typeface="Barlow"/>
                <a:ea typeface="Barlow"/>
                <a:cs typeface="Barlow"/>
                <a:sym typeface="Barlow"/>
              </a:defRPr>
            </a:lvl5pPr>
            <a:lvl6pPr lvl="5" algn="ctr" rtl="0">
              <a:spcBef>
                <a:spcPts val="0"/>
              </a:spcBef>
              <a:spcAft>
                <a:spcPts val="0"/>
              </a:spcAft>
              <a:buClr>
                <a:srgbClr val="F4783C"/>
              </a:buClr>
              <a:buSzPts val="5200"/>
              <a:buFont typeface="Barlow"/>
              <a:buNone/>
              <a:defRPr sz="5200" b="1">
                <a:solidFill>
                  <a:srgbClr val="F4783C"/>
                </a:solidFill>
                <a:latin typeface="Barlow"/>
                <a:ea typeface="Barlow"/>
                <a:cs typeface="Barlow"/>
                <a:sym typeface="Barlow"/>
              </a:defRPr>
            </a:lvl6pPr>
            <a:lvl7pPr lvl="6" algn="ctr" rtl="0">
              <a:spcBef>
                <a:spcPts val="0"/>
              </a:spcBef>
              <a:spcAft>
                <a:spcPts val="0"/>
              </a:spcAft>
              <a:buClr>
                <a:srgbClr val="F4783C"/>
              </a:buClr>
              <a:buSzPts val="5200"/>
              <a:buFont typeface="Barlow"/>
              <a:buNone/>
              <a:defRPr sz="5200" b="1">
                <a:solidFill>
                  <a:srgbClr val="F4783C"/>
                </a:solidFill>
                <a:latin typeface="Barlow"/>
                <a:ea typeface="Barlow"/>
                <a:cs typeface="Barlow"/>
                <a:sym typeface="Barlow"/>
              </a:defRPr>
            </a:lvl7pPr>
            <a:lvl8pPr lvl="7" algn="ctr" rtl="0">
              <a:spcBef>
                <a:spcPts val="0"/>
              </a:spcBef>
              <a:spcAft>
                <a:spcPts val="0"/>
              </a:spcAft>
              <a:buClr>
                <a:srgbClr val="F4783C"/>
              </a:buClr>
              <a:buSzPts val="5200"/>
              <a:buFont typeface="Barlow"/>
              <a:buNone/>
              <a:defRPr sz="5200" b="1">
                <a:solidFill>
                  <a:srgbClr val="F4783C"/>
                </a:solidFill>
                <a:latin typeface="Barlow"/>
                <a:ea typeface="Barlow"/>
                <a:cs typeface="Barlow"/>
                <a:sym typeface="Barlow"/>
              </a:defRPr>
            </a:lvl8pPr>
            <a:lvl9pPr lvl="8" algn="ctr" rtl="0">
              <a:spcBef>
                <a:spcPts val="0"/>
              </a:spcBef>
              <a:spcAft>
                <a:spcPts val="0"/>
              </a:spcAft>
              <a:buClr>
                <a:srgbClr val="F4783C"/>
              </a:buClr>
              <a:buSzPts val="5200"/>
              <a:buFont typeface="Barlow"/>
              <a:buNone/>
              <a:defRPr sz="5200" b="1">
                <a:solidFill>
                  <a:srgbClr val="F4783C"/>
                </a:solidFill>
                <a:latin typeface="Barlow"/>
                <a:ea typeface="Barlow"/>
                <a:cs typeface="Barlow"/>
                <a:sym typeface="Barlow"/>
              </a:defRPr>
            </a:lvl9pPr>
          </a:lstStyle>
          <a:p>
            <a:endParaRPr/>
          </a:p>
        </p:txBody>
      </p:sp>
      <p:sp>
        <p:nvSpPr>
          <p:cNvPr id="44" name="Google Shape;44;p5"/>
          <p:cNvSpPr txBox="1">
            <a:spLocks noGrp="1"/>
          </p:cNvSpPr>
          <p:nvPr>
            <p:ph type="subTitle" idx="1"/>
          </p:nvPr>
        </p:nvSpPr>
        <p:spPr>
          <a:xfrm>
            <a:off x="2395947" y="2813304"/>
            <a:ext cx="4352100" cy="71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Barlow Semi Condensed"/>
              <a:buNone/>
              <a:defRPr sz="1400">
                <a:latin typeface="Barlow Semi Condensed"/>
                <a:ea typeface="Barlow Semi Condensed"/>
                <a:cs typeface="Barlow Semi Condensed"/>
                <a:sym typeface="Barlow Semi Condensed"/>
              </a:defRPr>
            </a:lvl1pPr>
            <a:lvl2pPr lvl="1" algn="ctr" rtl="0">
              <a:lnSpc>
                <a:spcPct val="100000"/>
              </a:lnSpc>
              <a:spcBef>
                <a:spcPts val="0"/>
              </a:spcBef>
              <a:spcAft>
                <a:spcPts val="0"/>
              </a:spcAft>
              <a:buClr>
                <a:srgbClr val="F4783C"/>
              </a:buClr>
              <a:buSzPts val="2800"/>
              <a:buNone/>
              <a:defRPr sz="2800">
                <a:solidFill>
                  <a:srgbClr val="F4783C"/>
                </a:solidFill>
              </a:defRPr>
            </a:lvl2pPr>
            <a:lvl3pPr lvl="2" algn="ctr" rtl="0">
              <a:lnSpc>
                <a:spcPct val="100000"/>
              </a:lnSpc>
              <a:spcBef>
                <a:spcPts val="0"/>
              </a:spcBef>
              <a:spcAft>
                <a:spcPts val="0"/>
              </a:spcAft>
              <a:buClr>
                <a:srgbClr val="F4783C"/>
              </a:buClr>
              <a:buSzPts val="2800"/>
              <a:buNone/>
              <a:defRPr sz="2800">
                <a:solidFill>
                  <a:srgbClr val="F4783C"/>
                </a:solidFill>
              </a:defRPr>
            </a:lvl3pPr>
            <a:lvl4pPr lvl="3" algn="ctr" rtl="0">
              <a:lnSpc>
                <a:spcPct val="100000"/>
              </a:lnSpc>
              <a:spcBef>
                <a:spcPts val="0"/>
              </a:spcBef>
              <a:spcAft>
                <a:spcPts val="0"/>
              </a:spcAft>
              <a:buClr>
                <a:srgbClr val="F4783C"/>
              </a:buClr>
              <a:buSzPts val="2800"/>
              <a:buNone/>
              <a:defRPr sz="2800">
                <a:solidFill>
                  <a:srgbClr val="F4783C"/>
                </a:solidFill>
              </a:defRPr>
            </a:lvl4pPr>
            <a:lvl5pPr lvl="4" algn="ctr" rtl="0">
              <a:lnSpc>
                <a:spcPct val="100000"/>
              </a:lnSpc>
              <a:spcBef>
                <a:spcPts val="0"/>
              </a:spcBef>
              <a:spcAft>
                <a:spcPts val="0"/>
              </a:spcAft>
              <a:buClr>
                <a:srgbClr val="F4783C"/>
              </a:buClr>
              <a:buSzPts val="2800"/>
              <a:buNone/>
              <a:defRPr sz="2800">
                <a:solidFill>
                  <a:srgbClr val="F4783C"/>
                </a:solidFill>
              </a:defRPr>
            </a:lvl5pPr>
            <a:lvl6pPr lvl="5" algn="ctr" rtl="0">
              <a:lnSpc>
                <a:spcPct val="100000"/>
              </a:lnSpc>
              <a:spcBef>
                <a:spcPts val="0"/>
              </a:spcBef>
              <a:spcAft>
                <a:spcPts val="0"/>
              </a:spcAft>
              <a:buClr>
                <a:srgbClr val="F4783C"/>
              </a:buClr>
              <a:buSzPts val="2800"/>
              <a:buNone/>
              <a:defRPr sz="2800">
                <a:solidFill>
                  <a:srgbClr val="F4783C"/>
                </a:solidFill>
              </a:defRPr>
            </a:lvl6pPr>
            <a:lvl7pPr lvl="6" algn="ctr" rtl="0">
              <a:lnSpc>
                <a:spcPct val="100000"/>
              </a:lnSpc>
              <a:spcBef>
                <a:spcPts val="0"/>
              </a:spcBef>
              <a:spcAft>
                <a:spcPts val="0"/>
              </a:spcAft>
              <a:buClr>
                <a:srgbClr val="F4783C"/>
              </a:buClr>
              <a:buSzPts val="2800"/>
              <a:buNone/>
              <a:defRPr sz="2800">
                <a:solidFill>
                  <a:srgbClr val="F4783C"/>
                </a:solidFill>
              </a:defRPr>
            </a:lvl7pPr>
            <a:lvl8pPr lvl="7" algn="ctr" rtl="0">
              <a:lnSpc>
                <a:spcPct val="100000"/>
              </a:lnSpc>
              <a:spcBef>
                <a:spcPts val="0"/>
              </a:spcBef>
              <a:spcAft>
                <a:spcPts val="0"/>
              </a:spcAft>
              <a:buClr>
                <a:srgbClr val="F4783C"/>
              </a:buClr>
              <a:buSzPts val="2800"/>
              <a:buNone/>
              <a:defRPr sz="2800">
                <a:solidFill>
                  <a:srgbClr val="F4783C"/>
                </a:solidFill>
              </a:defRPr>
            </a:lvl8pPr>
            <a:lvl9pPr lvl="8" algn="ctr" rtl="0">
              <a:lnSpc>
                <a:spcPct val="100000"/>
              </a:lnSpc>
              <a:spcBef>
                <a:spcPts val="0"/>
              </a:spcBef>
              <a:spcAft>
                <a:spcPts val="0"/>
              </a:spcAft>
              <a:buClr>
                <a:srgbClr val="F4783C"/>
              </a:buClr>
              <a:buSzPts val="2800"/>
              <a:buNone/>
              <a:defRPr sz="2800">
                <a:solidFill>
                  <a:srgbClr val="F4783C"/>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TEXT + DESIGN 1">
  <p:cSld name="CUSTOM_17_1_1_1">
    <p:bg>
      <p:bgPr>
        <a:solidFill>
          <a:schemeClr val="accent1"/>
        </a:solidFill>
        <a:effectLst/>
      </p:bgPr>
    </p:bg>
    <p:spTree>
      <p:nvGrpSpPr>
        <p:cNvPr id="1" name="Shape 57"/>
        <p:cNvGrpSpPr/>
        <p:nvPr/>
      </p:nvGrpSpPr>
      <p:grpSpPr>
        <a:xfrm>
          <a:off x="0" y="0"/>
          <a:ext cx="0" cy="0"/>
          <a:chOff x="0" y="0"/>
          <a:chExt cx="0" cy="0"/>
        </a:xfrm>
      </p:grpSpPr>
      <p:sp>
        <p:nvSpPr>
          <p:cNvPr id="58" name="Google Shape;58;p7"/>
          <p:cNvSpPr/>
          <p:nvPr/>
        </p:nvSpPr>
        <p:spPr>
          <a:xfrm flipH="1">
            <a:off x="382675" y="1257616"/>
            <a:ext cx="4524000" cy="3477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a:off x="382675" y="397650"/>
            <a:ext cx="8396700" cy="59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flipH="1">
            <a:off x="5191250" y="1267950"/>
            <a:ext cx="3588000" cy="3477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txBox="1">
            <a:spLocks noGrp="1"/>
          </p:cNvSpPr>
          <p:nvPr>
            <p:ph type="subTitle" idx="1"/>
          </p:nvPr>
        </p:nvSpPr>
        <p:spPr>
          <a:xfrm>
            <a:off x="6104250" y="2448700"/>
            <a:ext cx="23661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
        <p:nvSpPr>
          <p:cNvPr id="62" name="Google Shape;62;p7"/>
          <p:cNvSpPr txBox="1">
            <a:spLocks noGrp="1"/>
          </p:cNvSpPr>
          <p:nvPr>
            <p:ph type="subTitle" idx="2"/>
          </p:nvPr>
        </p:nvSpPr>
        <p:spPr>
          <a:xfrm>
            <a:off x="5171550" y="1876300"/>
            <a:ext cx="3298800" cy="572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Denk One"/>
              <a:buNone/>
              <a:defRPr sz="2400">
                <a:solidFill>
                  <a:schemeClr val="dk1"/>
                </a:solidFill>
                <a:latin typeface="Denk One"/>
                <a:ea typeface="Denk One"/>
                <a:cs typeface="Denk One"/>
                <a:sym typeface="Denk One"/>
              </a:defRPr>
            </a:lvl1pPr>
            <a:lvl2pPr lvl="1" algn="r" rtl="0">
              <a:lnSpc>
                <a:spcPct val="100000"/>
              </a:lnSpc>
              <a:spcBef>
                <a:spcPts val="0"/>
              </a:spcBef>
              <a:spcAft>
                <a:spcPts val="0"/>
              </a:spcAft>
              <a:buClr>
                <a:schemeClr val="dk1"/>
              </a:buClr>
              <a:buSzPts val="1400"/>
              <a:buFont typeface="Denk One"/>
              <a:buNone/>
              <a:defRPr sz="1400">
                <a:solidFill>
                  <a:schemeClr val="dk1"/>
                </a:solidFill>
                <a:latin typeface="Denk One"/>
                <a:ea typeface="Denk One"/>
                <a:cs typeface="Denk One"/>
                <a:sym typeface="Denk One"/>
              </a:defRPr>
            </a:lvl2pPr>
            <a:lvl3pPr lvl="2" algn="r" rtl="0">
              <a:lnSpc>
                <a:spcPct val="100000"/>
              </a:lnSpc>
              <a:spcBef>
                <a:spcPts val="0"/>
              </a:spcBef>
              <a:spcAft>
                <a:spcPts val="0"/>
              </a:spcAft>
              <a:buClr>
                <a:schemeClr val="dk1"/>
              </a:buClr>
              <a:buSzPts val="1400"/>
              <a:buFont typeface="Denk One"/>
              <a:buNone/>
              <a:defRPr sz="1400">
                <a:solidFill>
                  <a:schemeClr val="dk1"/>
                </a:solidFill>
                <a:latin typeface="Denk One"/>
                <a:ea typeface="Denk One"/>
                <a:cs typeface="Denk One"/>
                <a:sym typeface="Denk One"/>
              </a:defRPr>
            </a:lvl3pPr>
            <a:lvl4pPr lvl="3" algn="r" rtl="0">
              <a:lnSpc>
                <a:spcPct val="100000"/>
              </a:lnSpc>
              <a:spcBef>
                <a:spcPts val="0"/>
              </a:spcBef>
              <a:spcAft>
                <a:spcPts val="0"/>
              </a:spcAft>
              <a:buClr>
                <a:schemeClr val="dk1"/>
              </a:buClr>
              <a:buSzPts val="1400"/>
              <a:buFont typeface="Denk One"/>
              <a:buNone/>
              <a:defRPr sz="1400">
                <a:solidFill>
                  <a:schemeClr val="dk1"/>
                </a:solidFill>
                <a:latin typeface="Denk One"/>
                <a:ea typeface="Denk One"/>
                <a:cs typeface="Denk One"/>
                <a:sym typeface="Denk One"/>
              </a:defRPr>
            </a:lvl4pPr>
            <a:lvl5pPr lvl="4" algn="r" rtl="0">
              <a:lnSpc>
                <a:spcPct val="100000"/>
              </a:lnSpc>
              <a:spcBef>
                <a:spcPts val="0"/>
              </a:spcBef>
              <a:spcAft>
                <a:spcPts val="0"/>
              </a:spcAft>
              <a:buClr>
                <a:schemeClr val="dk1"/>
              </a:buClr>
              <a:buSzPts val="1400"/>
              <a:buFont typeface="Denk One"/>
              <a:buNone/>
              <a:defRPr sz="1400">
                <a:solidFill>
                  <a:schemeClr val="dk1"/>
                </a:solidFill>
                <a:latin typeface="Denk One"/>
                <a:ea typeface="Denk One"/>
                <a:cs typeface="Denk One"/>
                <a:sym typeface="Denk One"/>
              </a:defRPr>
            </a:lvl5pPr>
            <a:lvl6pPr lvl="5" algn="r" rtl="0">
              <a:lnSpc>
                <a:spcPct val="100000"/>
              </a:lnSpc>
              <a:spcBef>
                <a:spcPts val="0"/>
              </a:spcBef>
              <a:spcAft>
                <a:spcPts val="0"/>
              </a:spcAft>
              <a:buClr>
                <a:schemeClr val="dk1"/>
              </a:buClr>
              <a:buSzPts val="1400"/>
              <a:buFont typeface="Denk One"/>
              <a:buNone/>
              <a:defRPr sz="1400">
                <a:solidFill>
                  <a:schemeClr val="dk1"/>
                </a:solidFill>
                <a:latin typeface="Denk One"/>
                <a:ea typeface="Denk One"/>
                <a:cs typeface="Denk One"/>
                <a:sym typeface="Denk One"/>
              </a:defRPr>
            </a:lvl6pPr>
            <a:lvl7pPr lvl="6" algn="r" rtl="0">
              <a:lnSpc>
                <a:spcPct val="100000"/>
              </a:lnSpc>
              <a:spcBef>
                <a:spcPts val="0"/>
              </a:spcBef>
              <a:spcAft>
                <a:spcPts val="0"/>
              </a:spcAft>
              <a:buClr>
                <a:schemeClr val="dk1"/>
              </a:buClr>
              <a:buSzPts val="1400"/>
              <a:buFont typeface="Denk One"/>
              <a:buNone/>
              <a:defRPr sz="1400">
                <a:solidFill>
                  <a:schemeClr val="dk1"/>
                </a:solidFill>
                <a:latin typeface="Denk One"/>
                <a:ea typeface="Denk One"/>
                <a:cs typeface="Denk One"/>
                <a:sym typeface="Denk One"/>
              </a:defRPr>
            </a:lvl7pPr>
            <a:lvl8pPr lvl="7" algn="r" rtl="0">
              <a:lnSpc>
                <a:spcPct val="100000"/>
              </a:lnSpc>
              <a:spcBef>
                <a:spcPts val="0"/>
              </a:spcBef>
              <a:spcAft>
                <a:spcPts val="0"/>
              </a:spcAft>
              <a:buClr>
                <a:schemeClr val="dk1"/>
              </a:buClr>
              <a:buSzPts val="1400"/>
              <a:buFont typeface="Denk One"/>
              <a:buNone/>
              <a:defRPr sz="1400">
                <a:solidFill>
                  <a:schemeClr val="dk1"/>
                </a:solidFill>
                <a:latin typeface="Denk One"/>
                <a:ea typeface="Denk One"/>
                <a:cs typeface="Denk One"/>
                <a:sym typeface="Denk One"/>
              </a:defRPr>
            </a:lvl8pPr>
            <a:lvl9pPr lvl="8" algn="r" rtl="0">
              <a:lnSpc>
                <a:spcPct val="100000"/>
              </a:lnSpc>
              <a:spcBef>
                <a:spcPts val="0"/>
              </a:spcBef>
              <a:spcAft>
                <a:spcPts val="0"/>
              </a:spcAft>
              <a:buClr>
                <a:schemeClr val="dk1"/>
              </a:buClr>
              <a:buSzPts val="1400"/>
              <a:buFont typeface="Denk One"/>
              <a:buNone/>
              <a:defRPr sz="1400">
                <a:solidFill>
                  <a:schemeClr val="dk1"/>
                </a:solidFill>
                <a:latin typeface="Denk One"/>
                <a:ea typeface="Denk One"/>
                <a:cs typeface="Denk One"/>
                <a:sym typeface="Denk One"/>
              </a:defRPr>
            </a:lvl9pPr>
          </a:lstStyle>
          <a:p>
            <a:endParaRPr/>
          </a:p>
        </p:txBody>
      </p:sp>
      <p:sp>
        <p:nvSpPr>
          <p:cNvPr id="63" name="Google Shape;63;p7"/>
          <p:cNvSpPr txBox="1">
            <a:spLocks noGrp="1"/>
          </p:cNvSpPr>
          <p:nvPr>
            <p:ph type="ctrTitle"/>
          </p:nvPr>
        </p:nvSpPr>
        <p:spPr>
          <a:xfrm>
            <a:off x="3351750" y="397650"/>
            <a:ext cx="5118600" cy="591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400" b="0"/>
            </a:lvl1pPr>
            <a:lvl2pPr lvl="1" rtl="0">
              <a:spcBef>
                <a:spcPts val="0"/>
              </a:spcBef>
              <a:spcAft>
                <a:spcPts val="0"/>
              </a:spcAft>
              <a:buClr>
                <a:schemeClr val="dk1"/>
              </a:buClr>
              <a:buSzPts val="4800"/>
              <a:buNone/>
              <a:defRPr sz="4800">
                <a:solidFill>
                  <a:schemeClr val="dk1"/>
                </a:solidFill>
              </a:defRPr>
            </a:lvl2pPr>
            <a:lvl3pPr lvl="2" rtl="0">
              <a:spcBef>
                <a:spcPts val="0"/>
              </a:spcBef>
              <a:spcAft>
                <a:spcPts val="0"/>
              </a:spcAft>
              <a:buClr>
                <a:schemeClr val="dk1"/>
              </a:buClr>
              <a:buSzPts val="4800"/>
              <a:buNone/>
              <a:defRPr sz="4800">
                <a:solidFill>
                  <a:schemeClr val="dk1"/>
                </a:solidFill>
              </a:defRPr>
            </a:lvl3pPr>
            <a:lvl4pPr lvl="3" rtl="0">
              <a:spcBef>
                <a:spcPts val="0"/>
              </a:spcBef>
              <a:spcAft>
                <a:spcPts val="0"/>
              </a:spcAft>
              <a:buClr>
                <a:schemeClr val="dk1"/>
              </a:buClr>
              <a:buSzPts val="4800"/>
              <a:buNone/>
              <a:defRPr sz="4800">
                <a:solidFill>
                  <a:schemeClr val="dk1"/>
                </a:solidFill>
              </a:defRPr>
            </a:lvl4pPr>
            <a:lvl5pPr lvl="4" rtl="0">
              <a:spcBef>
                <a:spcPts val="0"/>
              </a:spcBef>
              <a:spcAft>
                <a:spcPts val="0"/>
              </a:spcAft>
              <a:buClr>
                <a:schemeClr val="dk1"/>
              </a:buClr>
              <a:buSzPts val="4800"/>
              <a:buNone/>
              <a:defRPr sz="4800">
                <a:solidFill>
                  <a:schemeClr val="dk1"/>
                </a:solidFill>
              </a:defRPr>
            </a:lvl5pPr>
            <a:lvl6pPr lvl="5" rtl="0">
              <a:spcBef>
                <a:spcPts val="0"/>
              </a:spcBef>
              <a:spcAft>
                <a:spcPts val="0"/>
              </a:spcAft>
              <a:buClr>
                <a:schemeClr val="dk1"/>
              </a:buClr>
              <a:buSzPts val="4800"/>
              <a:buNone/>
              <a:defRPr sz="4800">
                <a:solidFill>
                  <a:schemeClr val="dk1"/>
                </a:solidFill>
              </a:defRPr>
            </a:lvl6pPr>
            <a:lvl7pPr lvl="6" rtl="0">
              <a:spcBef>
                <a:spcPts val="0"/>
              </a:spcBef>
              <a:spcAft>
                <a:spcPts val="0"/>
              </a:spcAft>
              <a:buClr>
                <a:schemeClr val="dk1"/>
              </a:buClr>
              <a:buSzPts val="4800"/>
              <a:buNone/>
              <a:defRPr sz="4800">
                <a:solidFill>
                  <a:schemeClr val="dk1"/>
                </a:solidFill>
              </a:defRPr>
            </a:lvl7pPr>
            <a:lvl8pPr lvl="7" rtl="0">
              <a:spcBef>
                <a:spcPts val="0"/>
              </a:spcBef>
              <a:spcAft>
                <a:spcPts val="0"/>
              </a:spcAft>
              <a:buClr>
                <a:schemeClr val="dk1"/>
              </a:buClr>
              <a:buSzPts val="4800"/>
              <a:buNone/>
              <a:defRPr sz="4800">
                <a:solidFill>
                  <a:schemeClr val="dk1"/>
                </a:solidFill>
              </a:defRPr>
            </a:lvl8pPr>
            <a:lvl9pPr lvl="8" rtl="0">
              <a:spcBef>
                <a:spcPts val="0"/>
              </a:spcBef>
              <a:spcAft>
                <a:spcPts val="0"/>
              </a:spcAft>
              <a:buClr>
                <a:schemeClr val="dk1"/>
              </a:buClr>
              <a:buSzPts val="4800"/>
              <a:buNone/>
              <a:defRPr sz="4800">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 DESIGN 3">
  <p:cSld name="CUSTOM_17_2_1_1_2_1">
    <p:bg>
      <p:bgPr>
        <a:solidFill>
          <a:schemeClr val="accent1"/>
        </a:solidFill>
        <a:effectLst/>
      </p:bgPr>
    </p:bg>
    <p:spTree>
      <p:nvGrpSpPr>
        <p:cNvPr id="1" name="Shape 108"/>
        <p:cNvGrpSpPr/>
        <p:nvPr/>
      </p:nvGrpSpPr>
      <p:grpSpPr>
        <a:xfrm>
          <a:off x="0" y="0"/>
          <a:ext cx="0" cy="0"/>
          <a:chOff x="0" y="0"/>
          <a:chExt cx="0" cy="0"/>
        </a:xfrm>
      </p:grpSpPr>
      <p:sp>
        <p:nvSpPr>
          <p:cNvPr id="109" name="Google Shape;109;p12"/>
          <p:cNvSpPr/>
          <p:nvPr/>
        </p:nvSpPr>
        <p:spPr>
          <a:xfrm flipH="1">
            <a:off x="387998" y="397650"/>
            <a:ext cx="8396700" cy="59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2"/>
          <p:cNvSpPr/>
          <p:nvPr/>
        </p:nvSpPr>
        <p:spPr>
          <a:xfrm flipH="1">
            <a:off x="387998" y="397650"/>
            <a:ext cx="8396700" cy="59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2"/>
          <p:cNvGrpSpPr/>
          <p:nvPr/>
        </p:nvGrpSpPr>
        <p:grpSpPr>
          <a:xfrm>
            <a:off x="8441191" y="3791774"/>
            <a:ext cx="197076" cy="216135"/>
            <a:chOff x="7799791" y="3438161"/>
            <a:chExt cx="197076" cy="216135"/>
          </a:xfrm>
        </p:grpSpPr>
        <p:sp>
          <p:nvSpPr>
            <p:cNvPr id="112" name="Google Shape;112;p12"/>
            <p:cNvSpPr/>
            <p:nvPr/>
          </p:nvSpPr>
          <p:spPr>
            <a:xfrm>
              <a:off x="7799791" y="3455891"/>
              <a:ext cx="189541" cy="198405"/>
            </a:xfrm>
            <a:custGeom>
              <a:avLst/>
              <a:gdLst/>
              <a:ahLst/>
              <a:cxnLst/>
              <a:rect l="l" t="t" r="r" b="b"/>
              <a:pathLst>
                <a:path w="3421" h="3581" extrusionOk="0">
                  <a:moveTo>
                    <a:pt x="1209" y="0"/>
                  </a:moveTo>
                  <a:cubicBezTo>
                    <a:pt x="1170" y="0"/>
                    <a:pt x="1131" y="8"/>
                    <a:pt x="1092" y="26"/>
                  </a:cubicBezTo>
                  <a:cubicBezTo>
                    <a:pt x="475" y="303"/>
                    <a:pt x="724" y="893"/>
                    <a:pt x="713" y="965"/>
                  </a:cubicBezTo>
                  <a:cubicBezTo>
                    <a:pt x="703" y="1036"/>
                    <a:pt x="262" y="1002"/>
                    <a:pt x="164" y="1343"/>
                  </a:cubicBezTo>
                  <a:cubicBezTo>
                    <a:pt x="65" y="1682"/>
                    <a:pt x="461" y="1924"/>
                    <a:pt x="464" y="1989"/>
                  </a:cubicBezTo>
                  <a:cubicBezTo>
                    <a:pt x="471" y="2057"/>
                    <a:pt x="0" y="2580"/>
                    <a:pt x="928" y="3276"/>
                  </a:cubicBezTo>
                  <a:cubicBezTo>
                    <a:pt x="1231" y="3504"/>
                    <a:pt x="1493" y="3581"/>
                    <a:pt x="1709" y="3581"/>
                  </a:cubicBezTo>
                  <a:cubicBezTo>
                    <a:pt x="2011" y="3581"/>
                    <a:pt x="2224" y="3431"/>
                    <a:pt x="2331" y="3334"/>
                  </a:cubicBezTo>
                  <a:cubicBezTo>
                    <a:pt x="2386" y="3282"/>
                    <a:pt x="2451" y="3248"/>
                    <a:pt x="2523" y="3228"/>
                  </a:cubicBezTo>
                  <a:cubicBezTo>
                    <a:pt x="3191" y="3037"/>
                    <a:pt x="3421" y="2142"/>
                    <a:pt x="3369" y="1579"/>
                  </a:cubicBezTo>
                  <a:cubicBezTo>
                    <a:pt x="3314" y="982"/>
                    <a:pt x="2912" y="1074"/>
                    <a:pt x="2833" y="1020"/>
                  </a:cubicBezTo>
                  <a:cubicBezTo>
                    <a:pt x="2755" y="968"/>
                    <a:pt x="2864" y="562"/>
                    <a:pt x="2584" y="395"/>
                  </a:cubicBezTo>
                  <a:cubicBezTo>
                    <a:pt x="2523" y="359"/>
                    <a:pt x="2460" y="345"/>
                    <a:pt x="2397" y="345"/>
                  </a:cubicBezTo>
                  <a:cubicBezTo>
                    <a:pt x="2206" y="345"/>
                    <a:pt x="2018" y="472"/>
                    <a:pt x="1905" y="472"/>
                  </a:cubicBezTo>
                  <a:cubicBezTo>
                    <a:pt x="1885" y="472"/>
                    <a:pt x="1868" y="468"/>
                    <a:pt x="1853" y="459"/>
                  </a:cubicBezTo>
                  <a:cubicBezTo>
                    <a:pt x="1737" y="397"/>
                    <a:pt x="1483" y="0"/>
                    <a:pt x="1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2"/>
            <p:cNvSpPr/>
            <p:nvPr/>
          </p:nvSpPr>
          <p:spPr>
            <a:xfrm>
              <a:off x="7866888" y="3469410"/>
              <a:ext cx="62497" cy="151533"/>
            </a:xfrm>
            <a:custGeom>
              <a:avLst/>
              <a:gdLst/>
              <a:ahLst/>
              <a:cxnLst/>
              <a:rect l="l" t="t" r="r" b="b"/>
              <a:pathLst>
                <a:path w="1128" h="2735" extrusionOk="0">
                  <a:moveTo>
                    <a:pt x="1" y="1"/>
                  </a:moveTo>
                  <a:cubicBezTo>
                    <a:pt x="86" y="233"/>
                    <a:pt x="182" y="461"/>
                    <a:pt x="274" y="690"/>
                  </a:cubicBezTo>
                  <a:cubicBezTo>
                    <a:pt x="370" y="915"/>
                    <a:pt x="465" y="1144"/>
                    <a:pt x="560" y="1370"/>
                  </a:cubicBezTo>
                  <a:lnTo>
                    <a:pt x="854" y="2049"/>
                  </a:lnTo>
                  <a:cubicBezTo>
                    <a:pt x="902" y="2161"/>
                    <a:pt x="950" y="2274"/>
                    <a:pt x="997" y="2390"/>
                  </a:cubicBezTo>
                  <a:cubicBezTo>
                    <a:pt x="1045" y="2503"/>
                    <a:pt x="1096" y="2615"/>
                    <a:pt x="1127" y="2735"/>
                  </a:cubicBezTo>
                  <a:cubicBezTo>
                    <a:pt x="1083" y="2489"/>
                    <a:pt x="987" y="2260"/>
                    <a:pt x="902" y="2028"/>
                  </a:cubicBezTo>
                  <a:cubicBezTo>
                    <a:pt x="813" y="1800"/>
                    <a:pt x="718" y="1570"/>
                    <a:pt x="622" y="1345"/>
                  </a:cubicBezTo>
                  <a:cubicBezTo>
                    <a:pt x="526" y="1116"/>
                    <a:pt x="428" y="891"/>
                    <a:pt x="321" y="669"/>
                  </a:cubicBezTo>
                  <a:cubicBezTo>
                    <a:pt x="219" y="444"/>
                    <a:pt x="113" y="22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2"/>
            <p:cNvSpPr/>
            <p:nvPr/>
          </p:nvSpPr>
          <p:spPr>
            <a:xfrm>
              <a:off x="7860461" y="3556232"/>
              <a:ext cx="93690" cy="50529"/>
            </a:xfrm>
            <a:custGeom>
              <a:avLst/>
              <a:gdLst/>
              <a:ahLst/>
              <a:cxnLst/>
              <a:rect l="l" t="t" r="r" b="b"/>
              <a:pathLst>
                <a:path w="1691" h="912" extrusionOk="0">
                  <a:moveTo>
                    <a:pt x="1691" y="0"/>
                  </a:moveTo>
                  <a:cubicBezTo>
                    <a:pt x="1588" y="140"/>
                    <a:pt x="1496" y="284"/>
                    <a:pt x="1400" y="427"/>
                  </a:cubicBezTo>
                  <a:cubicBezTo>
                    <a:pt x="1312" y="561"/>
                    <a:pt x="1223" y="701"/>
                    <a:pt x="1138" y="842"/>
                  </a:cubicBezTo>
                  <a:lnTo>
                    <a:pt x="1138" y="842"/>
                  </a:lnTo>
                  <a:cubicBezTo>
                    <a:pt x="950" y="829"/>
                    <a:pt x="766" y="819"/>
                    <a:pt x="577" y="813"/>
                  </a:cubicBezTo>
                  <a:lnTo>
                    <a:pt x="287" y="806"/>
                  </a:lnTo>
                  <a:cubicBezTo>
                    <a:pt x="246" y="806"/>
                    <a:pt x="204" y="805"/>
                    <a:pt x="163" y="805"/>
                  </a:cubicBezTo>
                  <a:cubicBezTo>
                    <a:pt x="109" y="805"/>
                    <a:pt x="55" y="807"/>
                    <a:pt x="1" y="813"/>
                  </a:cubicBezTo>
                  <a:cubicBezTo>
                    <a:pt x="96" y="816"/>
                    <a:pt x="191" y="830"/>
                    <a:pt x="287" y="840"/>
                  </a:cubicBezTo>
                  <a:lnTo>
                    <a:pt x="574" y="868"/>
                  </a:lnTo>
                  <a:cubicBezTo>
                    <a:pt x="769" y="884"/>
                    <a:pt x="960" y="898"/>
                    <a:pt x="1154" y="909"/>
                  </a:cubicBezTo>
                  <a:lnTo>
                    <a:pt x="1171" y="912"/>
                  </a:lnTo>
                  <a:lnTo>
                    <a:pt x="1182" y="895"/>
                  </a:lnTo>
                  <a:cubicBezTo>
                    <a:pt x="1270" y="748"/>
                    <a:pt x="1359" y="601"/>
                    <a:pt x="1441" y="451"/>
                  </a:cubicBezTo>
                  <a:cubicBezTo>
                    <a:pt x="1527" y="304"/>
                    <a:pt x="1612" y="154"/>
                    <a:pt x="16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2"/>
            <p:cNvSpPr/>
            <p:nvPr/>
          </p:nvSpPr>
          <p:spPr>
            <a:xfrm>
              <a:off x="7848160" y="3502155"/>
              <a:ext cx="73633" cy="49033"/>
            </a:xfrm>
            <a:custGeom>
              <a:avLst/>
              <a:gdLst/>
              <a:ahLst/>
              <a:cxnLst/>
              <a:rect l="l" t="t" r="r" b="b"/>
              <a:pathLst>
                <a:path w="1329" h="885" extrusionOk="0">
                  <a:moveTo>
                    <a:pt x="1329" y="0"/>
                  </a:moveTo>
                  <a:lnTo>
                    <a:pt x="1329" y="0"/>
                  </a:lnTo>
                  <a:cubicBezTo>
                    <a:pt x="1257" y="133"/>
                    <a:pt x="1188" y="273"/>
                    <a:pt x="1124" y="410"/>
                  </a:cubicBezTo>
                  <a:cubicBezTo>
                    <a:pt x="1060" y="540"/>
                    <a:pt x="1002" y="672"/>
                    <a:pt x="944" y="803"/>
                  </a:cubicBezTo>
                  <a:lnTo>
                    <a:pt x="944" y="803"/>
                  </a:lnTo>
                  <a:cubicBezTo>
                    <a:pt x="794" y="755"/>
                    <a:pt x="643" y="707"/>
                    <a:pt x="489" y="666"/>
                  </a:cubicBezTo>
                  <a:lnTo>
                    <a:pt x="246" y="598"/>
                  </a:lnTo>
                  <a:lnTo>
                    <a:pt x="1" y="533"/>
                  </a:lnTo>
                  <a:lnTo>
                    <a:pt x="1" y="533"/>
                  </a:lnTo>
                  <a:cubicBezTo>
                    <a:pt x="79" y="570"/>
                    <a:pt x="158" y="598"/>
                    <a:pt x="236" y="628"/>
                  </a:cubicBezTo>
                  <a:lnTo>
                    <a:pt x="475" y="717"/>
                  </a:lnTo>
                  <a:cubicBezTo>
                    <a:pt x="632" y="771"/>
                    <a:pt x="793" y="826"/>
                    <a:pt x="953" y="877"/>
                  </a:cubicBezTo>
                  <a:lnTo>
                    <a:pt x="984" y="884"/>
                  </a:lnTo>
                  <a:lnTo>
                    <a:pt x="994" y="856"/>
                  </a:lnTo>
                  <a:cubicBezTo>
                    <a:pt x="1056" y="717"/>
                    <a:pt x="1114" y="574"/>
                    <a:pt x="1168" y="430"/>
                  </a:cubicBezTo>
                  <a:cubicBezTo>
                    <a:pt x="1226" y="287"/>
                    <a:pt x="1281" y="144"/>
                    <a:pt x="13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2"/>
            <p:cNvSpPr/>
            <p:nvPr/>
          </p:nvSpPr>
          <p:spPr>
            <a:xfrm>
              <a:off x="7807492" y="3438161"/>
              <a:ext cx="189374" cy="198350"/>
            </a:xfrm>
            <a:custGeom>
              <a:avLst/>
              <a:gdLst/>
              <a:ahLst/>
              <a:cxnLst/>
              <a:rect l="l" t="t" r="r" b="b"/>
              <a:pathLst>
                <a:path w="3418" h="3580" extrusionOk="0">
                  <a:moveTo>
                    <a:pt x="1207" y="0"/>
                  </a:moveTo>
                  <a:cubicBezTo>
                    <a:pt x="1169" y="0"/>
                    <a:pt x="1131" y="8"/>
                    <a:pt x="1093" y="25"/>
                  </a:cubicBezTo>
                  <a:cubicBezTo>
                    <a:pt x="472" y="302"/>
                    <a:pt x="721" y="892"/>
                    <a:pt x="714" y="964"/>
                  </a:cubicBezTo>
                  <a:cubicBezTo>
                    <a:pt x="704" y="1036"/>
                    <a:pt x="260" y="1005"/>
                    <a:pt x="161" y="1343"/>
                  </a:cubicBezTo>
                  <a:cubicBezTo>
                    <a:pt x="62" y="1684"/>
                    <a:pt x="458" y="1923"/>
                    <a:pt x="465" y="1991"/>
                  </a:cubicBezTo>
                  <a:cubicBezTo>
                    <a:pt x="468" y="2057"/>
                    <a:pt x="0" y="2578"/>
                    <a:pt x="926" y="3275"/>
                  </a:cubicBezTo>
                  <a:cubicBezTo>
                    <a:pt x="1228" y="3503"/>
                    <a:pt x="1491" y="3580"/>
                    <a:pt x="1707" y="3580"/>
                  </a:cubicBezTo>
                  <a:cubicBezTo>
                    <a:pt x="2009" y="3580"/>
                    <a:pt x="2221" y="3430"/>
                    <a:pt x="2329" y="3333"/>
                  </a:cubicBezTo>
                  <a:cubicBezTo>
                    <a:pt x="2384" y="3285"/>
                    <a:pt x="2448" y="3248"/>
                    <a:pt x="2520" y="3227"/>
                  </a:cubicBezTo>
                  <a:cubicBezTo>
                    <a:pt x="3192" y="3040"/>
                    <a:pt x="3418" y="2142"/>
                    <a:pt x="3367" y="1578"/>
                  </a:cubicBezTo>
                  <a:cubicBezTo>
                    <a:pt x="3312" y="984"/>
                    <a:pt x="2913" y="1073"/>
                    <a:pt x="2831" y="1022"/>
                  </a:cubicBezTo>
                  <a:cubicBezTo>
                    <a:pt x="2752" y="967"/>
                    <a:pt x="2861" y="565"/>
                    <a:pt x="2581" y="398"/>
                  </a:cubicBezTo>
                  <a:cubicBezTo>
                    <a:pt x="2520" y="360"/>
                    <a:pt x="2456" y="347"/>
                    <a:pt x="2393" y="347"/>
                  </a:cubicBezTo>
                  <a:cubicBezTo>
                    <a:pt x="2202" y="347"/>
                    <a:pt x="2017" y="474"/>
                    <a:pt x="1902" y="474"/>
                  </a:cubicBezTo>
                  <a:cubicBezTo>
                    <a:pt x="1883" y="474"/>
                    <a:pt x="1866" y="471"/>
                    <a:pt x="1851" y="462"/>
                  </a:cubicBezTo>
                  <a:cubicBezTo>
                    <a:pt x="1734" y="396"/>
                    <a:pt x="1480" y="0"/>
                    <a:pt x="1207" y="0"/>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2"/>
            <p:cNvSpPr/>
            <p:nvPr/>
          </p:nvSpPr>
          <p:spPr>
            <a:xfrm>
              <a:off x="7874423" y="3451791"/>
              <a:ext cx="62497" cy="151422"/>
            </a:xfrm>
            <a:custGeom>
              <a:avLst/>
              <a:gdLst/>
              <a:ahLst/>
              <a:cxnLst/>
              <a:rect l="l" t="t" r="r" b="b"/>
              <a:pathLst>
                <a:path w="1128" h="2733" extrusionOk="0">
                  <a:moveTo>
                    <a:pt x="1" y="1"/>
                  </a:moveTo>
                  <a:lnTo>
                    <a:pt x="1" y="1"/>
                  </a:lnTo>
                  <a:cubicBezTo>
                    <a:pt x="90" y="229"/>
                    <a:pt x="182" y="459"/>
                    <a:pt x="278" y="687"/>
                  </a:cubicBezTo>
                  <a:cubicBezTo>
                    <a:pt x="370" y="916"/>
                    <a:pt x="465" y="1141"/>
                    <a:pt x="565" y="1370"/>
                  </a:cubicBezTo>
                  <a:lnTo>
                    <a:pt x="855" y="2046"/>
                  </a:lnTo>
                  <a:cubicBezTo>
                    <a:pt x="906" y="2159"/>
                    <a:pt x="954" y="2274"/>
                    <a:pt x="1001" y="2387"/>
                  </a:cubicBezTo>
                  <a:cubicBezTo>
                    <a:pt x="1045" y="2500"/>
                    <a:pt x="1097" y="2613"/>
                    <a:pt x="1127" y="2732"/>
                  </a:cubicBezTo>
                  <a:cubicBezTo>
                    <a:pt x="1083" y="2490"/>
                    <a:pt x="988" y="2261"/>
                    <a:pt x="902" y="2028"/>
                  </a:cubicBezTo>
                  <a:cubicBezTo>
                    <a:pt x="814" y="1797"/>
                    <a:pt x="722" y="1568"/>
                    <a:pt x="623" y="1343"/>
                  </a:cubicBezTo>
                  <a:cubicBezTo>
                    <a:pt x="527" y="1117"/>
                    <a:pt x="428" y="889"/>
                    <a:pt x="322" y="667"/>
                  </a:cubicBezTo>
                  <a:cubicBezTo>
                    <a:pt x="220" y="442"/>
                    <a:pt x="114" y="220"/>
                    <a:pt x="1" y="1"/>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2"/>
            <p:cNvSpPr/>
            <p:nvPr/>
          </p:nvSpPr>
          <p:spPr>
            <a:xfrm>
              <a:off x="7868051" y="3538668"/>
              <a:ext cx="93634" cy="50308"/>
            </a:xfrm>
            <a:custGeom>
              <a:avLst/>
              <a:gdLst/>
              <a:ahLst/>
              <a:cxnLst/>
              <a:rect l="l" t="t" r="r" b="b"/>
              <a:pathLst>
                <a:path w="1690" h="908" extrusionOk="0">
                  <a:moveTo>
                    <a:pt x="1690" y="0"/>
                  </a:moveTo>
                  <a:cubicBezTo>
                    <a:pt x="1587" y="136"/>
                    <a:pt x="1496" y="279"/>
                    <a:pt x="1400" y="423"/>
                  </a:cubicBezTo>
                  <a:cubicBezTo>
                    <a:pt x="1312" y="560"/>
                    <a:pt x="1223" y="697"/>
                    <a:pt x="1138" y="838"/>
                  </a:cubicBezTo>
                  <a:lnTo>
                    <a:pt x="1138" y="838"/>
                  </a:lnTo>
                  <a:cubicBezTo>
                    <a:pt x="953" y="825"/>
                    <a:pt x="765" y="816"/>
                    <a:pt x="580" y="809"/>
                  </a:cubicBezTo>
                  <a:lnTo>
                    <a:pt x="290" y="802"/>
                  </a:lnTo>
                  <a:cubicBezTo>
                    <a:pt x="266" y="803"/>
                    <a:pt x="241" y="803"/>
                    <a:pt x="217" y="803"/>
                  </a:cubicBezTo>
                  <a:cubicBezTo>
                    <a:pt x="192" y="803"/>
                    <a:pt x="168" y="803"/>
                    <a:pt x="144" y="803"/>
                  </a:cubicBezTo>
                  <a:cubicBezTo>
                    <a:pt x="96" y="803"/>
                    <a:pt x="48" y="804"/>
                    <a:pt x="0" y="809"/>
                  </a:cubicBezTo>
                  <a:cubicBezTo>
                    <a:pt x="95" y="816"/>
                    <a:pt x="191" y="826"/>
                    <a:pt x="287" y="837"/>
                  </a:cubicBezTo>
                  <a:lnTo>
                    <a:pt x="577" y="864"/>
                  </a:lnTo>
                  <a:cubicBezTo>
                    <a:pt x="768" y="881"/>
                    <a:pt x="960" y="894"/>
                    <a:pt x="1154" y="908"/>
                  </a:cubicBezTo>
                  <a:lnTo>
                    <a:pt x="1174" y="908"/>
                  </a:lnTo>
                  <a:lnTo>
                    <a:pt x="1185" y="891"/>
                  </a:lnTo>
                  <a:cubicBezTo>
                    <a:pt x="1270" y="744"/>
                    <a:pt x="1359" y="597"/>
                    <a:pt x="1444" y="451"/>
                  </a:cubicBezTo>
                  <a:cubicBezTo>
                    <a:pt x="1529" y="300"/>
                    <a:pt x="1611" y="150"/>
                    <a:pt x="1690" y="0"/>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2"/>
            <p:cNvSpPr/>
            <p:nvPr/>
          </p:nvSpPr>
          <p:spPr>
            <a:xfrm>
              <a:off x="7855917" y="3484370"/>
              <a:ext cx="73467" cy="49200"/>
            </a:xfrm>
            <a:custGeom>
              <a:avLst/>
              <a:gdLst/>
              <a:ahLst/>
              <a:cxnLst/>
              <a:rect l="l" t="t" r="r" b="b"/>
              <a:pathLst>
                <a:path w="1326" h="888" extrusionOk="0">
                  <a:moveTo>
                    <a:pt x="1325" y="0"/>
                  </a:moveTo>
                  <a:lnTo>
                    <a:pt x="1325" y="0"/>
                  </a:lnTo>
                  <a:cubicBezTo>
                    <a:pt x="1253" y="137"/>
                    <a:pt x="1185" y="273"/>
                    <a:pt x="1121" y="413"/>
                  </a:cubicBezTo>
                  <a:cubicBezTo>
                    <a:pt x="1060" y="540"/>
                    <a:pt x="1003" y="673"/>
                    <a:pt x="942" y="804"/>
                  </a:cubicBezTo>
                  <a:lnTo>
                    <a:pt x="942" y="804"/>
                  </a:lnTo>
                  <a:cubicBezTo>
                    <a:pt x="792" y="756"/>
                    <a:pt x="640" y="711"/>
                    <a:pt x="489" y="665"/>
                  </a:cubicBezTo>
                  <a:lnTo>
                    <a:pt x="243" y="597"/>
                  </a:lnTo>
                  <a:lnTo>
                    <a:pt x="1" y="533"/>
                  </a:lnTo>
                  <a:lnTo>
                    <a:pt x="1" y="533"/>
                  </a:lnTo>
                  <a:cubicBezTo>
                    <a:pt x="76" y="570"/>
                    <a:pt x="155" y="597"/>
                    <a:pt x="232" y="632"/>
                  </a:cubicBezTo>
                  <a:lnTo>
                    <a:pt x="472" y="717"/>
                  </a:lnTo>
                  <a:cubicBezTo>
                    <a:pt x="632" y="775"/>
                    <a:pt x="790" y="826"/>
                    <a:pt x="953" y="878"/>
                  </a:cubicBezTo>
                  <a:lnTo>
                    <a:pt x="980" y="887"/>
                  </a:lnTo>
                  <a:lnTo>
                    <a:pt x="990" y="860"/>
                  </a:lnTo>
                  <a:cubicBezTo>
                    <a:pt x="1052" y="717"/>
                    <a:pt x="1110" y="577"/>
                    <a:pt x="1168" y="434"/>
                  </a:cubicBezTo>
                  <a:cubicBezTo>
                    <a:pt x="1223" y="290"/>
                    <a:pt x="1277" y="147"/>
                    <a:pt x="1325" y="0"/>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12"/>
          <p:cNvSpPr/>
          <p:nvPr/>
        </p:nvSpPr>
        <p:spPr>
          <a:xfrm flipH="1">
            <a:off x="4786900" y="2193900"/>
            <a:ext cx="3997800" cy="254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2"/>
          <p:cNvSpPr/>
          <p:nvPr/>
        </p:nvSpPr>
        <p:spPr>
          <a:xfrm flipH="1">
            <a:off x="4786899" y="1307450"/>
            <a:ext cx="3997800" cy="59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2"/>
          <p:cNvSpPr txBox="1">
            <a:spLocks noGrp="1"/>
          </p:cNvSpPr>
          <p:nvPr>
            <p:ph type="subTitle" idx="1"/>
          </p:nvPr>
        </p:nvSpPr>
        <p:spPr>
          <a:xfrm flipH="1">
            <a:off x="4032347" y="1305075"/>
            <a:ext cx="4449300" cy="572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2400"/>
              <a:buFont typeface="Denk One"/>
              <a:buNone/>
              <a:defRPr sz="2400">
                <a:solidFill>
                  <a:schemeClr val="dk1"/>
                </a:solidFill>
                <a:latin typeface="Denk One"/>
                <a:ea typeface="Denk One"/>
                <a:cs typeface="Denk One"/>
                <a:sym typeface="Denk One"/>
              </a:defRPr>
            </a:lvl1pPr>
            <a:lvl2pPr lvl="1" algn="r" rtl="0">
              <a:lnSpc>
                <a:spcPct val="100000"/>
              </a:lnSpc>
              <a:spcBef>
                <a:spcPts val="0"/>
              </a:spcBef>
              <a:spcAft>
                <a:spcPts val="0"/>
              </a:spcAft>
              <a:buClr>
                <a:schemeClr val="dk1"/>
              </a:buClr>
              <a:buSzPts val="1200"/>
              <a:buFont typeface="Denk One"/>
              <a:buNone/>
              <a:defRPr>
                <a:solidFill>
                  <a:schemeClr val="dk1"/>
                </a:solidFill>
                <a:latin typeface="Denk One"/>
                <a:ea typeface="Denk One"/>
                <a:cs typeface="Denk One"/>
                <a:sym typeface="Denk One"/>
              </a:defRPr>
            </a:lvl2pPr>
            <a:lvl3pPr lvl="2" algn="r" rtl="0">
              <a:lnSpc>
                <a:spcPct val="100000"/>
              </a:lnSpc>
              <a:spcBef>
                <a:spcPts val="0"/>
              </a:spcBef>
              <a:spcAft>
                <a:spcPts val="0"/>
              </a:spcAft>
              <a:buClr>
                <a:schemeClr val="dk1"/>
              </a:buClr>
              <a:buSzPts val="1200"/>
              <a:buFont typeface="Denk One"/>
              <a:buNone/>
              <a:defRPr>
                <a:solidFill>
                  <a:schemeClr val="dk1"/>
                </a:solidFill>
                <a:latin typeface="Denk One"/>
                <a:ea typeface="Denk One"/>
                <a:cs typeface="Denk One"/>
                <a:sym typeface="Denk One"/>
              </a:defRPr>
            </a:lvl3pPr>
            <a:lvl4pPr lvl="3" algn="r" rtl="0">
              <a:lnSpc>
                <a:spcPct val="100000"/>
              </a:lnSpc>
              <a:spcBef>
                <a:spcPts val="0"/>
              </a:spcBef>
              <a:spcAft>
                <a:spcPts val="0"/>
              </a:spcAft>
              <a:buClr>
                <a:schemeClr val="dk1"/>
              </a:buClr>
              <a:buSzPts val="1200"/>
              <a:buFont typeface="Denk One"/>
              <a:buNone/>
              <a:defRPr>
                <a:solidFill>
                  <a:schemeClr val="dk1"/>
                </a:solidFill>
                <a:latin typeface="Denk One"/>
                <a:ea typeface="Denk One"/>
                <a:cs typeface="Denk One"/>
                <a:sym typeface="Denk One"/>
              </a:defRPr>
            </a:lvl4pPr>
            <a:lvl5pPr lvl="4" algn="r" rtl="0">
              <a:lnSpc>
                <a:spcPct val="100000"/>
              </a:lnSpc>
              <a:spcBef>
                <a:spcPts val="0"/>
              </a:spcBef>
              <a:spcAft>
                <a:spcPts val="0"/>
              </a:spcAft>
              <a:buClr>
                <a:schemeClr val="dk1"/>
              </a:buClr>
              <a:buSzPts val="1200"/>
              <a:buFont typeface="Denk One"/>
              <a:buNone/>
              <a:defRPr>
                <a:solidFill>
                  <a:schemeClr val="dk1"/>
                </a:solidFill>
                <a:latin typeface="Denk One"/>
                <a:ea typeface="Denk One"/>
                <a:cs typeface="Denk One"/>
                <a:sym typeface="Denk One"/>
              </a:defRPr>
            </a:lvl5pPr>
            <a:lvl6pPr lvl="5" algn="r" rtl="0">
              <a:lnSpc>
                <a:spcPct val="100000"/>
              </a:lnSpc>
              <a:spcBef>
                <a:spcPts val="0"/>
              </a:spcBef>
              <a:spcAft>
                <a:spcPts val="0"/>
              </a:spcAft>
              <a:buClr>
                <a:schemeClr val="dk1"/>
              </a:buClr>
              <a:buSzPts val="1200"/>
              <a:buFont typeface="Denk One"/>
              <a:buNone/>
              <a:defRPr>
                <a:solidFill>
                  <a:schemeClr val="dk1"/>
                </a:solidFill>
                <a:latin typeface="Denk One"/>
                <a:ea typeface="Denk One"/>
                <a:cs typeface="Denk One"/>
                <a:sym typeface="Denk One"/>
              </a:defRPr>
            </a:lvl6pPr>
            <a:lvl7pPr lvl="6" algn="r" rtl="0">
              <a:lnSpc>
                <a:spcPct val="100000"/>
              </a:lnSpc>
              <a:spcBef>
                <a:spcPts val="0"/>
              </a:spcBef>
              <a:spcAft>
                <a:spcPts val="0"/>
              </a:spcAft>
              <a:buClr>
                <a:schemeClr val="dk1"/>
              </a:buClr>
              <a:buSzPts val="1200"/>
              <a:buFont typeface="Denk One"/>
              <a:buNone/>
              <a:defRPr>
                <a:solidFill>
                  <a:schemeClr val="dk1"/>
                </a:solidFill>
                <a:latin typeface="Denk One"/>
                <a:ea typeface="Denk One"/>
                <a:cs typeface="Denk One"/>
                <a:sym typeface="Denk One"/>
              </a:defRPr>
            </a:lvl7pPr>
            <a:lvl8pPr lvl="7" algn="r" rtl="0">
              <a:lnSpc>
                <a:spcPct val="100000"/>
              </a:lnSpc>
              <a:spcBef>
                <a:spcPts val="0"/>
              </a:spcBef>
              <a:spcAft>
                <a:spcPts val="0"/>
              </a:spcAft>
              <a:buClr>
                <a:schemeClr val="dk1"/>
              </a:buClr>
              <a:buSzPts val="1200"/>
              <a:buFont typeface="Denk One"/>
              <a:buNone/>
              <a:defRPr>
                <a:solidFill>
                  <a:schemeClr val="dk1"/>
                </a:solidFill>
                <a:latin typeface="Denk One"/>
                <a:ea typeface="Denk One"/>
                <a:cs typeface="Denk One"/>
                <a:sym typeface="Denk One"/>
              </a:defRPr>
            </a:lvl8pPr>
            <a:lvl9pPr lvl="8" algn="r" rtl="0">
              <a:lnSpc>
                <a:spcPct val="100000"/>
              </a:lnSpc>
              <a:spcBef>
                <a:spcPts val="0"/>
              </a:spcBef>
              <a:spcAft>
                <a:spcPts val="0"/>
              </a:spcAft>
              <a:buClr>
                <a:schemeClr val="dk1"/>
              </a:buClr>
              <a:buSzPts val="1200"/>
              <a:buFont typeface="Denk One"/>
              <a:buNone/>
              <a:defRPr>
                <a:solidFill>
                  <a:schemeClr val="dk1"/>
                </a:solidFill>
                <a:latin typeface="Denk One"/>
                <a:ea typeface="Denk One"/>
                <a:cs typeface="Denk One"/>
                <a:sym typeface="Denk One"/>
              </a:defRPr>
            </a:lvl9pPr>
          </a:lstStyle>
          <a:p>
            <a:endParaRPr/>
          </a:p>
        </p:txBody>
      </p:sp>
      <p:sp>
        <p:nvSpPr>
          <p:cNvPr id="123" name="Google Shape;123;p12"/>
          <p:cNvSpPr txBox="1">
            <a:spLocks noGrp="1"/>
          </p:cNvSpPr>
          <p:nvPr>
            <p:ph type="subTitle" idx="2"/>
          </p:nvPr>
        </p:nvSpPr>
        <p:spPr>
          <a:xfrm flipH="1">
            <a:off x="5861450" y="3140250"/>
            <a:ext cx="2620200" cy="572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
        <p:nvSpPr>
          <p:cNvPr id="124" name="Google Shape;124;p12"/>
          <p:cNvSpPr txBox="1">
            <a:spLocks noGrp="1"/>
          </p:cNvSpPr>
          <p:nvPr>
            <p:ph type="ctrTitle"/>
          </p:nvPr>
        </p:nvSpPr>
        <p:spPr>
          <a:xfrm>
            <a:off x="3351750" y="397650"/>
            <a:ext cx="5118600" cy="591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400" b="0"/>
            </a:lvl1pPr>
            <a:lvl2pPr lvl="1" rtl="0">
              <a:spcBef>
                <a:spcPts val="0"/>
              </a:spcBef>
              <a:spcAft>
                <a:spcPts val="0"/>
              </a:spcAft>
              <a:buClr>
                <a:schemeClr val="dk1"/>
              </a:buClr>
              <a:buSzPts val="4800"/>
              <a:buNone/>
              <a:defRPr sz="4800">
                <a:solidFill>
                  <a:schemeClr val="dk1"/>
                </a:solidFill>
              </a:defRPr>
            </a:lvl2pPr>
            <a:lvl3pPr lvl="2" rtl="0">
              <a:spcBef>
                <a:spcPts val="0"/>
              </a:spcBef>
              <a:spcAft>
                <a:spcPts val="0"/>
              </a:spcAft>
              <a:buClr>
                <a:schemeClr val="dk1"/>
              </a:buClr>
              <a:buSzPts val="4800"/>
              <a:buNone/>
              <a:defRPr sz="4800">
                <a:solidFill>
                  <a:schemeClr val="dk1"/>
                </a:solidFill>
              </a:defRPr>
            </a:lvl3pPr>
            <a:lvl4pPr lvl="3" rtl="0">
              <a:spcBef>
                <a:spcPts val="0"/>
              </a:spcBef>
              <a:spcAft>
                <a:spcPts val="0"/>
              </a:spcAft>
              <a:buClr>
                <a:schemeClr val="dk1"/>
              </a:buClr>
              <a:buSzPts val="4800"/>
              <a:buNone/>
              <a:defRPr sz="4800">
                <a:solidFill>
                  <a:schemeClr val="dk1"/>
                </a:solidFill>
              </a:defRPr>
            </a:lvl4pPr>
            <a:lvl5pPr lvl="4" rtl="0">
              <a:spcBef>
                <a:spcPts val="0"/>
              </a:spcBef>
              <a:spcAft>
                <a:spcPts val="0"/>
              </a:spcAft>
              <a:buClr>
                <a:schemeClr val="dk1"/>
              </a:buClr>
              <a:buSzPts val="4800"/>
              <a:buNone/>
              <a:defRPr sz="4800">
                <a:solidFill>
                  <a:schemeClr val="dk1"/>
                </a:solidFill>
              </a:defRPr>
            </a:lvl5pPr>
            <a:lvl6pPr lvl="5" rtl="0">
              <a:spcBef>
                <a:spcPts val="0"/>
              </a:spcBef>
              <a:spcAft>
                <a:spcPts val="0"/>
              </a:spcAft>
              <a:buClr>
                <a:schemeClr val="dk1"/>
              </a:buClr>
              <a:buSzPts val="4800"/>
              <a:buNone/>
              <a:defRPr sz="4800">
                <a:solidFill>
                  <a:schemeClr val="dk1"/>
                </a:solidFill>
              </a:defRPr>
            </a:lvl6pPr>
            <a:lvl7pPr lvl="6" rtl="0">
              <a:spcBef>
                <a:spcPts val="0"/>
              </a:spcBef>
              <a:spcAft>
                <a:spcPts val="0"/>
              </a:spcAft>
              <a:buClr>
                <a:schemeClr val="dk1"/>
              </a:buClr>
              <a:buSzPts val="4800"/>
              <a:buNone/>
              <a:defRPr sz="4800">
                <a:solidFill>
                  <a:schemeClr val="dk1"/>
                </a:solidFill>
              </a:defRPr>
            </a:lvl7pPr>
            <a:lvl8pPr lvl="7" rtl="0">
              <a:spcBef>
                <a:spcPts val="0"/>
              </a:spcBef>
              <a:spcAft>
                <a:spcPts val="0"/>
              </a:spcAft>
              <a:buClr>
                <a:schemeClr val="dk1"/>
              </a:buClr>
              <a:buSzPts val="4800"/>
              <a:buNone/>
              <a:defRPr sz="4800">
                <a:solidFill>
                  <a:schemeClr val="dk1"/>
                </a:solidFill>
              </a:defRPr>
            </a:lvl8pPr>
            <a:lvl9pPr lvl="8" rtl="0">
              <a:spcBef>
                <a:spcPts val="0"/>
              </a:spcBef>
              <a:spcAft>
                <a:spcPts val="0"/>
              </a:spcAft>
              <a:buClr>
                <a:schemeClr val="dk1"/>
              </a:buClr>
              <a:buSzPts val="4800"/>
              <a:buNone/>
              <a:defRPr sz="4800">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TEXT + DESIGN 4">
  <p:cSld name="CUSTOM_17_2_1_1_2_1_1">
    <p:bg>
      <p:bgPr>
        <a:solidFill>
          <a:schemeClr val="accent1"/>
        </a:solidFill>
        <a:effectLst/>
      </p:bgPr>
    </p:bg>
    <p:spTree>
      <p:nvGrpSpPr>
        <p:cNvPr id="1" name="Shape 125"/>
        <p:cNvGrpSpPr/>
        <p:nvPr/>
      </p:nvGrpSpPr>
      <p:grpSpPr>
        <a:xfrm>
          <a:off x="0" y="0"/>
          <a:ext cx="0" cy="0"/>
          <a:chOff x="0" y="0"/>
          <a:chExt cx="0" cy="0"/>
        </a:xfrm>
      </p:grpSpPr>
      <p:sp>
        <p:nvSpPr>
          <p:cNvPr id="126" name="Google Shape;126;p13"/>
          <p:cNvSpPr/>
          <p:nvPr/>
        </p:nvSpPr>
        <p:spPr>
          <a:xfrm flipH="1">
            <a:off x="387998" y="397650"/>
            <a:ext cx="8396700" cy="59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flipH="1">
            <a:off x="387998" y="397650"/>
            <a:ext cx="8396700" cy="59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txBox="1">
            <a:spLocks noGrp="1"/>
          </p:cNvSpPr>
          <p:nvPr>
            <p:ph type="ctrTitle"/>
          </p:nvPr>
        </p:nvSpPr>
        <p:spPr>
          <a:xfrm>
            <a:off x="596500" y="397650"/>
            <a:ext cx="5118600" cy="591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b="0"/>
            </a:lvl1pPr>
            <a:lvl2pPr lvl="1" rtl="0">
              <a:spcBef>
                <a:spcPts val="0"/>
              </a:spcBef>
              <a:spcAft>
                <a:spcPts val="0"/>
              </a:spcAft>
              <a:buClr>
                <a:schemeClr val="dk1"/>
              </a:buClr>
              <a:buSzPts val="4800"/>
              <a:buNone/>
              <a:defRPr sz="4800">
                <a:solidFill>
                  <a:schemeClr val="dk1"/>
                </a:solidFill>
              </a:defRPr>
            </a:lvl2pPr>
            <a:lvl3pPr lvl="2" rtl="0">
              <a:spcBef>
                <a:spcPts val="0"/>
              </a:spcBef>
              <a:spcAft>
                <a:spcPts val="0"/>
              </a:spcAft>
              <a:buClr>
                <a:schemeClr val="dk1"/>
              </a:buClr>
              <a:buSzPts val="4800"/>
              <a:buNone/>
              <a:defRPr sz="4800">
                <a:solidFill>
                  <a:schemeClr val="dk1"/>
                </a:solidFill>
              </a:defRPr>
            </a:lvl3pPr>
            <a:lvl4pPr lvl="3" rtl="0">
              <a:spcBef>
                <a:spcPts val="0"/>
              </a:spcBef>
              <a:spcAft>
                <a:spcPts val="0"/>
              </a:spcAft>
              <a:buClr>
                <a:schemeClr val="dk1"/>
              </a:buClr>
              <a:buSzPts val="4800"/>
              <a:buNone/>
              <a:defRPr sz="4800">
                <a:solidFill>
                  <a:schemeClr val="dk1"/>
                </a:solidFill>
              </a:defRPr>
            </a:lvl4pPr>
            <a:lvl5pPr lvl="4" rtl="0">
              <a:spcBef>
                <a:spcPts val="0"/>
              </a:spcBef>
              <a:spcAft>
                <a:spcPts val="0"/>
              </a:spcAft>
              <a:buClr>
                <a:schemeClr val="dk1"/>
              </a:buClr>
              <a:buSzPts val="4800"/>
              <a:buNone/>
              <a:defRPr sz="4800">
                <a:solidFill>
                  <a:schemeClr val="dk1"/>
                </a:solidFill>
              </a:defRPr>
            </a:lvl5pPr>
            <a:lvl6pPr lvl="5" rtl="0">
              <a:spcBef>
                <a:spcPts val="0"/>
              </a:spcBef>
              <a:spcAft>
                <a:spcPts val="0"/>
              </a:spcAft>
              <a:buClr>
                <a:schemeClr val="dk1"/>
              </a:buClr>
              <a:buSzPts val="4800"/>
              <a:buNone/>
              <a:defRPr sz="4800">
                <a:solidFill>
                  <a:schemeClr val="dk1"/>
                </a:solidFill>
              </a:defRPr>
            </a:lvl6pPr>
            <a:lvl7pPr lvl="6" rtl="0">
              <a:spcBef>
                <a:spcPts val="0"/>
              </a:spcBef>
              <a:spcAft>
                <a:spcPts val="0"/>
              </a:spcAft>
              <a:buClr>
                <a:schemeClr val="dk1"/>
              </a:buClr>
              <a:buSzPts val="4800"/>
              <a:buNone/>
              <a:defRPr sz="4800">
                <a:solidFill>
                  <a:schemeClr val="dk1"/>
                </a:solidFill>
              </a:defRPr>
            </a:lvl7pPr>
            <a:lvl8pPr lvl="7" rtl="0">
              <a:spcBef>
                <a:spcPts val="0"/>
              </a:spcBef>
              <a:spcAft>
                <a:spcPts val="0"/>
              </a:spcAft>
              <a:buClr>
                <a:schemeClr val="dk1"/>
              </a:buClr>
              <a:buSzPts val="4800"/>
              <a:buNone/>
              <a:defRPr sz="4800">
                <a:solidFill>
                  <a:schemeClr val="dk1"/>
                </a:solidFill>
              </a:defRPr>
            </a:lvl8pPr>
            <a:lvl9pPr lvl="8" rtl="0">
              <a:spcBef>
                <a:spcPts val="0"/>
              </a:spcBef>
              <a:spcAft>
                <a:spcPts val="0"/>
              </a:spcAft>
              <a:buClr>
                <a:schemeClr val="dk1"/>
              </a:buClr>
              <a:buSzPts val="4800"/>
              <a:buNone/>
              <a:defRPr sz="4800">
                <a:solidFill>
                  <a:schemeClr val="dk1"/>
                </a:solidFill>
              </a:defRPr>
            </a:lvl9pPr>
          </a:lstStyle>
          <a:p>
            <a:endParaRPr/>
          </a:p>
        </p:txBody>
      </p:sp>
      <p:sp>
        <p:nvSpPr>
          <p:cNvPr id="129" name="Google Shape;129;p13"/>
          <p:cNvSpPr/>
          <p:nvPr/>
        </p:nvSpPr>
        <p:spPr>
          <a:xfrm>
            <a:off x="387998" y="2193900"/>
            <a:ext cx="3997800" cy="254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p:nvPr/>
        </p:nvSpPr>
        <p:spPr>
          <a:xfrm>
            <a:off x="387999" y="1307450"/>
            <a:ext cx="3997800" cy="59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txBox="1">
            <a:spLocks noGrp="1"/>
          </p:cNvSpPr>
          <p:nvPr>
            <p:ph type="subTitle" idx="1"/>
          </p:nvPr>
        </p:nvSpPr>
        <p:spPr>
          <a:xfrm flipH="1">
            <a:off x="596499" y="1305075"/>
            <a:ext cx="4449300" cy="57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Denk One"/>
              <a:buNone/>
              <a:defRPr sz="2400">
                <a:solidFill>
                  <a:schemeClr val="dk1"/>
                </a:solidFill>
                <a:latin typeface="Denk One"/>
                <a:ea typeface="Denk One"/>
                <a:cs typeface="Denk One"/>
                <a:sym typeface="Denk One"/>
              </a:defRPr>
            </a:lvl1pPr>
            <a:lvl2pPr lvl="1" rtl="0">
              <a:lnSpc>
                <a:spcPct val="100000"/>
              </a:lnSpc>
              <a:spcBef>
                <a:spcPts val="0"/>
              </a:spcBef>
              <a:spcAft>
                <a:spcPts val="0"/>
              </a:spcAft>
              <a:buClr>
                <a:schemeClr val="dk1"/>
              </a:buClr>
              <a:buSzPts val="1200"/>
              <a:buFont typeface="Denk One"/>
              <a:buNone/>
              <a:defRPr>
                <a:solidFill>
                  <a:schemeClr val="dk1"/>
                </a:solidFill>
                <a:latin typeface="Denk One"/>
                <a:ea typeface="Denk One"/>
                <a:cs typeface="Denk One"/>
                <a:sym typeface="Denk One"/>
              </a:defRPr>
            </a:lvl2pPr>
            <a:lvl3pPr lvl="2" rtl="0">
              <a:lnSpc>
                <a:spcPct val="100000"/>
              </a:lnSpc>
              <a:spcBef>
                <a:spcPts val="0"/>
              </a:spcBef>
              <a:spcAft>
                <a:spcPts val="0"/>
              </a:spcAft>
              <a:buClr>
                <a:schemeClr val="dk1"/>
              </a:buClr>
              <a:buSzPts val="1200"/>
              <a:buFont typeface="Denk One"/>
              <a:buNone/>
              <a:defRPr>
                <a:solidFill>
                  <a:schemeClr val="dk1"/>
                </a:solidFill>
                <a:latin typeface="Denk One"/>
                <a:ea typeface="Denk One"/>
                <a:cs typeface="Denk One"/>
                <a:sym typeface="Denk One"/>
              </a:defRPr>
            </a:lvl3pPr>
            <a:lvl4pPr lvl="3" rtl="0">
              <a:lnSpc>
                <a:spcPct val="100000"/>
              </a:lnSpc>
              <a:spcBef>
                <a:spcPts val="0"/>
              </a:spcBef>
              <a:spcAft>
                <a:spcPts val="0"/>
              </a:spcAft>
              <a:buClr>
                <a:schemeClr val="dk1"/>
              </a:buClr>
              <a:buSzPts val="1200"/>
              <a:buFont typeface="Denk One"/>
              <a:buNone/>
              <a:defRPr>
                <a:solidFill>
                  <a:schemeClr val="dk1"/>
                </a:solidFill>
                <a:latin typeface="Denk One"/>
                <a:ea typeface="Denk One"/>
                <a:cs typeface="Denk One"/>
                <a:sym typeface="Denk One"/>
              </a:defRPr>
            </a:lvl4pPr>
            <a:lvl5pPr lvl="4" rtl="0">
              <a:lnSpc>
                <a:spcPct val="100000"/>
              </a:lnSpc>
              <a:spcBef>
                <a:spcPts val="0"/>
              </a:spcBef>
              <a:spcAft>
                <a:spcPts val="0"/>
              </a:spcAft>
              <a:buClr>
                <a:schemeClr val="dk1"/>
              </a:buClr>
              <a:buSzPts val="1200"/>
              <a:buFont typeface="Denk One"/>
              <a:buNone/>
              <a:defRPr>
                <a:solidFill>
                  <a:schemeClr val="dk1"/>
                </a:solidFill>
                <a:latin typeface="Denk One"/>
                <a:ea typeface="Denk One"/>
                <a:cs typeface="Denk One"/>
                <a:sym typeface="Denk One"/>
              </a:defRPr>
            </a:lvl5pPr>
            <a:lvl6pPr lvl="5" rtl="0">
              <a:lnSpc>
                <a:spcPct val="100000"/>
              </a:lnSpc>
              <a:spcBef>
                <a:spcPts val="0"/>
              </a:spcBef>
              <a:spcAft>
                <a:spcPts val="0"/>
              </a:spcAft>
              <a:buClr>
                <a:schemeClr val="dk1"/>
              </a:buClr>
              <a:buSzPts val="1200"/>
              <a:buFont typeface="Denk One"/>
              <a:buNone/>
              <a:defRPr>
                <a:solidFill>
                  <a:schemeClr val="dk1"/>
                </a:solidFill>
                <a:latin typeface="Denk One"/>
                <a:ea typeface="Denk One"/>
                <a:cs typeface="Denk One"/>
                <a:sym typeface="Denk One"/>
              </a:defRPr>
            </a:lvl6pPr>
            <a:lvl7pPr lvl="6" rtl="0">
              <a:lnSpc>
                <a:spcPct val="100000"/>
              </a:lnSpc>
              <a:spcBef>
                <a:spcPts val="0"/>
              </a:spcBef>
              <a:spcAft>
                <a:spcPts val="0"/>
              </a:spcAft>
              <a:buClr>
                <a:schemeClr val="dk1"/>
              </a:buClr>
              <a:buSzPts val="1200"/>
              <a:buFont typeface="Denk One"/>
              <a:buNone/>
              <a:defRPr>
                <a:solidFill>
                  <a:schemeClr val="dk1"/>
                </a:solidFill>
                <a:latin typeface="Denk One"/>
                <a:ea typeface="Denk One"/>
                <a:cs typeface="Denk One"/>
                <a:sym typeface="Denk One"/>
              </a:defRPr>
            </a:lvl7pPr>
            <a:lvl8pPr lvl="7" rtl="0">
              <a:lnSpc>
                <a:spcPct val="100000"/>
              </a:lnSpc>
              <a:spcBef>
                <a:spcPts val="0"/>
              </a:spcBef>
              <a:spcAft>
                <a:spcPts val="0"/>
              </a:spcAft>
              <a:buClr>
                <a:schemeClr val="dk1"/>
              </a:buClr>
              <a:buSzPts val="1200"/>
              <a:buFont typeface="Denk One"/>
              <a:buNone/>
              <a:defRPr>
                <a:solidFill>
                  <a:schemeClr val="dk1"/>
                </a:solidFill>
                <a:latin typeface="Denk One"/>
                <a:ea typeface="Denk One"/>
                <a:cs typeface="Denk One"/>
                <a:sym typeface="Denk One"/>
              </a:defRPr>
            </a:lvl8pPr>
            <a:lvl9pPr lvl="8" rtl="0">
              <a:lnSpc>
                <a:spcPct val="100000"/>
              </a:lnSpc>
              <a:spcBef>
                <a:spcPts val="0"/>
              </a:spcBef>
              <a:spcAft>
                <a:spcPts val="0"/>
              </a:spcAft>
              <a:buClr>
                <a:schemeClr val="dk1"/>
              </a:buClr>
              <a:buSzPts val="1200"/>
              <a:buFont typeface="Denk One"/>
              <a:buNone/>
              <a:defRPr>
                <a:solidFill>
                  <a:schemeClr val="dk1"/>
                </a:solidFill>
                <a:latin typeface="Denk One"/>
                <a:ea typeface="Denk One"/>
                <a:cs typeface="Denk One"/>
                <a:sym typeface="Denk One"/>
              </a:defRPr>
            </a:lvl9pPr>
          </a:lstStyle>
          <a:p>
            <a:endParaRPr/>
          </a:p>
        </p:txBody>
      </p:sp>
      <p:sp>
        <p:nvSpPr>
          <p:cNvPr id="132" name="Google Shape;132;p13"/>
          <p:cNvSpPr txBox="1">
            <a:spLocks noGrp="1"/>
          </p:cNvSpPr>
          <p:nvPr>
            <p:ph type="subTitle" idx="2"/>
          </p:nvPr>
        </p:nvSpPr>
        <p:spPr>
          <a:xfrm flipH="1">
            <a:off x="596499" y="3140250"/>
            <a:ext cx="2620200" cy="57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BLANK SLIDE">
  <p:cSld name="CUSTOM_17_2_1_1_2_2_1_1">
    <p:bg>
      <p:bgPr>
        <a:solidFill>
          <a:schemeClr val="accent1"/>
        </a:solidFill>
        <a:effectLst/>
      </p:bgPr>
    </p:bg>
    <p:spTree>
      <p:nvGrpSpPr>
        <p:cNvPr id="1" name="Shape 148"/>
        <p:cNvGrpSpPr/>
        <p:nvPr/>
      </p:nvGrpSpPr>
      <p:grpSpPr>
        <a:xfrm>
          <a:off x="0" y="0"/>
          <a:ext cx="0" cy="0"/>
          <a:chOff x="0" y="0"/>
          <a:chExt cx="0" cy="0"/>
        </a:xfrm>
      </p:grpSpPr>
      <p:grpSp>
        <p:nvGrpSpPr>
          <p:cNvPr id="149" name="Google Shape;149;p15"/>
          <p:cNvGrpSpPr/>
          <p:nvPr/>
        </p:nvGrpSpPr>
        <p:grpSpPr>
          <a:xfrm>
            <a:off x="1386778" y="680622"/>
            <a:ext cx="222507" cy="232480"/>
            <a:chOff x="6537453" y="1282372"/>
            <a:chExt cx="222507" cy="232480"/>
          </a:xfrm>
        </p:grpSpPr>
        <p:sp>
          <p:nvSpPr>
            <p:cNvPr id="150" name="Google Shape;150;p15"/>
            <p:cNvSpPr/>
            <p:nvPr/>
          </p:nvSpPr>
          <p:spPr>
            <a:xfrm>
              <a:off x="6544489" y="1289187"/>
              <a:ext cx="215470" cy="225665"/>
            </a:xfrm>
            <a:custGeom>
              <a:avLst/>
              <a:gdLst/>
              <a:ahLst/>
              <a:cxnLst/>
              <a:rect l="l" t="t" r="r" b="b"/>
              <a:pathLst>
                <a:path w="3889" h="4073" extrusionOk="0">
                  <a:moveTo>
                    <a:pt x="2516" y="0"/>
                  </a:moveTo>
                  <a:cubicBezTo>
                    <a:pt x="2204" y="0"/>
                    <a:pt x="1914" y="452"/>
                    <a:pt x="1782" y="527"/>
                  </a:cubicBezTo>
                  <a:cubicBezTo>
                    <a:pt x="1765" y="537"/>
                    <a:pt x="1746" y="541"/>
                    <a:pt x="1724" y="541"/>
                  </a:cubicBezTo>
                  <a:cubicBezTo>
                    <a:pt x="1594" y="541"/>
                    <a:pt x="1381" y="396"/>
                    <a:pt x="1164" y="396"/>
                  </a:cubicBezTo>
                  <a:cubicBezTo>
                    <a:pt x="1093" y="396"/>
                    <a:pt x="1022" y="411"/>
                    <a:pt x="953" y="452"/>
                  </a:cubicBezTo>
                  <a:cubicBezTo>
                    <a:pt x="632" y="643"/>
                    <a:pt x="758" y="1104"/>
                    <a:pt x="666" y="1162"/>
                  </a:cubicBezTo>
                  <a:cubicBezTo>
                    <a:pt x="577" y="1224"/>
                    <a:pt x="120" y="1121"/>
                    <a:pt x="58" y="1797"/>
                  </a:cubicBezTo>
                  <a:cubicBezTo>
                    <a:pt x="0" y="2435"/>
                    <a:pt x="260" y="3456"/>
                    <a:pt x="1021" y="3671"/>
                  </a:cubicBezTo>
                  <a:cubicBezTo>
                    <a:pt x="1103" y="3695"/>
                    <a:pt x="1178" y="3736"/>
                    <a:pt x="1240" y="3794"/>
                  </a:cubicBezTo>
                  <a:cubicBezTo>
                    <a:pt x="1361" y="3903"/>
                    <a:pt x="1602" y="4072"/>
                    <a:pt x="1945" y="4072"/>
                  </a:cubicBezTo>
                  <a:cubicBezTo>
                    <a:pt x="2191" y="4072"/>
                    <a:pt x="2490" y="3985"/>
                    <a:pt x="2834" y="3726"/>
                  </a:cubicBezTo>
                  <a:cubicBezTo>
                    <a:pt x="3888" y="2933"/>
                    <a:pt x="3352" y="2339"/>
                    <a:pt x="3359" y="2265"/>
                  </a:cubicBezTo>
                  <a:cubicBezTo>
                    <a:pt x="3366" y="2190"/>
                    <a:pt x="3817" y="1917"/>
                    <a:pt x="3704" y="1531"/>
                  </a:cubicBezTo>
                  <a:cubicBezTo>
                    <a:pt x="3592" y="1142"/>
                    <a:pt x="3086" y="1179"/>
                    <a:pt x="3076" y="1097"/>
                  </a:cubicBezTo>
                  <a:cubicBezTo>
                    <a:pt x="3066" y="1019"/>
                    <a:pt x="3349" y="346"/>
                    <a:pt x="2645" y="28"/>
                  </a:cubicBezTo>
                  <a:cubicBezTo>
                    <a:pt x="2602" y="9"/>
                    <a:pt x="2559" y="0"/>
                    <a:pt x="25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6612750" y="1304756"/>
              <a:ext cx="70974" cy="172143"/>
            </a:xfrm>
            <a:custGeom>
              <a:avLst/>
              <a:gdLst/>
              <a:ahLst/>
              <a:cxnLst/>
              <a:rect l="l" t="t" r="r" b="b"/>
              <a:pathLst>
                <a:path w="1281" h="3107" extrusionOk="0">
                  <a:moveTo>
                    <a:pt x="1281" y="0"/>
                  </a:moveTo>
                  <a:cubicBezTo>
                    <a:pt x="1151" y="250"/>
                    <a:pt x="1032" y="505"/>
                    <a:pt x="915" y="758"/>
                  </a:cubicBezTo>
                  <a:cubicBezTo>
                    <a:pt x="796" y="1011"/>
                    <a:pt x="683" y="1270"/>
                    <a:pt x="570" y="1526"/>
                  </a:cubicBezTo>
                  <a:cubicBezTo>
                    <a:pt x="461" y="1786"/>
                    <a:pt x="356" y="2045"/>
                    <a:pt x="257" y="2304"/>
                  </a:cubicBezTo>
                  <a:cubicBezTo>
                    <a:pt x="157" y="2567"/>
                    <a:pt x="49" y="2830"/>
                    <a:pt x="0" y="3106"/>
                  </a:cubicBezTo>
                  <a:cubicBezTo>
                    <a:pt x="35" y="2970"/>
                    <a:pt x="93" y="2844"/>
                    <a:pt x="144" y="2714"/>
                  </a:cubicBezTo>
                  <a:cubicBezTo>
                    <a:pt x="198" y="2584"/>
                    <a:pt x="253" y="2455"/>
                    <a:pt x="307" y="2328"/>
                  </a:cubicBezTo>
                  <a:lnTo>
                    <a:pt x="642" y="1557"/>
                  </a:lnTo>
                  <a:cubicBezTo>
                    <a:pt x="751" y="1297"/>
                    <a:pt x="860" y="1042"/>
                    <a:pt x="967" y="782"/>
                  </a:cubicBezTo>
                  <a:cubicBezTo>
                    <a:pt x="1073" y="522"/>
                    <a:pt x="1182" y="263"/>
                    <a:pt x="12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a:off x="6584604" y="1403490"/>
              <a:ext cx="106488" cy="57344"/>
            </a:xfrm>
            <a:custGeom>
              <a:avLst/>
              <a:gdLst/>
              <a:ahLst/>
              <a:cxnLst/>
              <a:rect l="l" t="t" r="r" b="b"/>
              <a:pathLst>
                <a:path w="1922" h="1035" extrusionOk="0">
                  <a:moveTo>
                    <a:pt x="0" y="0"/>
                  </a:moveTo>
                  <a:lnTo>
                    <a:pt x="0" y="0"/>
                  </a:lnTo>
                  <a:cubicBezTo>
                    <a:pt x="89" y="174"/>
                    <a:pt x="185" y="345"/>
                    <a:pt x="280" y="512"/>
                  </a:cubicBezTo>
                  <a:cubicBezTo>
                    <a:pt x="375" y="683"/>
                    <a:pt x="475" y="847"/>
                    <a:pt x="574" y="1014"/>
                  </a:cubicBezTo>
                  <a:lnTo>
                    <a:pt x="587" y="1034"/>
                  </a:lnTo>
                  <a:lnTo>
                    <a:pt x="607" y="1031"/>
                  </a:lnTo>
                  <a:cubicBezTo>
                    <a:pt x="829" y="1017"/>
                    <a:pt x="1048" y="1004"/>
                    <a:pt x="1266" y="983"/>
                  </a:cubicBezTo>
                  <a:lnTo>
                    <a:pt x="1594" y="952"/>
                  </a:lnTo>
                  <a:cubicBezTo>
                    <a:pt x="1703" y="943"/>
                    <a:pt x="1812" y="929"/>
                    <a:pt x="1921" y="922"/>
                  </a:cubicBezTo>
                  <a:cubicBezTo>
                    <a:pt x="1865" y="915"/>
                    <a:pt x="1808" y="913"/>
                    <a:pt x="1751" y="913"/>
                  </a:cubicBezTo>
                  <a:cubicBezTo>
                    <a:pt x="1697" y="913"/>
                    <a:pt x="1644" y="915"/>
                    <a:pt x="1590" y="915"/>
                  </a:cubicBezTo>
                  <a:lnTo>
                    <a:pt x="1263" y="922"/>
                  </a:lnTo>
                  <a:cubicBezTo>
                    <a:pt x="1048" y="928"/>
                    <a:pt x="837" y="942"/>
                    <a:pt x="625" y="954"/>
                  </a:cubicBezTo>
                  <a:lnTo>
                    <a:pt x="625" y="954"/>
                  </a:lnTo>
                  <a:cubicBezTo>
                    <a:pt x="527" y="795"/>
                    <a:pt x="429" y="638"/>
                    <a:pt x="328" y="481"/>
                  </a:cubicBezTo>
                  <a:cubicBezTo>
                    <a:pt x="221" y="321"/>
                    <a:pt x="112" y="15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a:off x="6621283" y="1341768"/>
              <a:ext cx="83662" cy="55904"/>
            </a:xfrm>
            <a:custGeom>
              <a:avLst/>
              <a:gdLst/>
              <a:ahLst/>
              <a:cxnLst/>
              <a:rect l="l" t="t" r="r" b="b"/>
              <a:pathLst>
                <a:path w="1510" h="1009" extrusionOk="0">
                  <a:moveTo>
                    <a:pt x="0" y="1"/>
                  </a:moveTo>
                  <a:lnTo>
                    <a:pt x="0" y="1"/>
                  </a:lnTo>
                  <a:cubicBezTo>
                    <a:pt x="55" y="169"/>
                    <a:pt x="117" y="329"/>
                    <a:pt x="181" y="493"/>
                  </a:cubicBezTo>
                  <a:cubicBezTo>
                    <a:pt x="243" y="656"/>
                    <a:pt x="311" y="817"/>
                    <a:pt x="379" y="978"/>
                  </a:cubicBezTo>
                  <a:lnTo>
                    <a:pt x="393" y="1009"/>
                  </a:lnTo>
                  <a:lnTo>
                    <a:pt x="427" y="998"/>
                  </a:lnTo>
                  <a:cubicBezTo>
                    <a:pt x="608" y="940"/>
                    <a:pt x="788" y="882"/>
                    <a:pt x="969" y="817"/>
                  </a:cubicBezTo>
                  <a:lnTo>
                    <a:pt x="1239" y="718"/>
                  </a:lnTo>
                  <a:cubicBezTo>
                    <a:pt x="1332" y="681"/>
                    <a:pt x="1420" y="650"/>
                    <a:pt x="1509" y="609"/>
                  </a:cubicBezTo>
                  <a:lnTo>
                    <a:pt x="1509" y="609"/>
                  </a:lnTo>
                  <a:lnTo>
                    <a:pt x="1229" y="681"/>
                  </a:lnTo>
                  <a:lnTo>
                    <a:pt x="952" y="759"/>
                  </a:lnTo>
                  <a:cubicBezTo>
                    <a:pt x="778" y="808"/>
                    <a:pt x="608" y="862"/>
                    <a:pt x="434" y="917"/>
                  </a:cubicBezTo>
                  <a:lnTo>
                    <a:pt x="434" y="917"/>
                  </a:lnTo>
                  <a:cubicBezTo>
                    <a:pt x="370" y="766"/>
                    <a:pt x="303" y="616"/>
                    <a:pt x="232" y="469"/>
                  </a:cubicBezTo>
                  <a:cubicBezTo>
                    <a:pt x="157" y="312"/>
                    <a:pt x="82" y="155"/>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6537453" y="1282372"/>
              <a:ext cx="215525" cy="225498"/>
            </a:xfrm>
            <a:custGeom>
              <a:avLst/>
              <a:gdLst/>
              <a:ahLst/>
              <a:cxnLst/>
              <a:rect l="l" t="t" r="r" b="b"/>
              <a:pathLst>
                <a:path w="3890" h="4070" extrusionOk="0">
                  <a:moveTo>
                    <a:pt x="2516" y="0"/>
                  </a:moveTo>
                  <a:cubicBezTo>
                    <a:pt x="2205" y="0"/>
                    <a:pt x="1914" y="449"/>
                    <a:pt x="1783" y="524"/>
                  </a:cubicBezTo>
                  <a:cubicBezTo>
                    <a:pt x="1766" y="534"/>
                    <a:pt x="1747" y="538"/>
                    <a:pt x="1725" y="538"/>
                  </a:cubicBezTo>
                  <a:cubicBezTo>
                    <a:pt x="1598" y="538"/>
                    <a:pt x="1387" y="394"/>
                    <a:pt x="1170" y="394"/>
                  </a:cubicBezTo>
                  <a:cubicBezTo>
                    <a:pt x="1097" y="394"/>
                    <a:pt x="1024" y="410"/>
                    <a:pt x="954" y="452"/>
                  </a:cubicBezTo>
                  <a:cubicBezTo>
                    <a:pt x="636" y="640"/>
                    <a:pt x="759" y="1101"/>
                    <a:pt x="670" y="1162"/>
                  </a:cubicBezTo>
                  <a:cubicBezTo>
                    <a:pt x="578" y="1220"/>
                    <a:pt x="120" y="1118"/>
                    <a:pt x="59" y="1794"/>
                  </a:cubicBezTo>
                  <a:cubicBezTo>
                    <a:pt x="1" y="2435"/>
                    <a:pt x="261" y="3453"/>
                    <a:pt x="1022" y="3671"/>
                  </a:cubicBezTo>
                  <a:cubicBezTo>
                    <a:pt x="1104" y="3691"/>
                    <a:pt x="1179" y="3732"/>
                    <a:pt x="1244" y="3791"/>
                  </a:cubicBezTo>
                  <a:cubicBezTo>
                    <a:pt x="1363" y="3900"/>
                    <a:pt x="1606" y="4070"/>
                    <a:pt x="1950" y="4070"/>
                  </a:cubicBezTo>
                  <a:cubicBezTo>
                    <a:pt x="2196" y="4070"/>
                    <a:pt x="2495" y="3983"/>
                    <a:pt x="2838" y="3726"/>
                  </a:cubicBezTo>
                  <a:cubicBezTo>
                    <a:pt x="3889" y="2930"/>
                    <a:pt x="3357" y="2340"/>
                    <a:pt x="3363" y="2265"/>
                  </a:cubicBezTo>
                  <a:cubicBezTo>
                    <a:pt x="3366" y="2186"/>
                    <a:pt x="3817" y="1913"/>
                    <a:pt x="3705" y="1528"/>
                  </a:cubicBezTo>
                  <a:cubicBezTo>
                    <a:pt x="3592" y="1142"/>
                    <a:pt x="3090" y="1179"/>
                    <a:pt x="3080" y="1098"/>
                  </a:cubicBezTo>
                  <a:cubicBezTo>
                    <a:pt x="3067" y="1016"/>
                    <a:pt x="3353" y="343"/>
                    <a:pt x="2646" y="28"/>
                  </a:cubicBezTo>
                  <a:cubicBezTo>
                    <a:pt x="2603" y="9"/>
                    <a:pt x="2559" y="0"/>
                    <a:pt x="2516" y="0"/>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6605769" y="1297941"/>
              <a:ext cx="70974" cy="172143"/>
            </a:xfrm>
            <a:custGeom>
              <a:avLst/>
              <a:gdLst/>
              <a:ahLst/>
              <a:cxnLst/>
              <a:rect l="l" t="t" r="r" b="b"/>
              <a:pathLst>
                <a:path w="1281" h="3107" extrusionOk="0">
                  <a:moveTo>
                    <a:pt x="1281" y="1"/>
                  </a:moveTo>
                  <a:lnTo>
                    <a:pt x="1281" y="1"/>
                  </a:lnTo>
                  <a:cubicBezTo>
                    <a:pt x="1154" y="250"/>
                    <a:pt x="1035" y="502"/>
                    <a:pt x="915" y="755"/>
                  </a:cubicBezTo>
                  <a:cubicBezTo>
                    <a:pt x="796" y="1011"/>
                    <a:pt x="683" y="1267"/>
                    <a:pt x="573" y="1523"/>
                  </a:cubicBezTo>
                  <a:cubicBezTo>
                    <a:pt x="465" y="1782"/>
                    <a:pt x="356" y="2041"/>
                    <a:pt x="256" y="2304"/>
                  </a:cubicBezTo>
                  <a:cubicBezTo>
                    <a:pt x="161" y="2567"/>
                    <a:pt x="52" y="2827"/>
                    <a:pt x="0" y="3106"/>
                  </a:cubicBezTo>
                  <a:cubicBezTo>
                    <a:pt x="34" y="2970"/>
                    <a:pt x="93" y="2840"/>
                    <a:pt x="147" y="2711"/>
                  </a:cubicBezTo>
                  <a:cubicBezTo>
                    <a:pt x="198" y="2585"/>
                    <a:pt x="253" y="2455"/>
                    <a:pt x="311" y="2325"/>
                  </a:cubicBezTo>
                  <a:lnTo>
                    <a:pt x="642" y="1554"/>
                  </a:lnTo>
                  <a:cubicBezTo>
                    <a:pt x="751" y="1297"/>
                    <a:pt x="860" y="1038"/>
                    <a:pt x="970" y="779"/>
                  </a:cubicBezTo>
                  <a:cubicBezTo>
                    <a:pt x="1076" y="519"/>
                    <a:pt x="1181" y="259"/>
                    <a:pt x="1281" y="1"/>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6577567" y="1396509"/>
              <a:ext cx="106544" cy="57344"/>
            </a:xfrm>
            <a:custGeom>
              <a:avLst/>
              <a:gdLst/>
              <a:ahLst/>
              <a:cxnLst/>
              <a:rect l="l" t="t" r="r" b="b"/>
              <a:pathLst>
                <a:path w="1923" h="1035" extrusionOk="0">
                  <a:moveTo>
                    <a:pt x="0" y="0"/>
                  </a:moveTo>
                  <a:cubicBezTo>
                    <a:pt x="90" y="174"/>
                    <a:pt x="185" y="344"/>
                    <a:pt x="280" y="512"/>
                  </a:cubicBezTo>
                  <a:cubicBezTo>
                    <a:pt x="376" y="683"/>
                    <a:pt x="475" y="850"/>
                    <a:pt x="578" y="1017"/>
                  </a:cubicBezTo>
                  <a:lnTo>
                    <a:pt x="588" y="1034"/>
                  </a:lnTo>
                  <a:lnTo>
                    <a:pt x="611" y="1034"/>
                  </a:lnTo>
                  <a:cubicBezTo>
                    <a:pt x="830" y="1020"/>
                    <a:pt x="1049" y="1004"/>
                    <a:pt x="1267" y="983"/>
                  </a:cubicBezTo>
                  <a:lnTo>
                    <a:pt x="1595" y="952"/>
                  </a:lnTo>
                  <a:cubicBezTo>
                    <a:pt x="1704" y="942"/>
                    <a:pt x="1813" y="928"/>
                    <a:pt x="1922" y="922"/>
                  </a:cubicBezTo>
                  <a:cubicBezTo>
                    <a:pt x="1855" y="915"/>
                    <a:pt x="1787" y="914"/>
                    <a:pt x="1720" y="914"/>
                  </a:cubicBezTo>
                  <a:cubicBezTo>
                    <a:pt x="1678" y="914"/>
                    <a:pt x="1636" y="915"/>
                    <a:pt x="1595" y="915"/>
                  </a:cubicBezTo>
                  <a:lnTo>
                    <a:pt x="1264" y="922"/>
                  </a:lnTo>
                  <a:cubicBezTo>
                    <a:pt x="1053" y="931"/>
                    <a:pt x="844" y="942"/>
                    <a:pt x="631" y="957"/>
                  </a:cubicBezTo>
                  <a:lnTo>
                    <a:pt x="631" y="957"/>
                  </a:lnTo>
                  <a:cubicBezTo>
                    <a:pt x="532" y="796"/>
                    <a:pt x="434" y="639"/>
                    <a:pt x="328" y="484"/>
                  </a:cubicBezTo>
                  <a:cubicBezTo>
                    <a:pt x="222" y="321"/>
                    <a:pt x="117" y="160"/>
                    <a:pt x="0" y="0"/>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6614301" y="1334786"/>
              <a:ext cx="83606" cy="56070"/>
            </a:xfrm>
            <a:custGeom>
              <a:avLst/>
              <a:gdLst/>
              <a:ahLst/>
              <a:cxnLst/>
              <a:rect l="l" t="t" r="r" b="b"/>
              <a:pathLst>
                <a:path w="1509" h="1012" extrusionOk="0">
                  <a:moveTo>
                    <a:pt x="0" y="1"/>
                  </a:moveTo>
                  <a:cubicBezTo>
                    <a:pt x="54" y="168"/>
                    <a:pt x="120" y="332"/>
                    <a:pt x="181" y="492"/>
                  </a:cubicBezTo>
                  <a:cubicBezTo>
                    <a:pt x="246" y="656"/>
                    <a:pt x="314" y="817"/>
                    <a:pt x="382" y="977"/>
                  </a:cubicBezTo>
                  <a:lnTo>
                    <a:pt x="396" y="1012"/>
                  </a:lnTo>
                  <a:lnTo>
                    <a:pt x="427" y="1001"/>
                  </a:lnTo>
                  <a:cubicBezTo>
                    <a:pt x="611" y="943"/>
                    <a:pt x="791" y="882"/>
                    <a:pt x="973" y="817"/>
                  </a:cubicBezTo>
                  <a:lnTo>
                    <a:pt x="1242" y="718"/>
                  </a:lnTo>
                  <a:cubicBezTo>
                    <a:pt x="1331" y="684"/>
                    <a:pt x="1420" y="650"/>
                    <a:pt x="1508" y="609"/>
                  </a:cubicBezTo>
                  <a:lnTo>
                    <a:pt x="1508" y="609"/>
                  </a:lnTo>
                  <a:lnTo>
                    <a:pt x="1232" y="680"/>
                  </a:lnTo>
                  <a:lnTo>
                    <a:pt x="952" y="759"/>
                  </a:lnTo>
                  <a:cubicBezTo>
                    <a:pt x="782" y="810"/>
                    <a:pt x="609" y="862"/>
                    <a:pt x="436" y="915"/>
                  </a:cubicBezTo>
                  <a:lnTo>
                    <a:pt x="436" y="915"/>
                  </a:lnTo>
                  <a:cubicBezTo>
                    <a:pt x="370" y="769"/>
                    <a:pt x="305" y="619"/>
                    <a:pt x="232" y="472"/>
                  </a:cubicBezTo>
                  <a:cubicBezTo>
                    <a:pt x="161" y="311"/>
                    <a:pt x="82" y="155"/>
                    <a:pt x="0" y="1"/>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15"/>
          <p:cNvSpPr/>
          <p:nvPr/>
        </p:nvSpPr>
        <p:spPr>
          <a:xfrm flipH="1">
            <a:off x="388000" y="397650"/>
            <a:ext cx="8396700" cy="59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txBox="1">
            <a:spLocks noGrp="1"/>
          </p:cNvSpPr>
          <p:nvPr>
            <p:ph type="ctrTitle"/>
          </p:nvPr>
        </p:nvSpPr>
        <p:spPr>
          <a:xfrm>
            <a:off x="3351750" y="397650"/>
            <a:ext cx="5118600" cy="591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400" b="0"/>
            </a:lvl1pPr>
            <a:lvl2pPr lvl="1" rtl="0">
              <a:spcBef>
                <a:spcPts val="0"/>
              </a:spcBef>
              <a:spcAft>
                <a:spcPts val="0"/>
              </a:spcAft>
              <a:buClr>
                <a:schemeClr val="dk1"/>
              </a:buClr>
              <a:buSzPts val="4800"/>
              <a:buNone/>
              <a:defRPr sz="4800">
                <a:solidFill>
                  <a:schemeClr val="dk1"/>
                </a:solidFill>
              </a:defRPr>
            </a:lvl2pPr>
            <a:lvl3pPr lvl="2" rtl="0">
              <a:spcBef>
                <a:spcPts val="0"/>
              </a:spcBef>
              <a:spcAft>
                <a:spcPts val="0"/>
              </a:spcAft>
              <a:buClr>
                <a:schemeClr val="dk1"/>
              </a:buClr>
              <a:buSzPts val="4800"/>
              <a:buNone/>
              <a:defRPr sz="4800">
                <a:solidFill>
                  <a:schemeClr val="dk1"/>
                </a:solidFill>
              </a:defRPr>
            </a:lvl3pPr>
            <a:lvl4pPr lvl="3" rtl="0">
              <a:spcBef>
                <a:spcPts val="0"/>
              </a:spcBef>
              <a:spcAft>
                <a:spcPts val="0"/>
              </a:spcAft>
              <a:buClr>
                <a:schemeClr val="dk1"/>
              </a:buClr>
              <a:buSzPts val="4800"/>
              <a:buNone/>
              <a:defRPr sz="4800">
                <a:solidFill>
                  <a:schemeClr val="dk1"/>
                </a:solidFill>
              </a:defRPr>
            </a:lvl4pPr>
            <a:lvl5pPr lvl="4" rtl="0">
              <a:spcBef>
                <a:spcPts val="0"/>
              </a:spcBef>
              <a:spcAft>
                <a:spcPts val="0"/>
              </a:spcAft>
              <a:buClr>
                <a:schemeClr val="dk1"/>
              </a:buClr>
              <a:buSzPts val="4800"/>
              <a:buNone/>
              <a:defRPr sz="4800">
                <a:solidFill>
                  <a:schemeClr val="dk1"/>
                </a:solidFill>
              </a:defRPr>
            </a:lvl5pPr>
            <a:lvl6pPr lvl="5" rtl="0">
              <a:spcBef>
                <a:spcPts val="0"/>
              </a:spcBef>
              <a:spcAft>
                <a:spcPts val="0"/>
              </a:spcAft>
              <a:buClr>
                <a:schemeClr val="dk1"/>
              </a:buClr>
              <a:buSzPts val="4800"/>
              <a:buNone/>
              <a:defRPr sz="4800">
                <a:solidFill>
                  <a:schemeClr val="dk1"/>
                </a:solidFill>
              </a:defRPr>
            </a:lvl6pPr>
            <a:lvl7pPr lvl="6" rtl="0">
              <a:spcBef>
                <a:spcPts val="0"/>
              </a:spcBef>
              <a:spcAft>
                <a:spcPts val="0"/>
              </a:spcAft>
              <a:buClr>
                <a:schemeClr val="dk1"/>
              </a:buClr>
              <a:buSzPts val="4800"/>
              <a:buNone/>
              <a:defRPr sz="4800">
                <a:solidFill>
                  <a:schemeClr val="dk1"/>
                </a:solidFill>
              </a:defRPr>
            </a:lvl7pPr>
            <a:lvl8pPr lvl="7" rtl="0">
              <a:spcBef>
                <a:spcPts val="0"/>
              </a:spcBef>
              <a:spcAft>
                <a:spcPts val="0"/>
              </a:spcAft>
              <a:buClr>
                <a:schemeClr val="dk1"/>
              </a:buClr>
              <a:buSzPts val="4800"/>
              <a:buNone/>
              <a:defRPr sz="4800">
                <a:solidFill>
                  <a:schemeClr val="dk1"/>
                </a:solidFill>
              </a:defRPr>
            </a:lvl8pPr>
            <a:lvl9pPr lvl="8" rtl="0">
              <a:spcBef>
                <a:spcPts val="0"/>
              </a:spcBef>
              <a:spcAft>
                <a:spcPts val="0"/>
              </a:spcAft>
              <a:buClr>
                <a:schemeClr val="dk1"/>
              </a:buClr>
              <a:buSzPts val="4800"/>
              <a:buNone/>
              <a:defRPr sz="4800">
                <a:solidFill>
                  <a:schemeClr val="dk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Denk One"/>
              <a:buNone/>
              <a:defRPr sz="2800" b="1">
                <a:solidFill>
                  <a:schemeClr val="dk1"/>
                </a:solidFill>
                <a:latin typeface="Denk One"/>
                <a:ea typeface="Denk One"/>
                <a:cs typeface="Denk One"/>
                <a:sym typeface="Denk One"/>
              </a:defRPr>
            </a:lvl1pPr>
            <a:lvl2pPr lvl="1" rtl="0">
              <a:spcBef>
                <a:spcPts val="0"/>
              </a:spcBef>
              <a:spcAft>
                <a:spcPts val="0"/>
              </a:spcAft>
              <a:buClr>
                <a:schemeClr val="dk2"/>
              </a:buClr>
              <a:buSzPts val="2800"/>
              <a:buFont typeface="Denk One"/>
              <a:buNone/>
              <a:defRPr sz="2800" b="1">
                <a:solidFill>
                  <a:schemeClr val="dk2"/>
                </a:solidFill>
                <a:latin typeface="Denk One"/>
                <a:ea typeface="Denk One"/>
                <a:cs typeface="Denk One"/>
                <a:sym typeface="Denk One"/>
              </a:defRPr>
            </a:lvl2pPr>
            <a:lvl3pPr lvl="2" rtl="0">
              <a:spcBef>
                <a:spcPts val="0"/>
              </a:spcBef>
              <a:spcAft>
                <a:spcPts val="0"/>
              </a:spcAft>
              <a:buClr>
                <a:schemeClr val="dk2"/>
              </a:buClr>
              <a:buSzPts val="2800"/>
              <a:buFont typeface="Denk One"/>
              <a:buNone/>
              <a:defRPr sz="2800" b="1">
                <a:solidFill>
                  <a:schemeClr val="dk2"/>
                </a:solidFill>
                <a:latin typeface="Denk One"/>
                <a:ea typeface="Denk One"/>
                <a:cs typeface="Denk One"/>
                <a:sym typeface="Denk One"/>
              </a:defRPr>
            </a:lvl3pPr>
            <a:lvl4pPr lvl="3" rtl="0">
              <a:spcBef>
                <a:spcPts val="0"/>
              </a:spcBef>
              <a:spcAft>
                <a:spcPts val="0"/>
              </a:spcAft>
              <a:buClr>
                <a:schemeClr val="dk2"/>
              </a:buClr>
              <a:buSzPts val="2800"/>
              <a:buFont typeface="Denk One"/>
              <a:buNone/>
              <a:defRPr sz="2800" b="1">
                <a:solidFill>
                  <a:schemeClr val="dk2"/>
                </a:solidFill>
                <a:latin typeface="Denk One"/>
                <a:ea typeface="Denk One"/>
                <a:cs typeface="Denk One"/>
                <a:sym typeface="Denk One"/>
              </a:defRPr>
            </a:lvl4pPr>
            <a:lvl5pPr lvl="4" rtl="0">
              <a:spcBef>
                <a:spcPts val="0"/>
              </a:spcBef>
              <a:spcAft>
                <a:spcPts val="0"/>
              </a:spcAft>
              <a:buClr>
                <a:schemeClr val="dk2"/>
              </a:buClr>
              <a:buSzPts val="2800"/>
              <a:buFont typeface="Denk One"/>
              <a:buNone/>
              <a:defRPr sz="2800" b="1">
                <a:solidFill>
                  <a:schemeClr val="dk2"/>
                </a:solidFill>
                <a:latin typeface="Denk One"/>
                <a:ea typeface="Denk One"/>
                <a:cs typeface="Denk One"/>
                <a:sym typeface="Denk One"/>
              </a:defRPr>
            </a:lvl5pPr>
            <a:lvl6pPr lvl="5" rtl="0">
              <a:spcBef>
                <a:spcPts val="0"/>
              </a:spcBef>
              <a:spcAft>
                <a:spcPts val="0"/>
              </a:spcAft>
              <a:buClr>
                <a:schemeClr val="dk2"/>
              </a:buClr>
              <a:buSzPts val="2800"/>
              <a:buFont typeface="Denk One"/>
              <a:buNone/>
              <a:defRPr sz="2800" b="1">
                <a:solidFill>
                  <a:schemeClr val="dk2"/>
                </a:solidFill>
                <a:latin typeface="Denk One"/>
                <a:ea typeface="Denk One"/>
                <a:cs typeface="Denk One"/>
                <a:sym typeface="Denk One"/>
              </a:defRPr>
            </a:lvl6pPr>
            <a:lvl7pPr lvl="6" rtl="0">
              <a:spcBef>
                <a:spcPts val="0"/>
              </a:spcBef>
              <a:spcAft>
                <a:spcPts val="0"/>
              </a:spcAft>
              <a:buClr>
                <a:schemeClr val="dk2"/>
              </a:buClr>
              <a:buSzPts val="2800"/>
              <a:buFont typeface="Denk One"/>
              <a:buNone/>
              <a:defRPr sz="2800" b="1">
                <a:solidFill>
                  <a:schemeClr val="dk2"/>
                </a:solidFill>
                <a:latin typeface="Denk One"/>
                <a:ea typeface="Denk One"/>
                <a:cs typeface="Denk One"/>
                <a:sym typeface="Denk One"/>
              </a:defRPr>
            </a:lvl7pPr>
            <a:lvl8pPr lvl="7" rtl="0">
              <a:spcBef>
                <a:spcPts val="0"/>
              </a:spcBef>
              <a:spcAft>
                <a:spcPts val="0"/>
              </a:spcAft>
              <a:buClr>
                <a:schemeClr val="dk2"/>
              </a:buClr>
              <a:buSzPts val="2800"/>
              <a:buFont typeface="Denk One"/>
              <a:buNone/>
              <a:defRPr sz="2800" b="1">
                <a:solidFill>
                  <a:schemeClr val="dk2"/>
                </a:solidFill>
                <a:latin typeface="Denk One"/>
                <a:ea typeface="Denk One"/>
                <a:cs typeface="Denk One"/>
                <a:sym typeface="Denk One"/>
              </a:defRPr>
            </a:lvl8pPr>
            <a:lvl9pPr lvl="8" rtl="0">
              <a:spcBef>
                <a:spcPts val="0"/>
              </a:spcBef>
              <a:spcAft>
                <a:spcPts val="0"/>
              </a:spcAft>
              <a:buClr>
                <a:schemeClr val="dk2"/>
              </a:buClr>
              <a:buSzPts val="2800"/>
              <a:buFont typeface="Denk One"/>
              <a:buNone/>
              <a:defRPr sz="2800" b="1">
                <a:solidFill>
                  <a:schemeClr val="dk2"/>
                </a:solidFill>
                <a:latin typeface="Denk One"/>
                <a:ea typeface="Denk One"/>
                <a:cs typeface="Denk One"/>
                <a:sym typeface="Denk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2"/>
              </a:buClr>
              <a:buSzPts val="1200"/>
              <a:buFont typeface="Barlow Semi Condensed Light"/>
              <a:buChar char="●"/>
              <a:defRPr sz="1200">
                <a:solidFill>
                  <a:schemeClr val="dk2"/>
                </a:solidFill>
                <a:latin typeface="Barlow Semi Condensed Light"/>
                <a:ea typeface="Barlow Semi Condensed Light"/>
                <a:cs typeface="Barlow Semi Condensed Light"/>
                <a:sym typeface="Barlow Semi Condensed Light"/>
              </a:defRPr>
            </a:lvl1pPr>
            <a:lvl2pPr marL="914400" lvl="1" indent="-304800" rtl="0">
              <a:lnSpc>
                <a:spcPct val="115000"/>
              </a:lnSpc>
              <a:spcBef>
                <a:spcPts val="1600"/>
              </a:spcBef>
              <a:spcAft>
                <a:spcPts val="0"/>
              </a:spcAft>
              <a:buClr>
                <a:schemeClr val="dk2"/>
              </a:buClr>
              <a:buSzPts val="1200"/>
              <a:buFont typeface="Barlow Semi Condensed Light"/>
              <a:buChar char="○"/>
              <a:defRPr sz="1200">
                <a:solidFill>
                  <a:schemeClr val="dk2"/>
                </a:solidFill>
                <a:latin typeface="Barlow Semi Condensed Light"/>
                <a:ea typeface="Barlow Semi Condensed Light"/>
                <a:cs typeface="Barlow Semi Condensed Light"/>
                <a:sym typeface="Barlow Semi Condensed Light"/>
              </a:defRPr>
            </a:lvl2pPr>
            <a:lvl3pPr marL="1371600" lvl="2" indent="-304800" rtl="0">
              <a:lnSpc>
                <a:spcPct val="115000"/>
              </a:lnSpc>
              <a:spcBef>
                <a:spcPts val="1600"/>
              </a:spcBef>
              <a:spcAft>
                <a:spcPts val="0"/>
              </a:spcAft>
              <a:buClr>
                <a:schemeClr val="dk2"/>
              </a:buClr>
              <a:buSzPts val="1200"/>
              <a:buFont typeface="Barlow Semi Condensed Light"/>
              <a:buChar char="■"/>
              <a:defRPr sz="1200">
                <a:solidFill>
                  <a:schemeClr val="dk2"/>
                </a:solidFill>
                <a:latin typeface="Barlow Semi Condensed Light"/>
                <a:ea typeface="Barlow Semi Condensed Light"/>
                <a:cs typeface="Barlow Semi Condensed Light"/>
                <a:sym typeface="Barlow Semi Condensed Light"/>
              </a:defRPr>
            </a:lvl3pPr>
            <a:lvl4pPr marL="1828800" lvl="3" indent="-304800" rtl="0">
              <a:lnSpc>
                <a:spcPct val="115000"/>
              </a:lnSpc>
              <a:spcBef>
                <a:spcPts val="1600"/>
              </a:spcBef>
              <a:spcAft>
                <a:spcPts val="0"/>
              </a:spcAft>
              <a:buClr>
                <a:schemeClr val="dk2"/>
              </a:buClr>
              <a:buSzPts val="1200"/>
              <a:buFont typeface="Barlow Semi Condensed Light"/>
              <a:buChar char="●"/>
              <a:defRPr sz="1200">
                <a:solidFill>
                  <a:schemeClr val="dk2"/>
                </a:solidFill>
                <a:latin typeface="Barlow Semi Condensed Light"/>
                <a:ea typeface="Barlow Semi Condensed Light"/>
                <a:cs typeface="Barlow Semi Condensed Light"/>
                <a:sym typeface="Barlow Semi Condensed Light"/>
              </a:defRPr>
            </a:lvl4pPr>
            <a:lvl5pPr marL="2286000" lvl="4" indent="-304800" rtl="0">
              <a:lnSpc>
                <a:spcPct val="115000"/>
              </a:lnSpc>
              <a:spcBef>
                <a:spcPts val="1600"/>
              </a:spcBef>
              <a:spcAft>
                <a:spcPts val="0"/>
              </a:spcAft>
              <a:buClr>
                <a:schemeClr val="dk2"/>
              </a:buClr>
              <a:buSzPts val="1200"/>
              <a:buFont typeface="Barlow Semi Condensed Light"/>
              <a:buChar char="○"/>
              <a:defRPr sz="1200">
                <a:solidFill>
                  <a:schemeClr val="dk2"/>
                </a:solidFill>
                <a:latin typeface="Barlow Semi Condensed Light"/>
                <a:ea typeface="Barlow Semi Condensed Light"/>
                <a:cs typeface="Barlow Semi Condensed Light"/>
                <a:sym typeface="Barlow Semi Condensed Light"/>
              </a:defRPr>
            </a:lvl5pPr>
            <a:lvl6pPr marL="2743200" lvl="5" indent="-304800" rtl="0">
              <a:lnSpc>
                <a:spcPct val="115000"/>
              </a:lnSpc>
              <a:spcBef>
                <a:spcPts val="1600"/>
              </a:spcBef>
              <a:spcAft>
                <a:spcPts val="0"/>
              </a:spcAft>
              <a:buClr>
                <a:schemeClr val="dk2"/>
              </a:buClr>
              <a:buSzPts val="1200"/>
              <a:buFont typeface="Barlow Semi Condensed Light"/>
              <a:buChar char="■"/>
              <a:defRPr sz="1200">
                <a:solidFill>
                  <a:schemeClr val="dk2"/>
                </a:solidFill>
                <a:latin typeface="Barlow Semi Condensed Light"/>
                <a:ea typeface="Barlow Semi Condensed Light"/>
                <a:cs typeface="Barlow Semi Condensed Light"/>
                <a:sym typeface="Barlow Semi Condensed Light"/>
              </a:defRPr>
            </a:lvl6pPr>
            <a:lvl7pPr marL="3200400" lvl="6" indent="-304800" rtl="0">
              <a:lnSpc>
                <a:spcPct val="115000"/>
              </a:lnSpc>
              <a:spcBef>
                <a:spcPts val="1600"/>
              </a:spcBef>
              <a:spcAft>
                <a:spcPts val="0"/>
              </a:spcAft>
              <a:buClr>
                <a:schemeClr val="dk2"/>
              </a:buClr>
              <a:buSzPts val="1200"/>
              <a:buFont typeface="Barlow Semi Condensed Light"/>
              <a:buChar char="●"/>
              <a:defRPr sz="1200">
                <a:solidFill>
                  <a:schemeClr val="dk2"/>
                </a:solidFill>
                <a:latin typeface="Barlow Semi Condensed Light"/>
                <a:ea typeface="Barlow Semi Condensed Light"/>
                <a:cs typeface="Barlow Semi Condensed Light"/>
                <a:sym typeface="Barlow Semi Condensed Light"/>
              </a:defRPr>
            </a:lvl7pPr>
            <a:lvl8pPr marL="3657600" lvl="7" indent="-304800" rtl="0">
              <a:lnSpc>
                <a:spcPct val="115000"/>
              </a:lnSpc>
              <a:spcBef>
                <a:spcPts val="1600"/>
              </a:spcBef>
              <a:spcAft>
                <a:spcPts val="0"/>
              </a:spcAft>
              <a:buClr>
                <a:schemeClr val="dk2"/>
              </a:buClr>
              <a:buSzPts val="1200"/>
              <a:buFont typeface="Barlow Semi Condensed Light"/>
              <a:buChar char="○"/>
              <a:defRPr sz="1200">
                <a:solidFill>
                  <a:schemeClr val="dk2"/>
                </a:solidFill>
                <a:latin typeface="Barlow Semi Condensed Light"/>
                <a:ea typeface="Barlow Semi Condensed Light"/>
                <a:cs typeface="Barlow Semi Condensed Light"/>
                <a:sym typeface="Barlow Semi Condensed Light"/>
              </a:defRPr>
            </a:lvl8pPr>
            <a:lvl9pPr marL="4114800" lvl="8" indent="-304800" rtl="0">
              <a:lnSpc>
                <a:spcPct val="115000"/>
              </a:lnSpc>
              <a:spcBef>
                <a:spcPts val="1600"/>
              </a:spcBef>
              <a:spcAft>
                <a:spcPts val="1600"/>
              </a:spcAft>
              <a:buClr>
                <a:schemeClr val="dk2"/>
              </a:buClr>
              <a:buSzPts val="1200"/>
              <a:buFont typeface="Barlow Semi Condensed Light"/>
              <a:buChar char="■"/>
              <a:defRPr sz="1200">
                <a:solidFill>
                  <a:schemeClr val="dk2"/>
                </a:solidFill>
                <a:latin typeface="Barlow Semi Condensed Light"/>
                <a:ea typeface="Barlow Semi Condensed Light"/>
                <a:cs typeface="Barlow Semi Condensed Light"/>
                <a:sym typeface="Barlow Semi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8" r:id="rId6"/>
    <p:sldLayoutId id="2147483659" r:id="rId7"/>
    <p:sldLayoutId id="2147483661"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3"/>
          <p:cNvSpPr txBox="1">
            <a:spLocks noGrp="1"/>
          </p:cNvSpPr>
          <p:nvPr>
            <p:ph type="subTitle" idx="1"/>
          </p:nvPr>
        </p:nvSpPr>
        <p:spPr>
          <a:xfrm>
            <a:off x="633122" y="3249528"/>
            <a:ext cx="4352100" cy="10660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000" dirty="0">
                <a:latin typeface="Barlow Condensed"/>
                <a:ea typeface="Barlow Condensed"/>
                <a:cs typeface="Barlow Condensed"/>
                <a:sym typeface="Barlow Condensed"/>
              </a:rPr>
              <a:t>Metric Masters</a:t>
            </a:r>
          </a:p>
          <a:p>
            <a:pPr marL="0" lvl="0" indent="0" algn="l" rtl="0">
              <a:spcBef>
                <a:spcPts val="0"/>
              </a:spcBef>
              <a:spcAft>
                <a:spcPts val="0"/>
              </a:spcAft>
              <a:buNone/>
            </a:pPr>
            <a:r>
              <a:rPr lang="es" dirty="0">
                <a:latin typeface="Barlow Condensed"/>
                <a:ea typeface="Barlow Condensed"/>
                <a:cs typeface="Barlow Condensed"/>
                <a:sym typeface="Barlow Condensed"/>
              </a:rPr>
              <a:t>Devendra Adhikari, Wyatt Clausen, Spencer Connolly,</a:t>
            </a:r>
            <a:endParaRPr lang="es" dirty="0">
              <a:latin typeface="Barlow Condensed"/>
              <a:ea typeface="Barlow Condensed"/>
              <a:cs typeface="Barlow Condensed"/>
            </a:endParaRPr>
          </a:p>
          <a:p>
            <a:pPr marL="0" lvl="0" indent="0" algn="l" rtl="0">
              <a:spcBef>
                <a:spcPts val="0"/>
              </a:spcBef>
              <a:spcAft>
                <a:spcPts val="0"/>
              </a:spcAft>
              <a:buNone/>
            </a:pPr>
            <a:r>
              <a:rPr lang="es" dirty="0">
                <a:latin typeface="Barlow Condensed"/>
                <a:ea typeface="Barlow Condensed"/>
                <a:cs typeface="Barlow Condensed"/>
                <a:sym typeface="Barlow Condensed"/>
              </a:rPr>
              <a:t>Rei Onishi, Pramudya Wicaksono</a:t>
            </a:r>
            <a:endParaRPr lang="es" dirty="0">
              <a:latin typeface="Barlow Condensed"/>
              <a:ea typeface="Barlow Condensed"/>
              <a:cs typeface="Barlow Condensed"/>
            </a:endParaRPr>
          </a:p>
        </p:txBody>
      </p:sp>
      <p:sp>
        <p:nvSpPr>
          <p:cNvPr id="183" name="Google Shape;183;p23"/>
          <p:cNvSpPr txBox="1">
            <a:spLocks noGrp="1"/>
          </p:cNvSpPr>
          <p:nvPr>
            <p:ph type="ctrTitle"/>
          </p:nvPr>
        </p:nvSpPr>
        <p:spPr>
          <a:xfrm>
            <a:off x="633125" y="440871"/>
            <a:ext cx="4378995" cy="291257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5500" b="0" dirty="0" err="1">
                <a:solidFill>
                  <a:schemeClr val="dk1"/>
                </a:solidFill>
              </a:rPr>
              <a:t>MinneMUDAC</a:t>
            </a:r>
            <a:r>
              <a:rPr lang="en-US" sz="5500" b="0" dirty="0">
                <a:solidFill>
                  <a:schemeClr val="dk1"/>
                </a:solidFill>
              </a:rPr>
              <a:t>:</a:t>
            </a:r>
            <a:br>
              <a:rPr lang="en-US" sz="5500" b="0" dirty="0">
                <a:solidFill>
                  <a:schemeClr val="dk1"/>
                </a:solidFill>
              </a:rPr>
            </a:br>
            <a:r>
              <a:rPr lang="en-US" sz="5500" b="0" dirty="0">
                <a:solidFill>
                  <a:schemeClr val="dk1"/>
                </a:solidFill>
              </a:rPr>
              <a:t>Big Brothers Big Sisters</a:t>
            </a:r>
            <a:endParaRPr sz="5500" b="0" dirty="0">
              <a:solidFill>
                <a:schemeClr val="dk1"/>
              </a:solidFill>
            </a:endParaRPr>
          </a:p>
        </p:txBody>
      </p:sp>
      <p:grpSp>
        <p:nvGrpSpPr>
          <p:cNvPr id="184" name="Google Shape;184;p23"/>
          <p:cNvGrpSpPr/>
          <p:nvPr/>
        </p:nvGrpSpPr>
        <p:grpSpPr>
          <a:xfrm>
            <a:off x="4078565" y="847364"/>
            <a:ext cx="4209122" cy="4019109"/>
            <a:chOff x="4078565" y="847364"/>
            <a:chExt cx="4209122" cy="4019109"/>
          </a:xfrm>
        </p:grpSpPr>
        <p:sp>
          <p:nvSpPr>
            <p:cNvPr id="185" name="Google Shape;185;p23"/>
            <p:cNvSpPr/>
            <p:nvPr/>
          </p:nvSpPr>
          <p:spPr>
            <a:xfrm flipH="1">
              <a:off x="5561239" y="847364"/>
              <a:ext cx="2694273" cy="3983228"/>
            </a:xfrm>
            <a:custGeom>
              <a:avLst/>
              <a:gdLst/>
              <a:ahLst/>
              <a:cxnLst/>
              <a:rect l="l" t="t" r="r" b="b"/>
              <a:pathLst>
                <a:path w="39964" h="59083" extrusionOk="0">
                  <a:moveTo>
                    <a:pt x="24766" y="0"/>
                  </a:moveTo>
                  <a:cubicBezTo>
                    <a:pt x="24741" y="0"/>
                    <a:pt x="24716" y="0"/>
                    <a:pt x="24691" y="0"/>
                  </a:cubicBezTo>
                  <a:cubicBezTo>
                    <a:pt x="22227" y="17"/>
                    <a:pt x="19851" y="902"/>
                    <a:pt x="17591" y="1885"/>
                  </a:cubicBezTo>
                  <a:cubicBezTo>
                    <a:pt x="15966" y="2591"/>
                    <a:pt x="14365" y="3355"/>
                    <a:pt x="12795" y="4175"/>
                  </a:cubicBezTo>
                  <a:cubicBezTo>
                    <a:pt x="10811" y="5213"/>
                    <a:pt x="8832" y="6370"/>
                    <a:pt x="7367" y="8066"/>
                  </a:cubicBezTo>
                  <a:cubicBezTo>
                    <a:pt x="4397" y="11511"/>
                    <a:pt x="4114" y="16723"/>
                    <a:pt x="5797" y="20949"/>
                  </a:cubicBezTo>
                  <a:cubicBezTo>
                    <a:pt x="6179" y="21908"/>
                    <a:pt x="6664" y="22902"/>
                    <a:pt x="6510" y="23926"/>
                  </a:cubicBezTo>
                  <a:cubicBezTo>
                    <a:pt x="6203" y="26005"/>
                    <a:pt x="3677" y="26790"/>
                    <a:pt x="2155" y="28241"/>
                  </a:cubicBezTo>
                  <a:cubicBezTo>
                    <a:pt x="369" y="29941"/>
                    <a:pt x="0" y="32767"/>
                    <a:pt x="748" y="35119"/>
                  </a:cubicBezTo>
                  <a:cubicBezTo>
                    <a:pt x="1492" y="37471"/>
                    <a:pt x="3179" y="39410"/>
                    <a:pt x="5032" y="41038"/>
                  </a:cubicBezTo>
                  <a:cubicBezTo>
                    <a:pt x="5469" y="41424"/>
                    <a:pt x="5927" y="41807"/>
                    <a:pt x="6231" y="42302"/>
                  </a:cubicBezTo>
                  <a:cubicBezTo>
                    <a:pt x="6862" y="43340"/>
                    <a:pt x="6708" y="44646"/>
                    <a:pt x="6776" y="45859"/>
                  </a:cubicBezTo>
                  <a:cubicBezTo>
                    <a:pt x="6916" y="48327"/>
                    <a:pt x="8067" y="50652"/>
                    <a:pt x="9603" y="52590"/>
                  </a:cubicBezTo>
                  <a:cubicBezTo>
                    <a:pt x="11136" y="54529"/>
                    <a:pt x="13812" y="57496"/>
                    <a:pt x="15706" y="59083"/>
                  </a:cubicBezTo>
                  <a:lnTo>
                    <a:pt x="29965" y="58834"/>
                  </a:lnTo>
                  <a:cubicBezTo>
                    <a:pt x="32194" y="57748"/>
                    <a:pt x="32085" y="54945"/>
                    <a:pt x="33788" y="53140"/>
                  </a:cubicBezTo>
                  <a:cubicBezTo>
                    <a:pt x="35297" y="51536"/>
                    <a:pt x="37527" y="50614"/>
                    <a:pt x="38656" y="48722"/>
                  </a:cubicBezTo>
                  <a:cubicBezTo>
                    <a:pt x="39554" y="47221"/>
                    <a:pt x="39953" y="45204"/>
                    <a:pt x="39957" y="43455"/>
                  </a:cubicBezTo>
                  <a:cubicBezTo>
                    <a:pt x="39964" y="40748"/>
                    <a:pt x="39537" y="38051"/>
                    <a:pt x="38086" y="35761"/>
                  </a:cubicBezTo>
                  <a:cubicBezTo>
                    <a:pt x="37492" y="34826"/>
                    <a:pt x="36676" y="34003"/>
                    <a:pt x="36325" y="32951"/>
                  </a:cubicBezTo>
                  <a:cubicBezTo>
                    <a:pt x="35877" y="31604"/>
                    <a:pt x="36273" y="30139"/>
                    <a:pt x="36629" y="28763"/>
                  </a:cubicBezTo>
                  <a:cubicBezTo>
                    <a:pt x="38022" y="23394"/>
                    <a:pt x="38803" y="17853"/>
                    <a:pt x="38745" y="12306"/>
                  </a:cubicBezTo>
                  <a:cubicBezTo>
                    <a:pt x="38715" y="9548"/>
                    <a:pt x="38400" y="6588"/>
                    <a:pt x="36615" y="4486"/>
                  </a:cubicBezTo>
                  <a:cubicBezTo>
                    <a:pt x="35075" y="2673"/>
                    <a:pt x="32713" y="1816"/>
                    <a:pt x="30443" y="1110"/>
                  </a:cubicBezTo>
                  <a:cubicBezTo>
                    <a:pt x="28596" y="533"/>
                    <a:pt x="26703" y="0"/>
                    <a:pt x="247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3"/>
            <p:cNvSpPr/>
            <p:nvPr/>
          </p:nvSpPr>
          <p:spPr>
            <a:xfrm flipH="1">
              <a:off x="5588138" y="876556"/>
              <a:ext cx="2611417" cy="3898821"/>
            </a:xfrm>
            <a:custGeom>
              <a:avLst/>
              <a:gdLst/>
              <a:ahLst/>
              <a:cxnLst/>
              <a:rect l="l" t="t" r="r" b="b"/>
              <a:pathLst>
                <a:path w="38735" h="57831" extrusionOk="0">
                  <a:moveTo>
                    <a:pt x="24090" y="1"/>
                  </a:moveTo>
                  <a:cubicBezTo>
                    <a:pt x="21731" y="18"/>
                    <a:pt x="19403" y="891"/>
                    <a:pt x="17232" y="1837"/>
                  </a:cubicBezTo>
                  <a:cubicBezTo>
                    <a:pt x="15631" y="2533"/>
                    <a:pt x="14030" y="3298"/>
                    <a:pt x="12480" y="4107"/>
                  </a:cubicBezTo>
                  <a:cubicBezTo>
                    <a:pt x="10279" y="5254"/>
                    <a:pt x="8548" y="6330"/>
                    <a:pt x="7237" y="7852"/>
                  </a:cubicBezTo>
                  <a:cubicBezTo>
                    <a:pt x="5909" y="9388"/>
                    <a:pt x="5086" y="11395"/>
                    <a:pt x="4854" y="13655"/>
                  </a:cubicBezTo>
                  <a:cubicBezTo>
                    <a:pt x="4636" y="15775"/>
                    <a:pt x="4963" y="18062"/>
                    <a:pt x="5773" y="20093"/>
                  </a:cubicBezTo>
                  <a:cubicBezTo>
                    <a:pt x="5817" y="20206"/>
                    <a:pt x="5864" y="20319"/>
                    <a:pt x="5909" y="20434"/>
                  </a:cubicBezTo>
                  <a:cubicBezTo>
                    <a:pt x="6271" y="21319"/>
                    <a:pt x="6680" y="22323"/>
                    <a:pt x="6523" y="23394"/>
                  </a:cubicBezTo>
                  <a:cubicBezTo>
                    <a:pt x="6274" y="25070"/>
                    <a:pt x="4909" y="25981"/>
                    <a:pt x="3588" y="26865"/>
                  </a:cubicBezTo>
                  <a:cubicBezTo>
                    <a:pt x="2997" y="27262"/>
                    <a:pt x="2437" y="27634"/>
                    <a:pt x="1980" y="28067"/>
                  </a:cubicBezTo>
                  <a:cubicBezTo>
                    <a:pt x="502" y="29481"/>
                    <a:pt x="0" y="31986"/>
                    <a:pt x="737" y="34308"/>
                  </a:cubicBezTo>
                  <a:cubicBezTo>
                    <a:pt x="1338" y="36205"/>
                    <a:pt x="2680" y="38048"/>
                    <a:pt x="4837" y="39947"/>
                  </a:cubicBezTo>
                  <a:lnTo>
                    <a:pt x="4939" y="40035"/>
                  </a:lnTo>
                  <a:cubicBezTo>
                    <a:pt x="5376" y="40418"/>
                    <a:pt x="5827" y="40813"/>
                    <a:pt x="6159" y="41357"/>
                  </a:cubicBezTo>
                  <a:cubicBezTo>
                    <a:pt x="6739" y="42309"/>
                    <a:pt x="6756" y="43378"/>
                    <a:pt x="6773" y="44412"/>
                  </a:cubicBezTo>
                  <a:cubicBezTo>
                    <a:pt x="6776" y="44685"/>
                    <a:pt x="6783" y="44944"/>
                    <a:pt x="6797" y="45201"/>
                  </a:cubicBezTo>
                  <a:cubicBezTo>
                    <a:pt x="6947" y="47853"/>
                    <a:pt x="8343" y="50133"/>
                    <a:pt x="9486" y="51580"/>
                  </a:cubicBezTo>
                  <a:cubicBezTo>
                    <a:pt x="10985" y="53475"/>
                    <a:pt x="13501" y="56261"/>
                    <a:pt x="15327" y="57831"/>
                  </a:cubicBezTo>
                  <a:lnTo>
                    <a:pt x="29204" y="57588"/>
                  </a:lnTo>
                  <a:cubicBezTo>
                    <a:pt x="30197" y="57046"/>
                    <a:pt x="30620" y="56042"/>
                    <a:pt x="31108" y="54884"/>
                  </a:cubicBezTo>
                  <a:cubicBezTo>
                    <a:pt x="31515" y="53922"/>
                    <a:pt x="31934" y="52932"/>
                    <a:pt x="32727" y="52089"/>
                  </a:cubicBezTo>
                  <a:cubicBezTo>
                    <a:pt x="33379" y="51396"/>
                    <a:pt x="34140" y="50833"/>
                    <a:pt x="34880" y="50290"/>
                  </a:cubicBezTo>
                  <a:cubicBezTo>
                    <a:pt x="35922" y="49522"/>
                    <a:pt x="36905" y="48795"/>
                    <a:pt x="37516" y="47777"/>
                  </a:cubicBezTo>
                  <a:cubicBezTo>
                    <a:pt x="38270" y="46515"/>
                    <a:pt x="38724" y="44668"/>
                    <a:pt x="38728" y="42831"/>
                  </a:cubicBezTo>
                  <a:cubicBezTo>
                    <a:pt x="38734" y="39776"/>
                    <a:pt x="38154" y="37369"/>
                    <a:pt x="36952" y="35475"/>
                  </a:cubicBezTo>
                  <a:cubicBezTo>
                    <a:pt x="36771" y="35188"/>
                    <a:pt x="36566" y="34911"/>
                    <a:pt x="36352" y="34618"/>
                  </a:cubicBezTo>
                  <a:cubicBezTo>
                    <a:pt x="35881" y="33987"/>
                    <a:pt x="35396" y="33328"/>
                    <a:pt x="35126" y="32526"/>
                  </a:cubicBezTo>
                  <a:cubicBezTo>
                    <a:pt x="34631" y="31027"/>
                    <a:pt x="35038" y="29454"/>
                    <a:pt x="35399" y="28064"/>
                  </a:cubicBezTo>
                  <a:lnTo>
                    <a:pt x="35419" y="27985"/>
                  </a:lnTo>
                  <a:cubicBezTo>
                    <a:pt x="36864" y="22411"/>
                    <a:pt x="37570" y="16929"/>
                    <a:pt x="37512" y="11688"/>
                  </a:cubicBezTo>
                  <a:cubicBezTo>
                    <a:pt x="37485" y="9142"/>
                    <a:pt x="37229" y="6268"/>
                    <a:pt x="35533" y="4268"/>
                  </a:cubicBezTo>
                  <a:cubicBezTo>
                    <a:pt x="34091" y="2571"/>
                    <a:pt x="31838" y="1762"/>
                    <a:pt x="29651" y="1083"/>
                  </a:cubicBezTo>
                  <a:cubicBezTo>
                    <a:pt x="27896" y="537"/>
                    <a:pt x="26029" y="1"/>
                    <a:pt x="24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3"/>
            <p:cNvSpPr/>
            <p:nvPr/>
          </p:nvSpPr>
          <p:spPr>
            <a:xfrm flipH="1">
              <a:off x="4078565" y="4687238"/>
              <a:ext cx="4209122" cy="179235"/>
            </a:xfrm>
            <a:custGeom>
              <a:avLst/>
              <a:gdLst/>
              <a:ahLst/>
              <a:cxnLst/>
              <a:rect l="l" t="t" r="r" b="b"/>
              <a:pathLst>
                <a:path w="73786" h="3142" extrusionOk="0">
                  <a:moveTo>
                    <a:pt x="36891" y="1"/>
                  </a:moveTo>
                  <a:cubicBezTo>
                    <a:pt x="16515" y="1"/>
                    <a:pt x="0" y="704"/>
                    <a:pt x="0" y="1570"/>
                  </a:cubicBezTo>
                  <a:cubicBezTo>
                    <a:pt x="0" y="2438"/>
                    <a:pt x="16515" y="3141"/>
                    <a:pt x="36891" y="3141"/>
                  </a:cubicBezTo>
                  <a:cubicBezTo>
                    <a:pt x="57267" y="3141"/>
                    <a:pt x="73786" y="2438"/>
                    <a:pt x="73786" y="1570"/>
                  </a:cubicBezTo>
                  <a:cubicBezTo>
                    <a:pt x="73786" y="704"/>
                    <a:pt x="57267" y="1"/>
                    <a:pt x="368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 name="Google Shape;188;p23"/>
            <p:cNvGrpSpPr/>
            <p:nvPr/>
          </p:nvGrpSpPr>
          <p:grpSpPr>
            <a:xfrm>
              <a:off x="5921198" y="1938129"/>
              <a:ext cx="2158900" cy="2868100"/>
              <a:chOff x="5921198" y="1938129"/>
              <a:chExt cx="2158900" cy="2868100"/>
            </a:xfrm>
          </p:grpSpPr>
          <p:sp>
            <p:nvSpPr>
              <p:cNvPr id="189" name="Google Shape;189;p23"/>
              <p:cNvSpPr/>
              <p:nvPr/>
            </p:nvSpPr>
            <p:spPr>
              <a:xfrm flipH="1">
                <a:off x="7047405" y="2721884"/>
                <a:ext cx="605304" cy="614032"/>
              </a:xfrm>
              <a:custGeom>
                <a:avLst/>
                <a:gdLst/>
                <a:ahLst/>
                <a:cxnLst/>
                <a:rect l="l" t="t" r="r" b="b"/>
                <a:pathLst>
                  <a:path w="10611" h="10764" extrusionOk="0">
                    <a:moveTo>
                      <a:pt x="9692" y="0"/>
                    </a:moveTo>
                    <a:cubicBezTo>
                      <a:pt x="7656" y="0"/>
                      <a:pt x="0" y="3688"/>
                      <a:pt x="1653" y="7106"/>
                    </a:cubicBezTo>
                    <a:cubicBezTo>
                      <a:pt x="3117" y="10123"/>
                      <a:pt x="5374" y="10763"/>
                      <a:pt x="6296" y="10763"/>
                    </a:cubicBezTo>
                    <a:cubicBezTo>
                      <a:pt x="6451" y="10763"/>
                      <a:pt x="6568" y="10745"/>
                      <a:pt x="6637" y="10717"/>
                    </a:cubicBezTo>
                    <a:cubicBezTo>
                      <a:pt x="7112" y="10519"/>
                      <a:pt x="7924" y="9888"/>
                      <a:pt x="7784" y="9365"/>
                    </a:cubicBezTo>
                    <a:cubicBezTo>
                      <a:pt x="7644" y="8840"/>
                      <a:pt x="5937" y="6491"/>
                      <a:pt x="7518" y="4979"/>
                    </a:cubicBezTo>
                    <a:cubicBezTo>
                      <a:pt x="9099" y="3466"/>
                      <a:pt x="10037" y="3384"/>
                      <a:pt x="10324" y="2097"/>
                    </a:cubicBezTo>
                    <a:cubicBezTo>
                      <a:pt x="10611" y="811"/>
                      <a:pt x="10337" y="80"/>
                      <a:pt x="9874" y="12"/>
                    </a:cubicBezTo>
                    <a:cubicBezTo>
                      <a:pt x="9820" y="4"/>
                      <a:pt x="9759" y="0"/>
                      <a:pt x="96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3"/>
              <p:cNvSpPr/>
              <p:nvPr/>
            </p:nvSpPr>
            <p:spPr>
              <a:xfrm flipH="1">
                <a:off x="7458478" y="4134913"/>
                <a:ext cx="621619" cy="603935"/>
              </a:xfrm>
              <a:custGeom>
                <a:avLst/>
                <a:gdLst/>
                <a:ahLst/>
                <a:cxnLst/>
                <a:rect l="l" t="t" r="r" b="b"/>
                <a:pathLst>
                  <a:path w="10897" h="10587" extrusionOk="0">
                    <a:moveTo>
                      <a:pt x="4120" y="1"/>
                    </a:moveTo>
                    <a:lnTo>
                      <a:pt x="686" y="4538"/>
                    </a:lnTo>
                    <a:cubicBezTo>
                      <a:pt x="273" y="5135"/>
                      <a:pt x="0" y="7866"/>
                      <a:pt x="2239" y="9439"/>
                    </a:cubicBezTo>
                    <a:cubicBezTo>
                      <a:pt x="3470" y="10304"/>
                      <a:pt x="4559" y="10587"/>
                      <a:pt x="5432" y="10587"/>
                    </a:cubicBezTo>
                    <a:cubicBezTo>
                      <a:pt x="6595" y="10587"/>
                      <a:pt x="7375" y="10086"/>
                      <a:pt x="7599" y="9788"/>
                    </a:cubicBezTo>
                    <a:lnTo>
                      <a:pt x="10897" y="5436"/>
                    </a:lnTo>
                    <a:lnTo>
                      <a:pt x="4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3"/>
              <p:cNvSpPr/>
              <p:nvPr/>
            </p:nvSpPr>
            <p:spPr>
              <a:xfrm flipH="1">
                <a:off x="6228560" y="2838999"/>
                <a:ext cx="34512" cy="43468"/>
              </a:xfrm>
              <a:custGeom>
                <a:avLst/>
                <a:gdLst/>
                <a:ahLst/>
                <a:cxnLst/>
                <a:rect l="l" t="t" r="r" b="b"/>
                <a:pathLst>
                  <a:path w="605" h="762" extrusionOk="0">
                    <a:moveTo>
                      <a:pt x="417" y="0"/>
                    </a:moveTo>
                    <a:lnTo>
                      <a:pt x="1" y="547"/>
                    </a:lnTo>
                    <a:lnTo>
                      <a:pt x="232" y="638"/>
                    </a:lnTo>
                    <a:cubicBezTo>
                      <a:pt x="246" y="646"/>
                      <a:pt x="256" y="663"/>
                      <a:pt x="250" y="679"/>
                    </a:cubicBezTo>
                    <a:lnTo>
                      <a:pt x="229" y="731"/>
                    </a:lnTo>
                    <a:lnTo>
                      <a:pt x="301" y="758"/>
                    </a:lnTo>
                    <a:cubicBezTo>
                      <a:pt x="305" y="761"/>
                      <a:pt x="311" y="761"/>
                      <a:pt x="314" y="761"/>
                    </a:cubicBezTo>
                    <a:cubicBezTo>
                      <a:pt x="325" y="761"/>
                      <a:pt x="338" y="755"/>
                      <a:pt x="346" y="741"/>
                    </a:cubicBezTo>
                    <a:lnTo>
                      <a:pt x="598" y="106"/>
                    </a:lnTo>
                    <a:cubicBezTo>
                      <a:pt x="604" y="89"/>
                      <a:pt x="595" y="72"/>
                      <a:pt x="581" y="65"/>
                    </a:cubicBezTo>
                    <a:lnTo>
                      <a:pt x="417" y="0"/>
                    </a:lnTo>
                    <a:close/>
                  </a:path>
                </a:pathLst>
              </a:custGeom>
              <a:solidFill>
                <a:srgbClr val="F4D1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3"/>
              <p:cNvSpPr/>
              <p:nvPr/>
            </p:nvSpPr>
            <p:spPr>
              <a:xfrm flipH="1">
                <a:off x="6249952" y="2874197"/>
                <a:ext cx="35938" cy="40958"/>
              </a:xfrm>
              <a:custGeom>
                <a:avLst/>
                <a:gdLst/>
                <a:ahLst/>
                <a:cxnLst/>
                <a:rect l="l" t="t" r="r" b="b"/>
                <a:pathLst>
                  <a:path w="630" h="718" extrusionOk="0">
                    <a:moveTo>
                      <a:pt x="346" y="1"/>
                    </a:moveTo>
                    <a:lnTo>
                      <a:pt x="1" y="456"/>
                    </a:lnTo>
                    <a:lnTo>
                      <a:pt x="141" y="510"/>
                    </a:lnTo>
                    <a:cubicBezTo>
                      <a:pt x="158" y="517"/>
                      <a:pt x="169" y="537"/>
                      <a:pt x="161" y="554"/>
                    </a:cubicBezTo>
                    <a:lnTo>
                      <a:pt x="131" y="629"/>
                    </a:lnTo>
                    <a:lnTo>
                      <a:pt x="353" y="718"/>
                    </a:lnTo>
                    <a:lnTo>
                      <a:pt x="366" y="718"/>
                    </a:lnTo>
                    <a:cubicBezTo>
                      <a:pt x="380" y="718"/>
                      <a:pt x="390" y="711"/>
                      <a:pt x="397" y="697"/>
                    </a:cubicBezTo>
                    <a:lnTo>
                      <a:pt x="629" y="114"/>
                    </a:lnTo>
                    <a:lnTo>
                      <a:pt x="346" y="1"/>
                    </a:lnTo>
                    <a:close/>
                  </a:path>
                </a:pathLst>
              </a:custGeom>
              <a:solidFill>
                <a:srgbClr val="F4D1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3"/>
              <p:cNvSpPr/>
              <p:nvPr/>
            </p:nvSpPr>
            <p:spPr>
              <a:xfrm flipH="1">
                <a:off x="6248412" y="2870146"/>
                <a:ext cx="17798" cy="10553"/>
              </a:xfrm>
              <a:custGeom>
                <a:avLst/>
                <a:gdLst/>
                <a:ahLst/>
                <a:cxnLst/>
                <a:rect l="l" t="t" r="r" b="b"/>
                <a:pathLst>
                  <a:path w="312" h="185" extrusionOk="0">
                    <a:moveTo>
                      <a:pt x="56" y="1"/>
                    </a:moveTo>
                    <a:lnTo>
                      <a:pt x="1" y="72"/>
                    </a:lnTo>
                    <a:lnTo>
                      <a:pt x="284" y="185"/>
                    </a:lnTo>
                    <a:lnTo>
                      <a:pt x="305" y="133"/>
                    </a:lnTo>
                    <a:cubicBezTo>
                      <a:pt x="311" y="117"/>
                      <a:pt x="301" y="100"/>
                      <a:pt x="287" y="92"/>
                    </a:cubicBezTo>
                    <a:lnTo>
                      <a:pt x="56" y="1"/>
                    </a:lnTo>
                    <a:close/>
                  </a:path>
                </a:pathLst>
              </a:custGeom>
              <a:solidFill>
                <a:srgbClr val="F4BB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3"/>
              <p:cNvSpPr/>
              <p:nvPr/>
            </p:nvSpPr>
            <p:spPr>
              <a:xfrm flipH="1">
                <a:off x="6278361" y="2905401"/>
                <a:ext cx="34170" cy="37821"/>
              </a:xfrm>
              <a:custGeom>
                <a:avLst/>
                <a:gdLst/>
                <a:ahLst/>
                <a:cxnLst/>
                <a:rect l="l" t="t" r="r" b="b"/>
                <a:pathLst>
                  <a:path w="599" h="663" extrusionOk="0">
                    <a:moveTo>
                      <a:pt x="400" y="0"/>
                    </a:moveTo>
                    <a:lnTo>
                      <a:pt x="1" y="526"/>
                    </a:lnTo>
                    <a:lnTo>
                      <a:pt x="332" y="659"/>
                    </a:lnTo>
                    <a:cubicBezTo>
                      <a:pt x="335" y="659"/>
                      <a:pt x="338" y="662"/>
                      <a:pt x="345" y="662"/>
                    </a:cubicBezTo>
                    <a:cubicBezTo>
                      <a:pt x="356" y="662"/>
                      <a:pt x="369" y="652"/>
                      <a:pt x="373" y="642"/>
                    </a:cubicBezTo>
                    <a:lnTo>
                      <a:pt x="598" y="82"/>
                    </a:lnTo>
                    <a:lnTo>
                      <a:pt x="400" y="0"/>
                    </a:lnTo>
                    <a:close/>
                  </a:path>
                </a:pathLst>
              </a:custGeom>
              <a:solidFill>
                <a:srgbClr val="F4D1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3"/>
              <p:cNvSpPr/>
              <p:nvPr/>
            </p:nvSpPr>
            <p:spPr>
              <a:xfrm flipH="1">
                <a:off x="6276250" y="2900153"/>
                <a:ext cx="13520" cy="9983"/>
              </a:xfrm>
              <a:custGeom>
                <a:avLst/>
                <a:gdLst/>
                <a:ahLst/>
                <a:cxnLst/>
                <a:rect l="l" t="t" r="r" b="b"/>
                <a:pathLst>
                  <a:path w="237" h="175" extrusionOk="0">
                    <a:moveTo>
                      <a:pt x="69" y="1"/>
                    </a:moveTo>
                    <a:lnTo>
                      <a:pt x="1" y="92"/>
                    </a:lnTo>
                    <a:lnTo>
                      <a:pt x="199" y="174"/>
                    </a:lnTo>
                    <a:lnTo>
                      <a:pt x="229" y="99"/>
                    </a:lnTo>
                    <a:cubicBezTo>
                      <a:pt x="237" y="82"/>
                      <a:pt x="226" y="62"/>
                      <a:pt x="209" y="55"/>
                    </a:cubicBezTo>
                    <a:lnTo>
                      <a:pt x="69" y="1"/>
                    </a:lnTo>
                    <a:close/>
                  </a:path>
                </a:pathLst>
              </a:custGeom>
              <a:solidFill>
                <a:srgbClr val="F4BB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3"/>
              <p:cNvSpPr/>
              <p:nvPr/>
            </p:nvSpPr>
            <p:spPr>
              <a:xfrm flipH="1">
                <a:off x="6109190" y="2262949"/>
                <a:ext cx="1787676" cy="2241811"/>
              </a:xfrm>
              <a:custGeom>
                <a:avLst/>
                <a:gdLst/>
                <a:ahLst/>
                <a:cxnLst/>
                <a:rect l="l" t="t" r="r" b="b"/>
                <a:pathLst>
                  <a:path w="31338" h="39299" extrusionOk="0">
                    <a:moveTo>
                      <a:pt x="26787" y="1"/>
                    </a:moveTo>
                    <a:lnTo>
                      <a:pt x="110" y="34444"/>
                    </a:lnTo>
                    <a:cubicBezTo>
                      <a:pt x="1" y="35547"/>
                      <a:pt x="308" y="37291"/>
                      <a:pt x="1926" y="38432"/>
                    </a:cubicBezTo>
                    <a:cubicBezTo>
                      <a:pt x="2509" y="38841"/>
                      <a:pt x="3062" y="39121"/>
                      <a:pt x="3574" y="39298"/>
                    </a:cubicBezTo>
                    <a:lnTo>
                      <a:pt x="31338" y="3455"/>
                    </a:lnTo>
                    <a:lnTo>
                      <a:pt x="267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3"/>
              <p:cNvSpPr/>
              <p:nvPr/>
            </p:nvSpPr>
            <p:spPr>
              <a:xfrm flipH="1">
                <a:off x="6011092" y="2458252"/>
                <a:ext cx="1683683" cy="2060522"/>
              </a:xfrm>
              <a:custGeom>
                <a:avLst/>
                <a:gdLst/>
                <a:ahLst/>
                <a:cxnLst/>
                <a:rect l="l" t="t" r="r" b="b"/>
                <a:pathLst>
                  <a:path w="29515" h="36121" extrusionOk="0">
                    <a:moveTo>
                      <a:pt x="27764" y="0"/>
                    </a:moveTo>
                    <a:lnTo>
                      <a:pt x="0" y="35843"/>
                    </a:lnTo>
                    <a:cubicBezTo>
                      <a:pt x="567" y="36042"/>
                      <a:pt x="1085" y="36120"/>
                      <a:pt x="1543" y="36120"/>
                    </a:cubicBezTo>
                    <a:cubicBezTo>
                      <a:pt x="2705" y="36120"/>
                      <a:pt x="3486" y="35621"/>
                      <a:pt x="3711" y="35325"/>
                    </a:cubicBezTo>
                    <a:lnTo>
                      <a:pt x="3714" y="35321"/>
                    </a:lnTo>
                    <a:lnTo>
                      <a:pt x="29514" y="1332"/>
                    </a:lnTo>
                    <a:lnTo>
                      <a:pt x="277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3"/>
              <p:cNvSpPr/>
              <p:nvPr/>
            </p:nvSpPr>
            <p:spPr>
              <a:xfrm flipH="1">
                <a:off x="6367011" y="2238271"/>
                <a:ext cx="1521847" cy="1991384"/>
              </a:xfrm>
              <a:custGeom>
                <a:avLst/>
                <a:gdLst/>
                <a:ahLst/>
                <a:cxnLst/>
                <a:rect l="l" t="t" r="r" b="b"/>
                <a:pathLst>
                  <a:path w="26678" h="34909" extrusionOk="0">
                    <a:moveTo>
                      <a:pt x="26063" y="1"/>
                    </a:moveTo>
                    <a:lnTo>
                      <a:pt x="260" y="33990"/>
                    </a:lnTo>
                    <a:lnTo>
                      <a:pt x="260" y="33993"/>
                    </a:lnTo>
                    <a:cubicBezTo>
                      <a:pt x="147" y="34157"/>
                      <a:pt x="42" y="34485"/>
                      <a:pt x="1" y="34908"/>
                    </a:cubicBezTo>
                    <a:lnTo>
                      <a:pt x="26678" y="465"/>
                    </a:lnTo>
                    <a:lnTo>
                      <a:pt x="260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3"/>
              <p:cNvSpPr/>
              <p:nvPr/>
            </p:nvSpPr>
            <p:spPr>
              <a:xfrm flipH="1">
                <a:off x="6222913" y="2821030"/>
                <a:ext cx="80490" cy="55619"/>
              </a:xfrm>
              <a:custGeom>
                <a:avLst/>
                <a:gdLst/>
                <a:ahLst/>
                <a:cxnLst/>
                <a:rect l="l" t="t" r="r" b="b"/>
                <a:pathLst>
                  <a:path w="1411" h="975" extrusionOk="0">
                    <a:moveTo>
                      <a:pt x="422" y="1"/>
                    </a:moveTo>
                    <a:cubicBezTo>
                      <a:pt x="273" y="1"/>
                      <a:pt x="133" y="91"/>
                      <a:pt x="76" y="236"/>
                    </a:cubicBezTo>
                    <a:cubicBezTo>
                      <a:pt x="1" y="428"/>
                      <a:pt x="93" y="646"/>
                      <a:pt x="284" y="721"/>
                    </a:cubicBezTo>
                    <a:lnTo>
                      <a:pt x="851" y="947"/>
                    </a:lnTo>
                    <a:cubicBezTo>
                      <a:pt x="896" y="965"/>
                      <a:pt x="944" y="974"/>
                      <a:pt x="990" y="974"/>
                    </a:cubicBezTo>
                    <a:cubicBezTo>
                      <a:pt x="1138" y="974"/>
                      <a:pt x="1279" y="884"/>
                      <a:pt x="1336" y="739"/>
                    </a:cubicBezTo>
                    <a:cubicBezTo>
                      <a:pt x="1411" y="548"/>
                      <a:pt x="1319" y="329"/>
                      <a:pt x="1127" y="254"/>
                    </a:cubicBezTo>
                    <a:lnTo>
                      <a:pt x="561" y="28"/>
                    </a:lnTo>
                    <a:cubicBezTo>
                      <a:pt x="515" y="10"/>
                      <a:pt x="468" y="1"/>
                      <a:pt x="422" y="1"/>
                    </a:cubicBezTo>
                    <a:close/>
                  </a:path>
                </a:pathLst>
              </a:custGeom>
              <a:solidFill>
                <a:srgbClr val="FFB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3"/>
              <p:cNvSpPr/>
              <p:nvPr/>
            </p:nvSpPr>
            <p:spPr>
              <a:xfrm flipH="1">
                <a:off x="6242594" y="2854915"/>
                <a:ext cx="77695" cy="54535"/>
              </a:xfrm>
              <a:custGeom>
                <a:avLst/>
                <a:gdLst/>
                <a:ahLst/>
                <a:cxnLst/>
                <a:rect l="l" t="t" r="r" b="b"/>
                <a:pathLst>
                  <a:path w="1362" h="956" extrusionOk="0">
                    <a:moveTo>
                      <a:pt x="421" y="1"/>
                    </a:moveTo>
                    <a:cubicBezTo>
                      <a:pt x="273" y="1"/>
                      <a:pt x="132" y="91"/>
                      <a:pt x="75" y="236"/>
                    </a:cubicBezTo>
                    <a:cubicBezTo>
                      <a:pt x="0" y="428"/>
                      <a:pt x="92" y="646"/>
                      <a:pt x="283" y="721"/>
                    </a:cubicBezTo>
                    <a:lnTo>
                      <a:pt x="799" y="930"/>
                    </a:lnTo>
                    <a:cubicBezTo>
                      <a:pt x="843" y="947"/>
                      <a:pt x="889" y="955"/>
                      <a:pt x="934" y="955"/>
                    </a:cubicBezTo>
                    <a:cubicBezTo>
                      <a:pt x="1083" y="955"/>
                      <a:pt x="1226" y="865"/>
                      <a:pt x="1284" y="718"/>
                    </a:cubicBezTo>
                    <a:cubicBezTo>
                      <a:pt x="1362" y="527"/>
                      <a:pt x="1267" y="309"/>
                      <a:pt x="1075" y="233"/>
                    </a:cubicBezTo>
                    <a:lnTo>
                      <a:pt x="560" y="28"/>
                    </a:lnTo>
                    <a:cubicBezTo>
                      <a:pt x="514" y="10"/>
                      <a:pt x="467" y="1"/>
                      <a:pt x="421" y="1"/>
                    </a:cubicBezTo>
                    <a:close/>
                  </a:path>
                </a:pathLst>
              </a:custGeom>
              <a:solidFill>
                <a:srgbClr val="FFB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3"/>
              <p:cNvSpPr/>
              <p:nvPr/>
            </p:nvSpPr>
            <p:spPr>
              <a:xfrm flipH="1">
                <a:off x="6270603" y="2888173"/>
                <a:ext cx="64347" cy="49116"/>
              </a:xfrm>
              <a:custGeom>
                <a:avLst/>
                <a:gdLst/>
                <a:ahLst/>
                <a:cxnLst/>
                <a:rect l="l" t="t" r="r" b="b"/>
                <a:pathLst>
                  <a:path w="1128" h="861" extrusionOk="0">
                    <a:moveTo>
                      <a:pt x="429" y="0"/>
                    </a:moveTo>
                    <a:cubicBezTo>
                      <a:pt x="278" y="0"/>
                      <a:pt x="134" y="91"/>
                      <a:pt x="76" y="238"/>
                    </a:cubicBezTo>
                    <a:cubicBezTo>
                      <a:pt x="1" y="428"/>
                      <a:pt x="93" y="647"/>
                      <a:pt x="284" y="723"/>
                    </a:cubicBezTo>
                    <a:lnTo>
                      <a:pt x="564" y="835"/>
                    </a:lnTo>
                    <a:cubicBezTo>
                      <a:pt x="609" y="853"/>
                      <a:pt x="656" y="861"/>
                      <a:pt x="702" y="861"/>
                    </a:cubicBezTo>
                    <a:cubicBezTo>
                      <a:pt x="852" y="861"/>
                      <a:pt x="995" y="773"/>
                      <a:pt x="1053" y="627"/>
                    </a:cubicBezTo>
                    <a:cubicBezTo>
                      <a:pt x="1127" y="436"/>
                      <a:pt x="1035" y="217"/>
                      <a:pt x="844" y="138"/>
                    </a:cubicBezTo>
                    <a:lnTo>
                      <a:pt x="564" y="26"/>
                    </a:lnTo>
                    <a:cubicBezTo>
                      <a:pt x="520" y="9"/>
                      <a:pt x="474" y="0"/>
                      <a:pt x="429" y="0"/>
                    </a:cubicBezTo>
                    <a:close/>
                  </a:path>
                </a:pathLst>
              </a:custGeom>
              <a:solidFill>
                <a:srgbClr val="FFB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3"/>
              <p:cNvSpPr/>
              <p:nvPr/>
            </p:nvSpPr>
            <p:spPr>
              <a:xfrm flipH="1">
                <a:off x="5943378" y="2073638"/>
                <a:ext cx="496468" cy="505990"/>
              </a:xfrm>
              <a:custGeom>
                <a:avLst/>
                <a:gdLst/>
                <a:ahLst/>
                <a:cxnLst/>
                <a:rect l="l" t="t" r="r" b="b"/>
                <a:pathLst>
                  <a:path w="8843" h="9013" extrusionOk="0">
                    <a:moveTo>
                      <a:pt x="5718" y="0"/>
                    </a:moveTo>
                    <a:cubicBezTo>
                      <a:pt x="3497" y="1127"/>
                      <a:pt x="926" y="2619"/>
                      <a:pt x="683" y="2967"/>
                    </a:cubicBezTo>
                    <a:cubicBezTo>
                      <a:pt x="274" y="3561"/>
                      <a:pt x="1" y="6295"/>
                      <a:pt x="2240" y="7869"/>
                    </a:cubicBezTo>
                    <a:cubicBezTo>
                      <a:pt x="3468" y="8731"/>
                      <a:pt x="4556" y="9013"/>
                      <a:pt x="5429" y="9013"/>
                    </a:cubicBezTo>
                    <a:cubicBezTo>
                      <a:pt x="6592" y="9013"/>
                      <a:pt x="7373" y="8513"/>
                      <a:pt x="7599" y="8217"/>
                    </a:cubicBezTo>
                    <a:cubicBezTo>
                      <a:pt x="7828" y="7913"/>
                      <a:pt x="8470" y="4909"/>
                      <a:pt x="8842" y="2359"/>
                    </a:cubicBezTo>
                    <a:cubicBezTo>
                      <a:pt x="6326" y="2222"/>
                      <a:pt x="5818" y="720"/>
                      <a:pt x="5718" y="0"/>
                    </a:cubicBezTo>
                    <a:close/>
                  </a:path>
                </a:pathLst>
              </a:custGeom>
              <a:solidFill>
                <a:srgbClr val="FDD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3"/>
              <p:cNvSpPr/>
              <p:nvPr/>
            </p:nvSpPr>
            <p:spPr>
              <a:xfrm flipH="1">
                <a:off x="5943347" y="2201749"/>
                <a:ext cx="253820" cy="379843"/>
              </a:xfrm>
              <a:custGeom>
                <a:avLst/>
                <a:gdLst/>
                <a:ahLst/>
                <a:cxnLst/>
                <a:rect l="l" t="t" r="r" b="b"/>
                <a:pathLst>
                  <a:path w="4521" h="6766" extrusionOk="0">
                    <a:moveTo>
                      <a:pt x="3684" y="0"/>
                    </a:moveTo>
                    <a:cubicBezTo>
                      <a:pt x="2868" y="2396"/>
                      <a:pt x="1659" y="5165"/>
                      <a:pt x="0" y="6619"/>
                    </a:cubicBezTo>
                    <a:cubicBezTo>
                      <a:pt x="400" y="6721"/>
                      <a:pt x="772" y="6766"/>
                      <a:pt x="1110" y="6766"/>
                    </a:cubicBezTo>
                    <a:cubicBezTo>
                      <a:pt x="2271" y="6766"/>
                      <a:pt x="3052" y="6263"/>
                      <a:pt x="3277" y="5967"/>
                    </a:cubicBezTo>
                    <a:cubicBezTo>
                      <a:pt x="3506" y="5663"/>
                      <a:pt x="4148" y="2659"/>
                      <a:pt x="4520" y="109"/>
                    </a:cubicBezTo>
                    <a:cubicBezTo>
                      <a:pt x="4213" y="92"/>
                      <a:pt x="3933" y="54"/>
                      <a:pt x="3684" y="0"/>
                    </a:cubicBezTo>
                    <a:close/>
                  </a:path>
                </a:pathLst>
              </a:custGeom>
              <a:solidFill>
                <a:srgbClr val="FBC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3"/>
              <p:cNvSpPr/>
              <p:nvPr/>
            </p:nvSpPr>
            <p:spPr>
              <a:xfrm flipH="1">
                <a:off x="5921198" y="2000316"/>
                <a:ext cx="197622" cy="205753"/>
              </a:xfrm>
              <a:custGeom>
                <a:avLst/>
                <a:gdLst/>
                <a:ahLst/>
                <a:cxnLst/>
                <a:rect l="l" t="t" r="r" b="b"/>
                <a:pathLst>
                  <a:path w="3520" h="3665" extrusionOk="0">
                    <a:moveTo>
                      <a:pt x="3144" y="1"/>
                    </a:moveTo>
                    <a:cubicBezTo>
                      <a:pt x="2739" y="1"/>
                      <a:pt x="1444" y="575"/>
                      <a:pt x="0" y="1306"/>
                    </a:cubicBezTo>
                    <a:cubicBezTo>
                      <a:pt x="100" y="2026"/>
                      <a:pt x="608" y="3528"/>
                      <a:pt x="3124" y="3665"/>
                    </a:cubicBezTo>
                    <a:cubicBezTo>
                      <a:pt x="3394" y="1801"/>
                      <a:pt x="3520" y="180"/>
                      <a:pt x="3240" y="19"/>
                    </a:cubicBezTo>
                    <a:cubicBezTo>
                      <a:pt x="3218" y="7"/>
                      <a:pt x="3186" y="1"/>
                      <a:pt x="31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3"/>
              <p:cNvSpPr/>
              <p:nvPr/>
            </p:nvSpPr>
            <p:spPr>
              <a:xfrm flipH="1">
                <a:off x="6768162" y="4692652"/>
                <a:ext cx="332858" cy="72846"/>
              </a:xfrm>
              <a:custGeom>
                <a:avLst/>
                <a:gdLst/>
                <a:ahLst/>
                <a:cxnLst/>
                <a:rect l="l" t="t" r="r" b="b"/>
                <a:pathLst>
                  <a:path w="5835" h="1277" extrusionOk="0">
                    <a:moveTo>
                      <a:pt x="342" y="1"/>
                    </a:moveTo>
                    <a:cubicBezTo>
                      <a:pt x="342" y="1"/>
                      <a:pt x="130" y="96"/>
                      <a:pt x="141" y="280"/>
                    </a:cubicBezTo>
                    <a:cubicBezTo>
                      <a:pt x="151" y="461"/>
                      <a:pt x="1" y="936"/>
                      <a:pt x="677" y="936"/>
                    </a:cubicBezTo>
                    <a:cubicBezTo>
                      <a:pt x="1257" y="936"/>
                      <a:pt x="3726" y="1276"/>
                      <a:pt x="4705" y="1276"/>
                    </a:cubicBezTo>
                    <a:cubicBezTo>
                      <a:pt x="4873" y="1276"/>
                      <a:pt x="4997" y="1266"/>
                      <a:pt x="5060" y="1243"/>
                    </a:cubicBezTo>
                    <a:cubicBezTo>
                      <a:pt x="5262" y="1226"/>
                      <a:pt x="5667" y="1127"/>
                      <a:pt x="5705" y="943"/>
                    </a:cubicBezTo>
                    <a:cubicBezTo>
                      <a:pt x="5835" y="352"/>
                      <a:pt x="5561" y="260"/>
                      <a:pt x="5561" y="260"/>
                    </a:cubicBezTo>
                    <a:lnTo>
                      <a:pt x="3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3"/>
              <p:cNvSpPr/>
              <p:nvPr/>
            </p:nvSpPr>
            <p:spPr>
              <a:xfrm flipH="1">
                <a:off x="6864910" y="4531440"/>
                <a:ext cx="227553" cy="194752"/>
              </a:xfrm>
              <a:custGeom>
                <a:avLst/>
                <a:gdLst/>
                <a:ahLst/>
                <a:cxnLst/>
                <a:rect l="l" t="t" r="r" b="b"/>
                <a:pathLst>
                  <a:path w="3989" h="3414" extrusionOk="0">
                    <a:moveTo>
                      <a:pt x="2432" y="0"/>
                    </a:moveTo>
                    <a:lnTo>
                      <a:pt x="455" y="136"/>
                    </a:lnTo>
                    <a:cubicBezTo>
                      <a:pt x="455" y="136"/>
                      <a:pt x="520" y="1110"/>
                      <a:pt x="325" y="1812"/>
                    </a:cubicBezTo>
                    <a:cubicBezTo>
                      <a:pt x="134" y="2512"/>
                      <a:pt x="1" y="3233"/>
                      <a:pt x="1045" y="3274"/>
                    </a:cubicBezTo>
                    <a:lnTo>
                      <a:pt x="2859" y="3413"/>
                    </a:lnTo>
                    <a:cubicBezTo>
                      <a:pt x="2859" y="3413"/>
                      <a:pt x="2824" y="1574"/>
                      <a:pt x="3988" y="1468"/>
                    </a:cubicBezTo>
                    <a:cubicBezTo>
                      <a:pt x="3988" y="1468"/>
                      <a:pt x="2506" y="1185"/>
                      <a:pt x="24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3"/>
              <p:cNvSpPr/>
              <p:nvPr/>
            </p:nvSpPr>
            <p:spPr>
              <a:xfrm flipH="1">
                <a:off x="6773065" y="4614784"/>
                <a:ext cx="165944" cy="124073"/>
              </a:xfrm>
              <a:custGeom>
                <a:avLst/>
                <a:gdLst/>
                <a:ahLst/>
                <a:cxnLst/>
                <a:rect l="l" t="t" r="r" b="b"/>
                <a:pathLst>
                  <a:path w="2909" h="2175" extrusionOk="0">
                    <a:moveTo>
                      <a:pt x="1501" y="1"/>
                    </a:moveTo>
                    <a:cubicBezTo>
                      <a:pt x="1302" y="1"/>
                      <a:pt x="1076" y="59"/>
                      <a:pt x="810" y="178"/>
                    </a:cubicBezTo>
                    <a:cubicBezTo>
                      <a:pt x="1" y="536"/>
                      <a:pt x="100" y="1813"/>
                      <a:pt x="100" y="1813"/>
                    </a:cubicBezTo>
                    <a:cubicBezTo>
                      <a:pt x="116" y="2096"/>
                      <a:pt x="726" y="2175"/>
                      <a:pt x="1317" y="2175"/>
                    </a:cubicBezTo>
                    <a:cubicBezTo>
                      <a:pt x="1759" y="2175"/>
                      <a:pt x="2191" y="2131"/>
                      <a:pt x="2356" y="2096"/>
                    </a:cubicBezTo>
                    <a:cubicBezTo>
                      <a:pt x="2735" y="2014"/>
                      <a:pt x="2909" y="1386"/>
                      <a:pt x="2483" y="703"/>
                    </a:cubicBezTo>
                    <a:cubicBezTo>
                      <a:pt x="2199" y="243"/>
                      <a:pt x="1907" y="1"/>
                      <a:pt x="1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3"/>
              <p:cNvSpPr/>
              <p:nvPr/>
            </p:nvSpPr>
            <p:spPr>
              <a:xfrm flipH="1">
                <a:off x="6892804" y="4541936"/>
                <a:ext cx="122533" cy="84769"/>
              </a:xfrm>
              <a:custGeom>
                <a:avLst/>
                <a:gdLst/>
                <a:ahLst/>
                <a:cxnLst/>
                <a:rect l="l" t="t" r="r" b="b"/>
                <a:pathLst>
                  <a:path w="2148" h="1486" extrusionOk="0">
                    <a:moveTo>
                      <a:pt x="155" y="1"/>
                    </a:moveTo>
                    <a:lnTo>
                      <a:pt x="1" y="28"/>
                    </a:lnTo>
                    <a:cubicBezTo>
                      <a:pt x="7" y="75"/>
                      <a:pt x="209" y="1206"/>
                      <a:pt x="831" y="1403"/>
                    </a:cubicBezTo>
                    <a:cubicBezTo>
                      <a:pt x="1008" y="1458"/>
                      <a:pt x="1179" y="1485"/>
                      <a:pt x="1332" y="1485"/>
                    </a:cubicBezTo>
                    <a:cubicBezTo>
                      <a:pt x="1718" y="1485"/>
                      <a:pt x="2019" y="1335"/>
                      <a:pt x="2148" y="1137"/>
                    </a:cubicBezTo>
                    <a:lnTo>
                      <a:pt x="2014" y="1052"/>
                    </a:lnTo>
                    <a:cubicBezTo>
                      <a:pt x="1924" y="1191"/>
                      <a:pt x="1676" y="1327"/>
                      <a:pt x="1332" y="1327"/>
                    </a:cubicBezTo>
                    <a:cubicBezTo>
                      <a:pt x="1194" y="1327"/>
                      <a:pt x="1042" y="1305"/>
                      <a:pt x="878" y="1253"/>
                    </a:cubicBezTo>
                    <a:cubicBezTo>
                      <a:pt x="346" y="1086"/>
                      <a:pt x="158" y="10"/>
                      <a:pt x="1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3"/>
              <p:cNvSpPr/>
              <p:nvPr/>
            </p:nvSpPr>
            <p:spPr>
              <a:xfrm flipH="1">
                <a:off x="6912427" y="4565496"/>
                <a:ext cx="87507" cy="65317"/>
              </a:xfrm>
              <a:custGeom>
                <a:avLst/>
                <a:gdLst/>
                <a:ahLst/>
                <a:cxnLst/>
                <a:rect l="l" t="t" r="r" b="b"/>
                <a:pathLst>
                  <a:path w="1534" h="1145" extrusionOk="0">
                    <a:moveTo>
                      <a:pt x="1194" y="1"/>
                    </a:moveTo>
                    <a:cubicBezTo>
                      <a:pt x="879" y="1"/>
                      <a:pt x="275" y="115"/>
                      <a:pt x="24" y="939"/>
                    </a:cubicBezTo>
                    <a:cubicBezTo>
                      <a:pt x="0" y="1025"/>
                      <a:pt x="49" y="1113"/>
                      <a:pt x="131" y="1137"/>
                    </a:cubicBezTo>
                    <a:cubicBezTo>
                      <a:pt x="147" y="1144"/>
                      <a:pt x="161" y="1144"/>
                      <a:pt x="178" y="1144"/>
                    </a:cubicBezTo>
                    <a:cubicBezTo>
                      <a:pt x="243" y="1144"/>
                      <a:pt x="307" y="1100"/>
                      <a:pt x="328" y="1031"/>
                    </a:cubicBezTo>
                    <a:cubicBezTo>
                      <a:pt x="518" y="402"/>
                      <a:pt x="944" y="312"/>
                      <a:pt x="1175" y="312"/>
                    </a:cubicBezTo>
                    <a:cubicBezTo>
                      <a:pt x="1251" y="312"/>
                      <a:pt x="1306" y="321"/>
                      <a:pt x="1325" y="325"/>
                    </a:cubicBezTo>
                    <a:cubicBezTo>
                      <a:pt x="1337" y="328"/>
                      <a:pt x="1349" y="329"/>
                      <a:pt x="1361" y="329"/>
                    </a:cubicBezTo>
                    <a:cubicBezTo>
                      <a:pt x="1433" y="329"/>
                      <a:pt x="1498" y="278"/>
                      <a:pt x="1513" y="205"/>
                    </a:cubicBezTo>
                    <a:cubicBezTo>
                      <a:pt x="1533" y="120"/>
                      <a:pt x="1478" y="35"/>
                      <a:pt x="1393" y="18"/>
                    </a:cubicBezTo>
                    <a:cubicBezTo>
                      <a:pt x="1390" y="17"/>
                      <a:pt x="1313" y="1"/>
                      <a:pt x="1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3"/>
              <p:cNvSpPr/>
              <p:nvPr/>
            </p:nvSpPr>
            <p:spPr>
              <a:xfrm flipH="1">
                <a:off x="6889266" y="4585177"/>
                <a:ext cx="77182" cy="51055"/>
              </a:xfrm>
              <a:custGeom>
                <a:avLst/>
                <a:gdLst/>
                <a:ahLst/>
                <a:cxnLst/>
                <a:rect l="l" t="t" r="r" b="b"/>
                <a:pathLst>
                  <a:path w="1353" h="895" extrusionOk="0">
                    <a:moveTo>
                      <a:pt x="1194" y="0"/>
                    </a:moveTo>
                    <a:cubicBezTo>
                      <a:pt x="1192" y="0"/>
                      <a:pt x="1190" y="0"/>
                      <a:pt x="1189" y="0"/>
                    </a:cubicBezTo>
                    <a:cubicBezTo>
                      <a:pt x="1154" y="4"/>
                      <a:pt x="325" y="27"/>
                      <a:pt x="35" y="673"/>
                    </a:cubicBezTo>
                    <a:cubicBezTo>
                      <a:pt x="1" y="755"/>
                      <a:pt x="38" y="847"/>
                      <a:pt x="117" y="881"/>
                    </a:cubicBezTo>
                    <a:cubicBezTo>
                      <a:pt x="137" y="891"/>
                      <a:pt x="161" y="894"/>
                      <a:pt x="182" y="894"/>
                    </a:cubicBezTo>
                    <a:cubicBezTo>
                      <a:pt x="243" y="894"/>
                      <a:pt x="301" y="861"/>
                      <a:pt x="325" y="802"/>
                    </a:cubicBezTo>
                    <a:cubicBezTo>
                      <a:pt x="530" y="341"/>
                      <a:pt x="1185" y="317"/>
                      <a:pt x="1198" y="317"/>
                    </a:cubicBezTo>
                    <a:cubicBezTo>
                      <a:pt x="1284" y="314"/>
                      <a:pt x="1352" y="243"/>
                      <a:pt x="1352" y="157"/>
                    </a:cubicBezTo>
                    <a:cubicBezTo>
                      <a:pt x="1349" y="70"/>
                      <a:pt x="1277" y="0"/>
                      <a:pt x="11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3"/>
              <p:cNvSpPr/>
              <p:nvPr/>
            </p:nvSpPr>
            <p:spPr>
              <a:xfrm flipH="1">
                <a:off x="6879116" y="4733725"/>
                <a:ext cx="332686" cy="72504"/>
              </a:xfrm>
              <a:custGeom>
                <a:avLst/>
                <a:gdLst/>
                <a:ahLst/>
                <a:cxnLst/>
                <a:rect l="l" t="t" r="r" b="b"/>
                <a:pathLst>
                  <a:path w="5832" h="1271" extrusionOk="0">
                    <a:moveTo>
                      <a:pt x="342" y="1"/>
                    </a:moveTo>
                    <a:cubicBezTo>
                      <a:pt x="342" y="1"/>
                      <a:pt x="127" y="97"/>
                      <a:pt x="137" y="281"/>
                    </a:cubicBezTo>
                    <a:cubicBezTo>
                      <a:pt x="147" y="461"/>
                      <a:pt x="1" y="888"/>
                      <a:pt x="676" y="936"/>
                    </a:cubicBezTo>
                    <a:cubicBezTo>
                      <a:pt x="1285" y="977"/>
                      <a:pt x="3644" y="1271"/>
                      <a:pt x="4668" y="1271"/>
                    </a:cubicBezTo>
                    <a:cubicBezTo>
                      <a:pt x="4840" y="1271"/>
                      <a:pt x="4974" y="1263"/>
                      <a:pt x="5056" y="1244"/>
                    </a:cubicBezTo>
                    <a:cubicBezTo>
                      <a:pt x="5261" y="1226"/>
                      <a:pt x="5663" y="1127"/>
                      <a:pt x="5704" y="943"/>
                    </a:cubicBezTo>
                    <a:cubicBezTo>
                      <a:pt x="5831" y="352"/>
                      <a:pt x="5558" y="264"/>
                      <a:pt x="5558" y="264"/>
                    </a:cubicBezTo>
                    <a:lnTo>
                      <a:pt x="3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3"/>
              <p:cNvSpPr/>
              <p:nvPr/>
            </p:nvSpPr>
            <p:spPr>
              <a:xfrm flipH="1">
                <a:off x="6975750" y="4572513"/>
                <a:ext cx="227495" cy="194809"/>
              </a:xfrm>
              <a:custGeom>
                <a:avLst/>
                <a:gdLst/>
                <a:ahLst/>
                <a:cxnLst/>
                <a:rect l="l" t="t" r="r" b="b"/>
                <a:pathLst>
                  <a:path w="3988" h="3415" extrusionOk="0">
                    <a:moveTo>
                      <a:pt x="2431" y="0"/>
                    </a:moveTo>
                    <a:lnTo>
                      <a:pt x="451" y="137"/>
                    </a:lnTo>
                    <a:cubicBezTo>
                      <a:pt x="451" y="137"/>
                      <a:pt x="516" y="1110"/>
                      <a:pt x="325" y="1813"/>
                    </a:cubicBezTo>
                    <a:cubicBezTo>
                      <a:pt x="131" y="2513"/>
                      <a:pt x="0" y="3233"/>
                      <a:pt x="1042" y="3277"/>
                    </a:cubicBezTo>
                    <a:lnTo>
                      <a:pt x="2855" y="3414"/>
                    </a:lnTo>
                    <a:cubicBezTo>
                      <a:pt x="2855" y="3414"/>
                      <a:pt x="2820" y="1577"/>
                      <a:pt x="3988" y="1472"/>
                    </a:cubicBezTo>
                    <a:cubicBezTo>
                      <a:pt x="3988" y="1472"/>
                      <a:pt x="2502" y="1185"/>
                      <a:pt x="24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3"/>
              <p:cNvSpPr/>
              <p:nvPr/>
            </p:nvSpPr>
            <p:spPr>
              <a:xfrm flipH="1">
                <a:off x="7138727" y="4677078"/>
                <a:ext cx="45636" cy="59840"/>
              </a:xfrm>
              <a:custGeom>
                <a:avLst/>
                <a:gdLst/>
                <a:ahLst/>
                <a:cxnLst/>
                <a:rect l="l" t="t" r="r" b="b"/>
                <a:pathLst>
                  <a:path w="800" h="1049" extrusionOk="0">
                    <a:moveTo>
                      <a:pt x="373" y="0"/>
                    </a:moveTo>
                    <a:lnTo>
                      <a:pt x="236" y="311"/>
                    </a:lnTo>
                    <a:lnTo>
                      <a:pt x="0" y="311"/>
                    </a:lnTo>
                    <a:lnTo>
                      <a:pt x="141" y="574"/>
                    </a:lnTo>
                    <a:lnTo>
                      <a:pt x="55" y="942"/>
                    </a:lnTo>
                    <a:lnTo>
                      <a:pt x="349" y="731"/>
                    </a:lnTo>
                    <a:lnTo>
                      <a:pt x="608" y="1049"/>
                    </a:lnTo>
                    <a:lnTo>
                      <a:pt x="544" y="584"/>
                    </a:lnTo>
                    <a:lnTo>
                      <a:pt x="799" y="488"/>
                    </a:lnTo>
                    <a:lnTo>
                      <a:pt x="482" y="397"/>
                    </a:lnTo>
                    <a:lnTo>
                      <a:pt x="3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3"/>
              <p:cNvSpPr/>
              <p:nvPr/>
            </p:nvSpPr>
            <p:spPr>
              <a:xfrm flipH="1">
                <a:off x="6884019" y="4655857"/>
                <a:ext cx="166001" cy="124130"/>
              </a:xfrm>
              <a:custGeom>
                <a:avLst/>
                <a:gdLst/>
                <a:ahLst/>
                <a:cxnLst/>
                <a:rect l="l" t="t" r="r" b="b"/>
                <a:pathLst>
                  <a:path w="2910" h="2176" extrusionOk="0">
                    <a:moveTo>
                      <a:pt x="1503" y="1"/>
                    </a:moveTo>
                    <a:cubicBezTo>
                      <a:pt x="1304" y="1"/>
                      <a:pt x="1077" y="59"/>
                      <a:pt x="810" y="178"/>
                    </a:cubicBezTo>
                    <a:cubicBezTo>
                      <a:pt x="1" y="536"/>
                      <a:pt x="100" y="1816"/>
                      <a:pt x="100" y="1816"/>
                    </a:cubicBezTo>
                    <a:cubicBezTo>
                      <a:pt x="116" y="2097"/>
                      <a:pt x="726" y="2176"/>
                      <a:pt x="1318" y="2176"/>
                    </a:cubicBezTo>
                    <a:cubicBezTo>
                      <a:pt x="1762" y="2176"/>
                      <a:pt x="2195" y="2132"/>
                      <a:pt x="2360" y="2097"/>
                    </a:cubicBezTo>
                    <a:cubicBezTo>
                      <a:pt x="2739" y="2015"/>
                      <a:pt x="2909" y="1386"/>
                      <a:pt x="2486" y="704"/>
                    </a:cubicBezTo>
                    <a:cubicBezTo>
                      <a:pt x="2200" y="243"/>
                      <a:pt x="1909" y="1"/>
                      <a:pt x="1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3"/>
              <p:cNvSpPr/>
              <p:nvPr/>
            </p:nvSpPr>
            <p:spPr>
              <a:xfrm flipH="1">
                <a:off x="7003758" y="4583009"/>
                <a:ext cx="122590" cy="84769"/>
              </a:xfrm>
              <a:custGeom>
                <a:avLst/>
                <a:gdLst/>
                <a:ahLst/>
                <a:cxnLst/>
                <a:rect l="l" t="t" r="r" b="b"/>
                <a:pathLst>
                  <a:path w="2149" h="1486" extrusionOk="0">
                    <a:moveTo>
                      <a:pt x="158" y="1"/>
                    </a:moveTo>
                    <a:lnTo>
                      <a:pt x="1" y="28"/>
                    </a:lnTo>
                    <a:cubicBezTo>
                      <a:pt x="8" y="76"/>
                      <a:pt x="209" y="1206"/>
                      <a:pt x="831" y="1403"/>
                    </a:cubicBezTo>
                    <a:cubicBezTo>
                      <a:pt x="1008" y="1461"/>
                      <a:pt x="1179" y="1485"/>
                      <a:pt x="1332" y="1485"/>
                    </a:cubicBezTo>
                    <a:cubicBezTo>
                      <a:pt x="1718" y="1485"/>
                      <a:pt x="2022" y="1335"/>
                      <a:pt x="2148" y="1141"/>
                    </a:cubicBezTo>
                    <a:lnTo>
                      <a:pt x="2015" y="1052"/>
                    </a:lnTo>
                    <a:cubicBezTo>
                      <a:pt x="1925" y="1191"/>
                      <a:pt x="1678" y="1327"/>
                      <a:pt x="1334" y="1327"/>
                    </a:cubicBezTo>
                    <a:cubicBezTo>
                      <a:pt x="1196" y="1327"/>
                      <a:pt x="1043" y="1305"/>
                      <a:pt x="878" y="1253"/>
                    </a:cubicBezTo>
                    <a:cubicBezTo>
                      <a:pt x="349" y="1086"/>
                      <a:pt x="158" y="11"/>
                      <a:pt x="1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3"/>
              <p:cNvSpPr/>
              <p:nvPr/>
            </p:nvSpPr>
            <p:spPr>
              <a:xfrm flipH="1">
                <a:off x="7023438" y="4606569"/>
                <a:ext cx="87507" cy="65317"/>
              </a:xfrm>
              <a:custGeom>
                <a:avLst/>
                <a:gdLst/>
                <a:ahLst/>
                <a:cxnLst/>
                <a:rect l="l" t="t" r="r" b="b"/>
                <a:pathLst>
                  <a:path w="1534" h="1145" extrusionOk="0">
                    <a:moveTo>
                      <a:pt x="1196" y="1"/>
                    </a:moveTo>
                    <a:cubicBezTo>
                      <a:pt x="882" y="1"/>
                      <a:pt x="279" y="116"/>
                      <a:pt x="28" y="943"/>
                    </a:cubicBezTo>
                    <a:cubicBezTo>
                      <a:pt x="0" y="1025"/>
                      <a:pt x="49" y="1113"/>
                      <a:pt x="131" y="1138"/>
                    </a:cubicBezTo>
                    <a:cubicBezTo>
                      <a:pt x="147" y="1144"/>
                      <a:pt x="161" y="1144"/>
                      <a:pt x="178" y="1144"/>
                    </a:cubicBezTo>
                    <a:cubicBezTo>
                      <a:pt x="246" y="1144"/>
                      <a:pt x="308" y="1103"/>
                      <a:pt x="328" y="1035"/>
                    </a:cubicBezTo>
                    <a:cubicBezTo>
                      <a:pt x="521" y="407"/>
                      <a:pt x="945" y="314"/>
                      <a:pt x="1177" y="314"/>
                    </a:cubicBezTo>
                    <a:cubicBezTo>
                      <a:pt x="1253" y="314"/>
                      <a:pt x="1309" y="324"/>
                      <a:pt x="1329" y="328"/>
                    </a:cubicBezTo>
                    <a:cubicBezTo>
                      <a:pt x="1339" y="330"/>
                      <a:pt x="1350" y="331"/>
                      <a:pt x="1360" y="331"/>
                    </a:cubicBezTo>
                    <a:cubicBezTo>
                      <a:pt x="1433" y="331"/>
                      <a:pt x="1498" y="280"/>
                      <a:pt x="1516" y="205"/>
                    </a:cubicBezTo>
                    <a:cubicBezTo>
                      <a:pt x="1533" y="120"/>
                      <a:pt x="1478" y="35"/>
                      <a:pt x="1393" y="18"/>
                    </a:cubicBezTo>
                    <a:cubicBezTo>
                      <a:pt x="1391" y="17"/>
                      <a:pt x="1314" y="1"/>
                      <a:pt x="11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3"/>
              <p:cNvSpPr/>
              <p:nvPr/>
            </p:nvSpPr>
            <p:spPr>
              <a:xfrm flipH="1">
                <a:off x="7000106" y="4626250"/>
                <a:ext cx="77353" cy="51283"/>
              </a:xfrm>
              <a:custGeom>
                <a:avLst/>
                <a:gdLst/>
                <a:ahLst/>
                <a:cxnLst/>
                <a:rect l="l" t="t" r="r" b="b"/>
                <a:pathLst>
                  <a:path w="1356" h="899" extrusionOk="0">
                    <a:moveTo>
                      <a:pt x="1192" y="1"/>
                    </a:moveTo>
                    <a:cubicBezTo>
                      <a:pt x="1154" y="4"/>
                      <a:pt x="325" y="28"/>
                      <a:pt x="39" y="673"/>
                    </a:cubicBezTo>
                    <a:cubicBezTo>
                      <a:pt x="1" y="755"/>
                      <a:pt x="39" y="847"/>
                      <a:pt x="117" y="885"/>
                    </a:cubicBezTo>
                    <a:cubicBezTo>
                      <a:pt x="138" y="891"/>
                      <a:pt x="161" y="898"/>
                      <a:pt x="182" y="898"/>
                    </a:cubicBezTo>
                    <a:cubicBezTo>
                      <a:pt x="243" y="898"/>
                      <a:pt x="302" y="861"/>
                      <a:pt x="329" y="803"/>
                    </a:cubicBezTo>
                    <a:cubicBezTo>
                      <a:pt x="533" y="342"/>
                      <a:pt x="1192" y="318"/>
                      <a:pt x="1199" y="318"/>
                    </a:cubicBezTo>
                    <a:cubicBezTo>
                      <a:pt x="1285" y="318"/>
                      <a:pt x="1356" y="243"/>
                      <a:pt x="1353" y="158"/>
                    </a:cubicBezTo>
                    <a:cubicBezTo>
                      <a:pt x="1349" y="69"/>
                      <a:pt x="1277" y="4"/>
                      <a:pt x="1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3"/>
              <p:cNvSpPr/>
              <p:nvPr/>
            </p:nvSpPr>
            <p:spPr>
              <a:xfrm flipH="1">
                <a:off x="6709351" y="2692905"/>
                <a:ext cx="601368" cy="528750"/>
              </a:xfrm>
              <a:custGeom>
                <a:avLst/>
                <a:gdLst/>
                <a:ahLst/>
                <a:cxnLst/>
                <a:rect l="l" t="t" r="r" b="b"/>
                <a:pathLst>
                  <a:path w="10542" h="9269" extrusionOk="0">
                    <a:moveTo>
                      <a:pt x="6645" y="1"/>
                    </a:moveTo>
                    <a:cubicBezTo>
                      <a:pt x="5506" y="1"/>
                      <a:pt x="4402" y="359"/>
                      <a:pt x="3879" y="520"/>
                    </a:cubicBezTo>
                    <a:cubicBezTo>
                      <a:pt x="2967" y="800"/>
                      <a:pt x="561" y="2227"/>
                      <a:pt x="280" y="4043"/>
                    </a:cubicBezTo>
                    <a:cubicBezTo>
                      <a:pt x="0" y="5862"/>
                      <a:pt x="2288" y="8873"/>
                      <a:pt x="2346" y="9228"/>
                    </a:cubicBezTo>
                    <a:cubicBezTo>
                      <a:pt x="2350" y="9256"/>
                      <a:pt x="2401" y="9269"/>
                      <a:pt x="2490" y="9269"/>
                    </a:cubicBezTo>
                    <a:cubicBezTo>
                      <a:pt x="3555" y="9269"/>
                      <a:pt x="10121" y="7453"/>
                      <a:pt x="10121" y="7453"/>
                    </a:cubicBezTo>
                    <a:cubicBezTo>
                      <a:pt x="10121" y="7453"/>
                      <a:pt x="10542" y="2227"/>
                      <a:pt x="8992" y="800"/>
                    </a:cubicBezTo>
                    <a:cubicBezTo>
                      <a:pt x="8336" y="194"/>
                      <a:pt x="7481" y="1"/>
                      <a:pt x="6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3"/>
              <p:cNvSpPr/>
              <p:nvPr/>
            </p:nvSpPr>
            <p:spPr>
              <a:xfrm flipH="1">
                <a:off x="7045060" y="2953319"/>
                <a:ext cx="214432" cy="254364"/>
              </a:xfrm>
              <a:custGeom>
                <a:avLst/>
                <a:gdLst/>
                <a:ahLst/>
                <a:cxnLst/>
                <a:rect l="l" t="t" r="r" b="b"/>
                <a:pathLst>
                  <a:path w="3759" h="4459" extrusionOk="0">
                    <a:moveTo>
                      <a:pt x="1386" y="1"/>
                    </a:moveTo>
                    <a:cubicBezTo>
                      <a:pt x="1302" y="1"/>
                      <a:pt x="1220" y="23"/>
                      <a:pt x="1140" y="72"/>
                    </a:cubicBezTo>
                    <a:cubicBezTo>
                      <a:pt x="93" y="717"/>
                      <a:pt x="0" y="2048"/>
                      <a:pt x="0" y="2048"/>
                    </a:cubicBezTo>
                    <a:lnTo>
                      <a:pt x="1202" y="4458"/>
                    </a:lnTo>
                    <a:lnTo>
                      <a:pt x="3759" y="3400"/>
                    </a:lnTo>
                    <a:cubicBezTo>
                      <a:pt x="3759" y="3400"/>
                      <a:pt x="2416" y="1"/>
                      <a:pt x="1386" y="1"/>
                    </a:cubicBezTo>
                    <a:close/>
                  </a:path>
                </a:pathLst>
              </a:custGeom>
              <a:solidFill>
                <a:srgbClr val="FFFFFF">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3"/>
              <p:cNvSpPr/>
              <p:nvPr/>
            </p:nvSpPr>
            <p:spPr>
              <a:xfrm flipH="1">
                <a:off x="6668850" y="3103921"/>
                <a:ext cx="691328" cy="1379006"/>
              </a:xfrm>
              <a:custGeom>
                <a:avLst/>
                <a:gdLst/>
                <a:ahLst/>
                <a:cxnLst/>
                <a:rect l="l" t="t" r="r" b="b"/>
                <a:pathLst>
                  <a:path w="12119" h="24174" extrusionOk="0">
                    <a:moveTo>
                      <a:pt x="9345" y="1"/>
                    </a:moveTo>
                    <a:cubicBezTo>
                      <a:pt x="6833" y="1"/>
                      <a:pt x="3500" y="1145"/>
                      <a:pt x="2779" y="1590"/>
                    </a:cubicBezTo>
                    <a:cubicBezTo>
                      <a:pt x="2608" y="1696"/>
                      <a:pt x="3213" y="2921"/>
                      <a:pt x="3213" y="2921"/>
                    </a:cubicBezTo>
                    <a:cubicBezTo>
                      <a:pt x="3213" y="2921"/>
                      <a:pt x="219" y="5798"/>
                      <a:pt x="127" y="10270"/>
                    </a:cubicBezTo>
                    <a:cubicBezTo>
                      <a:pt x="0" y="16230"/>
                      <a:pt x="2595" y="23498"/>
                      <a:pt x="2595" y="23498"/>
                    </a:cubicBezTo>
                    <a:cubicBezTo>
                      <a:pt x="2595" y="23498"/>
                      <a:pt x="2803" y="24174"/>
                      <a:pt x="3943" y="24174"/>
                    </a:cubicBezTo>
                    <a:cubicBezTo>
                      <a:pt x="5086" y="24174"/>
                      <a:pt x="5879" y="23662"/>
                      <a:pt x="5879" y="23662"/>
                    </a:cubicBezTo>
                    <a:cubicBezTo>
                      <a:pt x="5929" y="23664"/>
                      <a:pt x="5978" y="23665"/>
                      <a:pt x="6026" y="23665"/>
                    </a:cubicBezTo>
                    <a:cubicBezTo>
                      <a:pt x="7377" y="23665"/>
                      <a:pt x="7506" y="22754"/>
                      <a:pt x="7506" y="22754"/>
                    </a:cubicBezTo>
                    <a:cubicBezTo>
                      <a:pt x="7763" y="21962"/>
                      <a:pt x="10022" y="16534"/>
                      <a:pt x="11070" y="11574"/>
                    </a:cubicBezTo>
                    <a:cubicBezTo>
                      <a:pt x="12119" y="6614"/>
                      <a:pt x="11654" y="1959"/>
                      <a:pt x="11675" y="1655"/>
                    </a:cubicBezTo>
                    <a:cubicBezTo>
                      <a:pt x="11699" y="1351"/>
                      <a:pt x="11675" y="607"/>
                      <a:pt x="11675" y="607"/>
                    </a:cubicBezTo>
                    <a:cubicBezTo>
                      <a:pt x="11147" y="168"/>
                      <a:pt x="10306" y="1"/>
                      <a:pt x="93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3"/>
              <p:cNvSpPr/>
              <p:nvPr/>
            </p:nvSpPr>
            <p:spPr>
              <a:xfrm flipH="1">
                <a:off x="6700958" y="3139061"/>
                <a:ext cx="92185" cy="221049"/>
              </a:xfrm>
              <a:custGeom>
                <a:avLst/>
                <a:gdLst/>
                <a:ahLst/>
                <a:cxnLst/>
                <a:rect l="l" t="t" r="r" b="b"/>
                <a:pathLst>
                  <a:path w="1616" h="3875" extrusionOk="0">
                    <a:moveTo>
                      <a:pt x="1524" y="1"/>
                    </a:moveTo>
                    <a:cubicBezTo>
                      <a:pt x="1478" y="1"/>
                      <a:pt x="1442" y="35"/>
                      <a:pt x="1445" y="79"/>
                    </a:cubicBezTo>
                    <a:cubicBezTo>
                      <a:pt x="1462" y="1721"/>
                      <a:pt x="1373" y="3486"/>
                      <a:pt x="1196" y="3605"/>
                    </a:cubicBezTo>
                    <a:cubicBezTo>
                      <a:pt x="1043" y="3695"/>
                      <a:pt x="747" y="3719"/>
                      <a:pt x="490" y="3719"/>
                    </a:cubicBezTo>
                    <a:cubicBezTo>
                      <a:pt x="327" y="3719"/>
                      <a:pt x="179" y="3709"/>
                      <a:pt x="93" y="3701"/>
                    </a:cubicBezTo>
                    <a:cubicBezTo>
                      <a:pt x="89" y="3701"/>
                      <a:pt x="84" y="3700"/>
                      <a:pt x="80" y="3700"/>
                    </a:cubicBezTo>
                    <a:cubicBezTo>
                      <a:pt x="42" y="3700"/>
                      <a:pt x="11" y="3729"/>
                      <a:pt x="8" y="3769"/>
                    </a:cubicBezTo>
                    <a:cubicBezTo>
                      <a:pt x="0" y="3813"/>
                      <a:pt x="35" y="3851"/>
                      <a:pt x="76" y="3858"/>
                    </a:cubicBezTo>
                    <a:cubicBezTo>
                      <a:pt x="93" y="3858"/>
                      <a:pt x="274" y="3875"/>
                      <a:pt x="499" y="3875"/>
                    </a:cubicBezTo>
                    <a:cubicBezTo>
                      <a:pt x="766" y="3875"/>
                      <a:pt x="1089" y="3851"/>
                      <a:pt x="1274" y="3742"/>
                    </a:cubicBezTo>
                    <a:cubicBezTo>
                      <a:pt x="1615" y="3547"/>
                      <a:pt x="1612" y="888"/>
                      <a:pt x="1601" y="79"/>
                    </a:cubicBezTo>
                    <a:cubicBezTo>
                      <a:pt x="1601" y="35"/>
                      <a:pt x="1564" y="1"/>
                      <a:pt x="1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3"/>
              <p:cNvSpPr/>
              <p:nvPr/>
            </p:nvSpPr>
            <p:spPr>
              <a:xfrm flipH="1">
                <a:off x="6709970" y="3134212"/>
                <a:ext cx="23388" cy="49116"/>
              </a:xfrm>
              <a:custGeom>
                <a:avLst/>
                <a:gdLst/>
                <a:ahLst/>
                <a:cxnLst/>
                <a:rect l="l" t="t" r="r" b="b"/>
                <a:pathLst>
                  <a:path w="410" h="861" extrusionOk="0">
                    <a:moveTo>
                      <a:pt x="205" y="0"/>
                    </a:moveTo>
                    <a:cubicBezTo>
                      <a:pt x="93" y="0"/>
                      <a:pt x="0" y="191"/>
                      <a:pt x="0" y="431"/>
                    </a:cubicBezTo>
                    <a:cubicBezTo>
                      <a:pt x="0" y="666"/>
                      <a:pt x="93" y="861"/>
                      <a:pt x="205" y="861"/>
                    </a:cubicBezTo>
                    <a:cubicBezTo>
                      <a:pt x="318" y="861"/>
                      <a:pt x="410" y="666"/>
                      <a:pt x="410" y="431"/>
                    </a:cubicBezTo>
                    <a:cubicBezTo>
                      <a:pt x="410" y="191"/>
                      <a:pt x="318" y="0"/>
                      <a:pt x="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3"/>
              <p:cNvSpPr/>
              <p:nvPr/>
            </p:nvSpPr>
            <p:spPr>
              <a:xfrm flipH="1">
                <a:off x="6744375" y="3189946"/>
                <a:ext cx="437649" cy="85111"/>
              </a:xfrm>
              <a:custGeom>
                <a:avLst/>
                <a:gdLst/>
                <a:ahLst/>
                <a:cxnLst/>
                <a:rect l="l" t="t" r="r" b="b"/>
                <a:pathLst>
                  <a:path w="7672" h="1492" extrusionOk="0">
                    <a:moveTo>
                      <a:pt x="6523" y="1"/>
                    </a:moveTo>
                    <a:cubicBezTo>
                      <a:pt x="3032" y="1"/>
                      <a:pt x="90" y="1325"/>
                      <a:pt x="59" y="1341"/>
                    </a:cubicBezTo>
                    <a:cubicBezTo>
                      <a:pt x="18" y="1358"/>
                      <a:pt x="0" y="1406"/>
                      <a:pt x="18" y="1444"/>
                    </a:cubicBezTo>
                    <a:cubicBezTo>
                      <a:pt x="32" y="1475"/>
                      <a:pt x="62" y="1491"/>
                      <a:pt x="90" y="1491"/>
                    </a:cubicBezTo>
                    <a:cubicBezTo>
                      <a:pt x="103" y="1491"/>
                      <a:pt x="113" y="1488"/>
                      <a:pt x="123" y="1484"/>
                    </a:cubicBezTo>
                    <a:cubicBezTo>
                      <a:pt x="155" y="1469"/>
                      <a:pt x="3067" y="158"/>
                      <a:pt x="6523" y="158"/>
                    </a:cubicBezTo>
                    <a:cubicBezTo>
                      <a:pt x="6871" y="158"/>
                      <a:pt x="7225" y="171"/>
                      <a:pt x="7583" y="201"/>
                    </a:cubicBezTo>
                    <a:cubicBezTo>
                      <a:pt x="7585" y="201"/>
                      <a:pt x="7588" y="201"/>
                      <a:pt x="7590" y="201"/>
                    </a:cubicBezTo>
                    <a:cubicBezTo>
                      <a:pt x="7631" y="201"/>
                      <a:pt x="7665" y="171"/>
                      <a:pt x="7668" y="129"/>
                    </a:cubicBezTo>
                    <a:cubicBezTo>
                      <a:pt x="7671" y="85"/>
                      <a:pt x="7640" y="47"/>
                      <a:pt x="7596" y="44"/>
                    </a:cubicBezTo>
                    <a:cubicBezTo>
                      <a:pt x="7234" y="14"/>
                      <a:pt x="6876" y="1"/>
                      <a:pt x="65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3"/>
              <p:cNvSpPr/>
              <p:nvPr/>
            </p:nvSpPr>
            <p:spPr>
              <a:xfrm flipH="1">
                <a:off x="7055555" y="3137521"/>
                <a:ext cx="79521" cy="118654"/>
              </a:xfrm>
              <a:custGeom>
                <a:avLst/>
                <a:gdLst/>
                <a:ahLst/>
                <a:cxnLst/>
                <a:rect l="l" t="t" r="r" b="b"/>
                <a:pathLst>
                  <a:path w="1394" h="2080" extrusionOk="0">
                    <a:moveTo>
                      <a:pt x="1202" y="1"/>
                    </a:moveTo>
                    <a:lnTo>
                      <a:pt x="263" y="223"/>
                    </a:lnTo>
                    <a:cubicBezTo>
                      <a:pt x="1" y="1393"/>
                      <a:pt x="673" y="2079"/>
                      <a:pt x="673" y="2079"/>
                    </a:cubicBezTo>
                    <a:lnTo>
                      <a:pt x="1394" y="1878"/>
                    </a:lnTo>
                    <a:cubicBezTo>
                      <a:pt x="800" y="1226"/>
                      <a:pt x="1202" y="1"/>
                      <a:pt x="1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3"/>
              <p:cNvSpPr/>
              <p:nvPr/>
            </p:nvSpPr>
            <p:spPr>
              <a:xfrm flipH="1">
                <a:off x="7050706" y="3133071"/>
                <a:ext cx="89047" cy="127553"/>
              </a:xfrm>
              <a:custGeom>
                <a:avLst/>
                <a:gdLst/>
                <a:ahLst/>
                <a:cxnLst/>
                <a:rect l="l" t="t" r="r" b="b"/>
                <a:pathLst>
                  <a:path w="1561" h="2236" extrusionOk="0">
                    <a:moveTo>
                      <a:pt x="1172" y="188"/>
                    </a:moveTo>
                    <a:lnTo>
                      <a:pt x="1172" y="188"/>
                    </a:lnTo>
                    <a:cubicBezTo>
                      <a:pt x="1090" y="512"/>
                      <a:pt x="929" y="1352"/>
                      <a:pt x="1339" y="1911"/>
                    </a:cubicBezTo>
                    <a:lnTo>
                      <a:pt x="779" y="2069"/>
                    </a:lnTo>
                    <a:cubicBezTo>
                      <a:pt x="660" y="1922"/>
                      <a:pt x="219" y="1314"/>
                      <a:pt x="410" y="365"/>
                    </a:cubicBezTo>
                    <a:lnTo>
                      <a:pt x="1172" y="188"/>
                    </a:lnTo>
                    <a:close/>
                    <a:moveTo>
                      <a:pt x="1287" y="1"/>
                    </a:moveTo>
                    <a:cubicBezTo>
                      <a:pt x="1280" y="1"/>
                      <a:pt x="1273" y="2"/>
                      <a:pt x="1267" y="3"/>
                    </a:cubicBezTo>
                    <a:lnTo>
                      <a:pt x="324" y="222"/>
                    </a:lnTo>
                    <a:cubicBezTo>
                      <a:pt x="297" y="228"/>
                      <a:pt x="274" y="252"/>
                      <a:pt x="267" y="283"/>
                    </a:cubicBezTo>
                    <a:cubicBezTo>
                      <a:pt x="1" y="1484"/>
                      <a:pt x="669" y="2181"/>
                      <a:pt x="697" y="2212"/>
                    </a:cubicBezTo>
                    <a:cubicBezTo>
                      <a:pt x="714" y="2226"/>
                      <a:pt x="734" y="2236"/>
                      <a:pt x="755" y="2236"/>
                    </a:cubicBezTo>
                    <a:cubicBezTo>
                      <a:pt x="762" y="2236"/>
                      <a:pt x="768" y="2236"/>
                      <a:pt x="775" y="2232"/>
                    </a:cubicBezTo>
                    <a:lnTo>
                      <a:pt x="1496" y="2031"/>
                    </a:lnTo>
                    <a:cubicBezTo>
                      <a:pt x="1523" y="2024"/>
                      <a:pt x="1544" y="2004"/>
                      <a:pt x="1553" y="1976"/>
                    </a:cubicBezTo>
                    <a:cubicBezTo>
                      <a:pt x="1561" y="1952"/>
                      <a:pt x="1553" y="1922"/>
                      <a:pt x="1533" y="1901"/>
                    </a:cubicBezTo>
                    <a:cubicBezTo>
                      <a:pt x="977" y="1294"/>
                      <a:pt x="1356" y="116"/>
                      <a:pt x="1359" y="102"/>
                    </a:cubicBezTo>
                    <a:cubicBezTo>
                      <a:pt x="1369" y="75"/>
                      <a:pt x="1362" y="47"/>
                      <a:pt x="1345" y="27"/>
                    </a:cubicBezTo>
                    <a:cubicBezTo>
                      <a:pt x="1330" y="9"/>
                      <a:pt x="1308" y="1"/>
                      <a:pt x="1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3"/>
              <p:cNvSpPr/>
              <p:nvPr/>
            </p:nvSpPr>
            <p:spPr>
              <a:xfrm flipH="1">
                <a:off x="6884988" y="3100498"/>
                <a:ext cx="73075" cy="118882"/>
              </a:xfrm>
              <a:custGeom>
                <a:avLst/>
                <a:gdLst/>
                <a:ahLst/>
                <a:cxnLst/>
                <a:rect l="l" t="t" r="r" b="b"/>
                <a:pathLst>
                  <a:path w="1281" h="2084" extrusionOk="0">
                    <a:moveTo>
                      <a:pt x="1281" y="1"/>
                    </a:moveTo>
                    <a:lnTo>
                      <a:pt x="416" y="127"/>
                    </a:lnTo>
                    <a:cubicBezTo>
                      <a:pt x="416" y="127"/>
                      <a:pt x="0" y="984"/>
                      <a:pt x="403" y="2083"/>
                    </a:cubicBezTo>
                    <a:lnTo>
                      <a:pt x="1141" y="1950"/>
                    </a:lnTo>
                    <a:cubicBezTo>
                      <a:pt x="1141" y="1950"/>
                      <a:pt x="867" y="913"/>
                      <a:pt x="1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3"/>
              <p:cNvSpPr/>
              <p:nvPr/>
            </p:nvSpPr>
            <p:spPr>
              <a:xfrm flipH="1">
                <a:off x="6880310" y="3095991"/>
                <a:ext cx="82430" cy="128066"/>
              </a:xfrm>
              <a:custGeom>
                <a:avLst/>
                <a:gdLst/>
                <a:ahLst/>
                <a:cxnLst/>
                <a:rect l="l" t="t" r="r" b="b"/>
                <a:pathLst>
                  <a:path w="1445" h="2245" extrusionOk="0">
                    <a:moveTo>
                      <a:pt x="1236" y="179"/>
                    </a:moveTo>
                    <a:lnTo>
                      <a:pt x="1236" y="179"/>
                    </a:lnTo>
                    <a:cubicBezTo>
                      <a:pt x="949" y="926"/>
                      <a:pt x="1072" y="1712"/>
                      <a:pt x="1127" y="1967"/>
                    </a:cubicBezTo>
                    <a:lnTo>
                      <a:pt x="539" y="2073"/>
                    </a:lnTo>
                    <a:cubicBezTo>
                      <a:pt x="232" y="1176"/>
                      <a:pt x="485" y="448"/>
                      <a:pt x="553" y="278"/>
                    </a:cubicBezTo>
                    <a:lnTo>
                      <a:pt x="1236" y="179"/>
                    </a:lnTo>
                    <a:close/>
                    <a:moveTo>
                      <a:pt x="1360" y="0"/>
                    </a:moveTo>
                    <a:cubicBezTo>
                      <a:pt x="1356" y="0"/>
                      <a:pt x="1352" y="1"/>
                      <a:pt x="1349" y="1"/>
                    </a:cubicBezTo>
                    <a:lnTo>
                      <a:pt x="489" y="127"/>
                    </a:lnTo>
                    <a:cubicBezTo>
                      <a:pt x="462" y="131"/>
                      <a:pt x="441" y="148"/>
                      <a:pt x="430" y="172"/>
                    </a:cubicBezTo>
                    <a:cubicBezTo>
                      <a:pt x="410" y="206"/>
                      <a:pt x="0" y="1069"/>
                      <a:pt x="413" y="2189"/>
                    </a:cubicBezTo>
                    <a:cubicBezTo>
                      <a:pt x="424" y="2224"/>
                      <a:pt x="454" y="2244"/>
                      <a:pt x="485" y="2244"/>
                    </a:cubicBezTo>
                    <a:cubicBezTo>
                      <a:pt x="492" y="2244"/>
                      <a:pt x="495" y="2244"/>
                      <a:pt x="503" y="2241"/>
                    </a:cubicBezTo>
                    <a:lnTo>
                      <a:pt x="1236" y="2107"/>
                    </a:lnTo>
                    <a:cubicBezTo>
                      <a:pt x="1256" y="2104"/>
                      <a:pt x="1277" y="2090"/>
                      <a:pt x="1287" y="2073"/>
                    </a:cubicBezTo>
                    <a:cubicBezTo>
                      <a:pt x="1301" y="2053"/>
                      <a:pt x="1305" y="2029"/>
                      <a:pt x="1297" y="2008"/>
                    </a:cubicBezTo>
                    <a:cubicBezTo>
                      <a:pt x="1294" y="1998"/>
                      <a:pt x="1038" y="984"/>
                      <a:pt x="1434" y="111"/>
                    </a:cubicBezTo>
                    <a:cubicBezTo>
                      <a:pt x="1445" y="86"/>
                      <a:pt x="1441" y="56"/>
                      <a:pt x="1424" y="32"/>
                    </a:cubicBezTo>
                    <a:cubicBezTo>
                      <a:pt x="1409" y="11"/>
                      <a:pt x="1386" y="0"/>
                      <a:pt x="1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3"/>
              <p:cNvSpPr/>
              <p:nvPr/>
            </p:nvSpPr>
            <p:spPr>
              <a:xfrm flipH="1">
                <a:off x="7010205" y="3297535"/>
                <a:ext cx="218768" cy="218768"/>
              </a:xfrm>
              <a:custGeom>
                <a:avLst/>
                <a:gdLst/>
                <a:ahLst/>
                <a:cxnLst/>
                <a:rect l="l" t="t" r="r" b="b"/>
                <a:pathLst>
                  <a:path w="3835" h="3835" extrusionOk="0">
                    <a:moveTo>
                      <a:pt x="3043" y="1"/>
                    </a:moveTo>
                    <a:cubicBezTo>
                      <a:pt x="3035" y="1"/>
                      <a:pt x="3027" y="2"/>
                      <a:pt x="3019" y="5"/>
                    </a:cubicBezTo>
                    <a:cubicBezTo>
                      <a:pt x="2978" y="15"/>
                      <a:pt x="2950" y="60"/>
                      <a:pt x="2964" y="104"/>
                    </a:cubicBezTo>
                    <a:cubicBezTo>
                      <a:pt x="2994" y="203"/>
                      <a:pt x="3637" y="2595"/>
                      <a:pt x="66" y="3681"/>
                    </a:cubicBezTo>
                    <a:cubicBezTo>
                      <a:pt x="25" y="3695"/>
                      <a:pt x="1" y="3739"/>
                      <a:pt x="15" y="3780"/>
                    </a:cubicBezTo>
                    <a:cubicBezTo>
                      <a:pt x="25" y="3814"/>
                      <a:pt x="56" y="3835"/>
                      <a:pt x="90" y="3835"/>
                    </a:cubicBezTo>
                    <a:cubicBezTo>
                      <a:pt x="97" y="3835"/>
                      <a:pt x="103" y="3835"/>
                      <a:pt x="114" y="3832"/>
                    </a:cubicBezTo>
                    <a:cubicBezTo>
                      <a:pt x="3834" y="2702"/>
                      <a:pt x="3125" y="83"/>
                      <a:pt x="3117" y="60"/>
                    </a:cubicBezTo>
                    <a:cubicBezTo>
                      <a:pt x="3107" y="23"/>
                      <a:pt x="3076" y="1"/>
                      <a:pt x="30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3"/>
              <p:cNvSpPr/>
              <p:nvPr/>
            </p:nvSpPr>
            <p:spPr>
              <a:xfrm flipH="1">
                <a:off x="7128630" y="3256120"/>
                <a:ext cx="37593" cy="39418"/>
              </a:xfrm>
              <a:custGeom>
                <a:avLst/>
                <a:gdLst/>
                <a:ahLst/>
                <a:cxnLst/>
                <a:rect l="l" t="t" r="r" b="b"/>
                <a:pathLst>
                  <a:path w="659" h="691" extrusionOk="0">
                    <a:moveTo>
                      <a:pt x="123" y="0"/>
                    </a:moveTo>
                    <a:lnTo>
                      <a:pt x="79" y="85"/>
                    </a:lnTo>
                    <a:cubicBezTo>
                      <a:pt x="0" y="233"/>
                      <a:pt x="62" y="564"/>
                      <a:pt x="72" y="628"/>
                    </a:cubicBezTo>
                    <a:cubicBezTo>
                      <a:pt x="79" y="666"/>
                      <a:pt x="113" y="690"/>
                      <a:pt x="150" y="690"/>
                    </a:cubicBezTo>
                    <a:lnTo>
                      <a:pt x="164" y="690"/>
                    </a:lnTo>
                    <a:cubicBezTo>
                      <a:pt x="208" y="683"/>
                      <a:pt x="235" y="638"/>
                      <a:pt x="229" y="597"/>
                    </a:cubicBezTo>
                    <a:cubicBezTo>
                      <a:pt x="208" y="502"/>
                      <a:pt x="194" y="365"/>
                      <a:pt x="199" y="266"/>
                    </a:cubicBezTo>
                    <a:lnTo>
                      <a:pt x="199" y="266"/>
                    </a:lnTo>
                    <a:cubicBezTo>
                      <a:pt x="335" y="386"/>
                      <a:pt x="481" y="543"/>
                      <a:pt x="495" y="625"/>
                    </a:cubicBezTo>
                    <a:cubicBezTo>
                      <a:pt x="501" y="665"/>
                      <a:pt x="535" y="691"/>
                      <a:pt x="574" y="691"/>
                    </a:cubicBezTo>
                    <a:cubicBezTo>
                      <a:pt x="579" y="691"/>
                      <a:pt x="583" y="691"/>
                      <a:pt x="588" y="690"/>
                    </a:cubicBezTo>
                    <a:cubicBezTo>
                      <a:pt x="629" y="683"/>
                      <a:pt x="659" y="642"/>
                      <a:pt x="652" y="597"/>
                    </a:cubicBezTo>
                    <a:cubicBezTo>
                      <a:pt x="618" y="400"/>
                      <a:pt x="270" y="113"/>
                      <a:pt x="199" y="58"/>
                    </a:cubicBezTo>
                    <a:lnTo>
                      <a:pt x="1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3"/>
              <p:cNvSpPr/>
              <p:nvPr/>
            </p:nvSpPr>
            <p:spPr>
              <a:xfrm flipH="1">
                <a:off x="6847222" y="3191429"/>
                <a:ext cx="21278" cy="32630"/>
              </a:xfrm>
              <a:custGeom>
                <a:avLst/>
                <a:gdLst/>
                <a:ahLst/>
                <a:cxnLst/>
                <a:rect l="l" t="t" r="r" b="b"/>
                <a:pathLst>
                  <a:path w="373" h="572" extrusionOk="0">
                    <a:moveTo>
                      <a:pt x="282" y="1"/>
                    </a:moveTo>
                    <a:cubicBezTo>
                      <a:pt x="267" y="1"/>
                      <a:pt x="251" y="5"/>
                      <a:pt x="236" y="15"/>
                    </a:cubicBezTo>
                    <a:cubicBezTo>
                      <a:pt x="223" y="25"/>
                      <a:pt x="93" y="121"/>
                      <a:pt x="11" y="472"/>
                    </a:cubicBezTo>
                    <a:cubicBezTo>
                      <a:pt x="1" y="516"/>
                      <a:pt x="28" y="557"/>
                      <a:pt x="69" y="568"/>
                    </a:cubicBezTo>
                    <a:cubicBezTo>
                      <a:pt x="75" y="568"/>
                      <a:pt x="83" y="571"/>
                      <a:pt x="86" y="571"/>
                    </a:cubicBezTo>
                    <a:cubicBezTo>
                      <a:pt x="124" y="571"/>
                      <a:pt x="157" y="543"/>
                      <a:pt x="165" y="510"/>
                    </a:cubicBezTo>
                    <a:cubicBezTo>
                      <a:pt x="233" y="223"/>
                      <a:pt x="329" y="144"/>
                      <a:pt x="325" y="144"/>
                    </a:cubicBezTo>
                    <a:cubicBezTo>
                      <a:pt x="362" y="121"/>
                      <a:pt x="373" y="69"/>
                      <a:pt x="346" y="35"/>
                    </a:cubicBezTo>
                    <a:cubicBezTo>
                      <a:pt x="331" y="12"/>
                      <a:pt x="307" y="1"/>
                      <a:pt x="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3"/>
              <p:cNvSpPr/>
              <p:nvPr/>
            </p:nvSpPr>
            <p:spPr>
              <a:xfrm flipH="1">
                <a:off x="6792690" y="3402385"/>
                <a:ext cx="237022" cy="1055846"/>
              </a:xfrm>
              <a:custGeom>
                <a:avLst/>
                <a:gdLst/>
                <a:ahLst/>
                <a:cxnLst/>
                <a:rect l="l" t="t" r="r" b="b"/>
                <a:pathLst>
                  <a:path w="4155" h="18509" extrusionOk="0">
                    <a:moveTo>
                      <a:pt x="4068" y="1"/>
                    </a:moveTo>
                    <a:cubicBezTo>
                      <a:pt x="4059" y="1"/>
                      <a:pt x="4048" y="3"/>
                      <a:pt x="4039" y="7"/>
                    </a:cubicBezTo>
                    <a:cubicBezTo>
                      <a:pt x="3489" y="222"/>
                      <a:pt x="3349" y="713"/>
                      <a:pt x="3196" y="1437"/>
                    </a:cubicBezTo>
                    <a:cubicBezTo>
                      <a:pt x="3045" y="2154"/>
                      <a:pt x="273" y="15979"/>
                      <a:pt x="7" y="18420"/>
                    </a:cubicBezTo>
                    <a:cubicBezTo>
                      <a:pt x="0" y="18464"/>
                      <a:pt x="31" y="18505"/>
                      <a:pt x="75" y="18508"/>
                    </a:cubicBezTo>
                    <a:lnTo>
                      <a:pt x="86" y="18508"/>
                    </a:lnTo>
                    <a:cubicBezTo>
                      <a:pt x="123" y="18508"/>
                      <a:pt x="157" y="18478"/>
                      <a:pt x="164" y="18440"/>
                    </a:cubicBezTo>
                    <a:cubicBezTo>
                      <a:pt x="423" y="16057"/>
                      <a:pt x="3205" y="2157"/>
                      <a:pt x="3352" y="1471"/>
                    </a:cubicBezTo>
                    <a:cubicBezTo>
                      <a:pt x="3495" y="775"/>
                      <a:pt x="3618" y="341"/>
                      <a:pt x="4097" y="154"/>
                    </a:cubicBezTo>
                    <a:cubicBezTo>
                      <a:pt x="4138" y="140"/>
                      <a:pt x="4155" y="92"/>
                      <a:pt x="4141" y="51"/>
                    </a:cubicBezTo>
                    <a:cubicBezTo>
                      <a:pt x="4128" y="20"/>
                      <a:pt x="4099" y="1"/>
                      <a:pt x="40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3"/>
              <p:cNvSpPr/>
              <p:nvPr/>
            </p:nvSpPr>
            <p:spPr>
              <a:xfrm flipH="1">
                <a:off x="6909749" y="4378728"/>
                <a:ext cx="331888" cy="216486"/>
              </a:xfrm>
              <a:custGeom>
                <a:avLst/>
                <a:gdLst/>
                <a:ahLst/>
                <a:cxnLst/>
                <a:rect l="l" t="t" r="r" b="b"/>
                <a:pathLst>
                  <a:path w="5818" h="3795" extrusionOk="0">
                    <a:moveTo>
                      <a:pt x="5576" y="1"/>
                    </a:moveTo>
                    <a:lnTo>
                      <a:pt x="5463" y="311"/>
                    </a:lnTo>
                    <a:cubicBezTo>
                      <a:pt x="5463" y="311"/>
                      <a:pt x="5149" y="772"/>
                      <a:pt x="4634" y="858"/>
                    </a:cubicBezTo>
                    <a:cubicBezTo>
                      <a:pt x="4566" y="869"/>
                      <a:pt x="4504" y="874"/>
                      <a:pt x="4446" y="874"/>
                    </a:cubicBezTo>
                    <a:cubicBezTo>
                      <a:pt x="4062" y="874"/>
                      <a:pt x="3889" y="659"/>
                      <a:pt x="3889" y="659"/>
                    </a:cubicBezTo>
                    <a:lnTo>
                      <a:pt x="3848" y="933"/>
                    </a:lnTo>
                    <a:cubicBezTo>
                      <a:pt x="3368" y="1402"/>
                      <a:pt x="2627" y="1597"/>
                      <a:pt x="1953" y="1597"/>
                    </a:cubicBezTo>
                    <a:cubicBezTo>
                      <a:pt x="1587" y="1597"/>
                      <a:pt x="1241" y="1540"/>
                      <a:pt x="968" y="1438"/>
                    </a:cubicBezTo>
                    <a:cubicBezTo>
                      <a:pt x="377" y="1216"/>
                      <a:pt x="431" y="913"/>
                      <a:pt x="431" y="913"/>
                    </a:cubicBezTo>
                    <a:cubicBezTo>
                      <a:pt x="431" y="913"/>
                      <a:pt x="429" y="912"/>
                      <a:pt x="425" y="912"/>
                    </a:cubicBezTo>
                    <a:cubicBezTo>
                      <a:pt x="393" y="912"/>
                      <a:pt x="243" y="921"/>
                      <a:pt x="131" y="1072"/>
                    </a:cubicBezTo>
                    <a:cubicBezTo>
                      <a:pt x="1" y="1247"/>
                      <a:pt x="288" y="2807"/>
                      <a:pt x="346" y="3281"/>
                    </a:cubicBezTo>
                    <a:cubicBezTo>
                      <a:pt x="386" y="3627"/>
                      <a:pt x="974" y="3795"/>
                      <a:pt x="1641" y="3795"/>
                    </a:cubicBezTo>
                    <a:cubicBezTo>
                      <a:pt x="1889" y="3795"/>
                      <a:pt x="2148" y="3771"/>
                      <a:pt x="2394" y="3725"/>
                    </a:cubicBezTo>
                    <a:cubicBezTo>
                      <a:pt x="3298" y="3555"/>
                      <a:pt x="3569" y="2752"/>
                      <a:pt x="3569" y="2752"/>
                    </a:cubicBezTo>
                    <a:cubicBezTo>
                      <a:pt x="3684" y="2880"/>
                      <a:pt x="4000" y="2943"/>
                      <a:pt x="4342" y="2943"/>
                    </a:cubicBezTo>
                    <a:cubicBezTo>
                      <a:pt x="4768" y="2943"/>
                      <a:pt x="5234" y="2845"/>
                      <a:pt x="5405" y="2649"/>
                    </a:cubicBezTo>
                    <a:cubicBezTo>
                      <a:pt x="5682" y="2336"/>
                      <a:pt x="5764" y="786"/>
                      <a:pt x="5791" y="445"/>
                    </a:cubicBezTo>
                    <a:cubicBezTo>
                      <a:pt x="5818" y="100"/>
                      <a:pt x="5576" y="1"/>
                      <a:pt x="5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3"/>
              <p:cNvSpPr/>
              <p:nvPr/>
            </p:nvSpPr>
            <p:spPr>
              <a:xfrm flipH="1">
                <a:off x="7013511" y="4402230"/>
                <a:ext cx="28865" cy="135482"/>
              </a:xfrm>
              <a:custGeom>
                <a:avLst/>
                <a:gdLst/>
                <a:ahLst/>
                <a:cxnLst/>
                <a:rect l="l" t="t" r="r" b="b"/>
                <a:pathLst>
                  <a:path w="506" h="2375" extrusionOk="0">
                    <a:moveTo>
                      <a:pt x="422" y="1"/>
                    </a:moveTo>
                    <a:cubicBezTo>
                      <a:pt x="382" y="1"/>
                      <a:pt x="348" y="29"/>
                      <a:pt x="342" y="70"/>
                    </a:cubicBezTo>
                    <a:lnTo>
                      <a:pt x="7" y="2282"/>
                    </a:lnTo>
                    <a:cubicBezTo>
                      <a:pt x="0" y="2327"/>
                      <a:pt x="27" y="2368"/>
                      <a:pt x="72" y="2374"/>
                    </a:cubicBezTo>
                    <a:lnTo>
                      <a:pt x="82" y="2374"/>
                    </a:lnTo>
                    <a:cubicBezTo>
                      <a:pt x="123" y="2374"/>
                      <a:pt x="158" y="2347"/>
                      <a:pt x="161" y="2306"/>
                    </a:cubicBezTo>
                    <a:lnTo>
                      <a:pt x="498" y="94"/>
                    </a:lnTo>
                    <a:cubicBezTo>
                      <a:pt x="506" y="50"/>
                      <a:pt x="475" y="9"/>
                      <a:pt x="434" y="2"/>
                    </a:cubicBezTo>
                    <a:cubicBezTo>
                      <a:pt x="430" y="1"/>
                      <a:pt x="426" y="1"/>
                      <a:pt x="4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3"/>
              <p:cNvSpPr/>
              <p:nvPr/>
            </p:nvSpPr>
            <p:spPr>
              <a:xfrm flipH="1">
                <a:off x="7234850" y="3369356"/>
                <a:ext cx="64803" cy="52196"/>
              </a:xfrm>
              <a:custGeom>
                <a:avLst/>
                <a:gdLst/>
                <a:ahLst/>
                <a:cxnLst/>
                <a:rect l="l" t="t" r="r" b="b"/>
                <a:pathLst>
                  <a:path w="1136" h="915" extrusionOk="0">
                    <a:moveTo>
                      <a:pt x="403" y="1"/>
                    </a:moveTo>
                    <a:cubicBezTo>
                      <a:pt x="375" y="1"/>
                      <a:pt x="348" y="6"/>
                      <a:pt x="321" y="19"/>
                    </a:cubicBezTo>
                    <a:cubicBezTo>
                      <a:pt x="0" y="173"/>
                      <a:pt x="344" y="914"/>
                      <a:pt x="635" y="914"/>
                    </a:cubicBezTo>
                    <a:cubicBezTo>
                      <a:pt x="646" y="914"/>
                      <a:pt x="658" y="913"/>
                      <a:pt x="670" y="910"/>
                    </a:cubicBezTo>
                    <a:cubicBezTo>
                      <a:pt x="1136" y="809"/>
                      <a:pt x="734" y="1"/>
                      <a:pt x="403" y="1"/>
                    </a:cubicBezTo>
                    <a:close/>
                  </a:path>
                </a:pathLst>
              </a:custGeom>
              <a:solidFill>
                <a:srgbClr val="FFA4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3"/>
              <p:cNvSpPr/>
              <p:nvPr/>
            </p:nvSpPr>
            <p:spPr>
              <a:xfrm flipH="1">
                <a:off x="7215911" y="3350531"/>
                <a:ext cx="65031" cy="52082"/>
              </a:xfrm>
              <a:custGeom>
                <a:avLst/>
                <a:gdLst/>
                <a:ahLst/>
                <a:cxnLst/>
                <a:rect l="l" t="t" r="r" b="b"/>
                <a:pathLst>
                  <a:path w="1140" h="913" extrusionOk="0">
                    <a:moveTo>
                      <a:pt x="406" y="0"/>
                    </a:moveTo>
                    <a:cubicBezTo>
                      <a:pt x="378" y="0"/>
                      <a:pt x="351" y="6"/>
                      <a:pt x="325" y="18"/>
                    </a:cubicBezTo>
                    <a:cubicBezTo>
                      <a:pt x="0" y="172"/>
                      <a:pt x="343" y="912"/>
                      <a:pt x="638" y="912"/>
                    </a:cubicBezTo>
                    <a:cubicBezTo>
                      <a:pt x="650" y="912"/>
                      <a:pt x="662" y="911"/>
                      <a:pt x="673" y="909"/>
                    </a:cubicBezTo>
                    <a:cubicBezTo>
                      <a:pt x="1139" y="808"/>
                      <a:pt x="736" y="0"/>
                      <a:pt x="406" y="0"/>
                    </a:cubicBezTo>
                    <a:close/>
                  </a:path>
                </a:pathLst>
              </a:custGeom>
              <a:solidFill>
                <a:srgbClr val="FFA4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 name="Google Shape;236;p23"/>
              <p:cNvGrpSpPr/>
              <p:nvPr/>
            </p:nvGrpSpPr>
            <p:grpSpPr>
              <a:xfrm rot="4341851">
                <a:off x="7192285" y="3340903"/>
                <a:ext cx="550320" cy="381933"/>
                <a:chOff x="3272250" y="2015375"/>
                <a:chExt cx="291025" cy="242300"/>
              </a:xfrm>
            </p:grpSpPr>
            <p:sp>
              <p:nvSpPr>
                <p:cNvPr id="237" name="Google Shape;237;p23"/>
                <p:cNvSpPr/>
                <p:nvPr/>
              </p:nvSpPr>
              <p:spPr>
                <a:xfrm>
                  <a:off x="3272250" y="2015375"/>
                  <a:ext cx="116175" cy="242300"/>
                </a:xfrm>
                <a:custGeom>
                  <a:avLst/>
                  <a:gdLst/>
                  <a:ahLst/>
                  <a:cxnLst/>
                  <a:rect l="l" t="t" r="r" b="b"/>
                  <a:pathLst>
                    <a:path w="4647" h="9692" extrusionOk="0">
                      <a:moveTo>
                        <a:pt x="4178" y="0"/>
                      </a:moveTo>
                      <a:cubicBezTo>
                        <a:pt x="4016" y="0"/>
                        <a:pt x="3864" y="96"/>
                        <a:pt x="3800" y="254"/>
                      </a:cubicBezTo>
                      <a:lnTo>
                        <a:pt x="89" y="9120"/>
                      </a:lnTo>
                      <a:cubicBezTo>
                        <a:pt x="0" y="9328"/>
                        <a:pt x="99" y="9570"/>
                        <a:pt x="311" y="9660"/>
                      </a:cubicBezTo>
                      <a:cubicBezTo>
                        <a:pt x="362" y="9682"/>
                        <a:pt x="416" y="9692"/>
                        <a:pt x="469" y="9692"/>
                      </a:cubicBezTo>
                      <a:cubicBezTo>
                        <a:pt x="630" y="9692"/>
                        <a:pt x="783" y="9596"/>
                        <a:pt x="850" y="9438"/>
                      </a:cubicBezTo>
                      <a:lnTo>
                        <a:pt x="4558" y="572"/>
                      </a:lnTo>
                      <a:cubicBezTo>
                        <a:pt x="4646" y="364"/>
                        <a:pt x="4547" y="122"/>
                        <a:pt x="4339" y="33"/>
                      </a:cubicBezTo>
                      <a:cubicBezTo>
                        <a:pt x="4286" y="11"/>
                        <a:pt x="4231" y="0"/>
                        <a:pt x="4178" y="0"/>
                      </a:cubicBezTo>
                      <a:close/>
                    </a:path>
                  </a:pathLst>
                </a:custGeom>
                <a:solidFill>
                  <a:srgbClr val="936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3"/>
                <p:cNvSpPr/>
                <p:nvPr/>
              </p:nvSpPr>
              <p:spPr>
                <a:xfrm>
                  <a:off x="3376100" y="2034525"/>
                  <a:ext cx="182225" cy="86475"/>
                </a:xfrm>
                <a:custGeom>
                  <a:avLst/>
                  <a:gdLst/>
                  <a:ahLst/>
                  <a:cxnLst/>
                  <a:rect l="l" t="t" r="r" b="b"/>
                  <a:pathLst>
                    <a:path w="7289" h="3459" extrusionOk="0">
                      <a:moveTo>
                        <a:pt x="205" y="0"/>
                      </a:moveTo>
                      <a:lnTo>
                        <a:pt x="1" y="492"/>
                      </a:lnTo>
                      <a:lnTo>
                        <a:pt x="7084" y="3459"/>
                      </a:lnTo>
                      <a:lnTo>
                        <a:pt x="7289" y="2964"/>
                      </a:lnTo>
                      <a:lnTo>
                        <a:pt x="2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3"/>
                <p:cNvSpPr/>
                <p:nvPr/>
              </p:nvSpPr>
              <p:spPr>
                <a:xfrm>
                  <a:off x="3380950" y="2022750"/>
                  <a:ext cx="182325" cy="86475"/>
                </a:xfrm>
                <a:custGeom>
                  <a:avLst/>
                  <a:gdLst/>
                  <a:ahLst/>
                  <a:cxnLst/>
                  <a:rect l="l" t="t" r="r" b="b"/>
                  <a:pathLst>
                    <a:path w="7293" h="3459" extrusionOk="0">
                      <a:moveTo>
                        <a:pt x="210" y="0"/>
                      </a:moveTo>
                      <a:lnTo>
                        <a:pt x="1" y="492"/>
                      </a:lnTo>
                      <a:lnTo>
                        <a:pt x="7087" y="3458"/>
                      </a:lnTo>
                      <a:lnTo>
                        <a:pt x="7292" y="2964"/>
                      </a:lnTo>
                      <a:lnTo>
                        <a:pt x="210" y="0"/>
                      </a:lnTo>
                      <a:close/>
                    </a:path>
                  </a:pathLst>
                </a:custGeom>
                <a:solidFill>
                  <a:srgbClr val="CD3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3370900" y="2046800"/>
                  <a:ext cx="182300" cy="86500"/>
                </a:xfrm>
                <a:custGeom>
                  <a:avLst/>
                  <a:gdLst/>
                  <a:ahLst/>
                  <a:cxnLst/>
                  <a:rect l="l" t="t" r="r" b="b"/>
                  <a:pathLst>
                    <a:path w="7292" h="3460" extrusionOk="0">
                      <a:moveTo>
                        <a:pt x="209" y="1"/>
                      </a:moveTo>
                      <a:lnTo>
                        <a:pt x="0" y="497"/>
                      </a:lnTo>
                      <a:lnTo>
                        <a:pt x="7087" y="3459"/>
                      </a:lnTo>
                      <a:lnTo>
                        <a:pt x="7292" y="2968"/>
                      </a:lnTo>
                      <a:lnTo>
                        <a:pt x="209" y="1"/>
                      </a:lnTo>
                      <a:close/>
                    </a:path>
                  </a:pathLst>
                </a:custGeom>
                <a:solidFill>
                  <a:srgbClr val="CD3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3365775" y="2059200"/>
                  <a:ext cx="182325" cy="86450"/>
                </a:xfrm>
                <a:custGeom>
                  <a:avLst/>
                  <a:gdLst/>
                  <a:ahLst/>
                  <a:cxnLst/>
                  <a:rect l="l" t="t" r="r" b="b"/>
                  <a:pathLst>
                    <a:path w="7293" h="3458" extrusionOk="0">
                      <a:moveTo>
                        <a:pt x="205" y="1"/>
                      </a:moveTo>
                      <a:lnTo>
                        <a:pt x="1" y="492"/>
                      </a:lnTo>
                      <a:lnTo>
                        <a:pt x="7084" y="3458"/>
                      </a:lnTo>
                      <a:lnTo>
                        <a:pt x="7292" y="2963"/>
                      </a:lnTo>
                      <a:lnTo>
                        <a:pt x="2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3360575" y="2071500"/>
                  <a:ext cx="182325" cy="86450"/>
                </a:xfrm>
                <a:custGeom>
                  <a:avLst/>
                  <a:gdLst/>
                  <a:ahLst/>
                  <a:cxnLst/>
                  <a:rect l="l" t="t" r="r" b="b"/>
                  <a:pathLst>
                    <a:path w="7293" h="3458" extrusionOk="0">
                      <a:moveTo>
                        <a:pt x="209" y="0"/>
                      </a:moveTo>
                      <a:lnTo>
                        <a:pt x="1" y="495"/>
                      </a:lnTo>
                      <a:lnTo>
                        <a:pt x="7087" y="3457"/>
                      </a:lnTo>
                      <a:lnTo>
                        <a:pt x="7292" y="2966"/>
                      </a:lnTo>
                      <a:lnTo>
                        <a:pt x="209" y="0"/>
                      </a:lnTo>
                      <a:close/>
                    </a:path>
                  </a:pathLst>
                </a:custGeom>
                <a:solidFill>
                  <a:srgbClr val="CD3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3355450" y="2083875"/>
                  <a:ext cx="182325" cy="86475"/>
                </a:xfrm>
                <a:custGeom>
                  <a:avLst/>
                  <a:gdLst/>
                  <a:ahLst/>
                  <a:cxnLst/>
                  <a:rect l="l" t="t" r="r" b="b"/>
                  <a:pathLst>
                    <a:path w="7293" h="3459" extrusionOk="0">
                      <a:moveTo>
                        <a:pt x="206" y="0"/>
                      </a:moveTo>
                      <a:lnTo>
                        <a:pt x="1" y="492"/>
                      </a:lnTo>
                      <a:lnTo>
                        <a:pt x="7083" y="3458"/>
                      </a:lnTo>
                      <a:lnTo>
                        <a:pt x="7292" y="2962"/>
                      </a:lnTo>
                      <a:lnTo>
                        <a:pt x="2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3350225" y="2096150"/>
                  <a:ext cx="182325" cy="86475"/>
                </a:xfrm>
                <a:custGeom>
                  <a:avLst/>
                  <a:gdLst/>
                  <a:ahLst/>
                  <a:cxnLst/>
                  <a:rect l="l" t="t" r="r" b="b"/>
                  <a:pathLst>
                    <a:path w="7293" h="3459" extrusionOk="0">
                      <a:moveTo>
                        <a:pt x="210" y="1"/>
                      </a:moveTo>
                      <a:lnTo>
                        <a:pt x="1" y="495"/>
                      </a:lnTo>
                      <a:lnTo>
                        <a:pt x="7088" y="3459"/>
                      </a:lnTo>
                      <a:lnTo>
                        <a:pt x="7292" y="2967"/>
                      </a:lnTo>
                      <a:lnTo>
                        <a:pt x="210" y="1"/>
                      </a:lnTo>
                      <a:close/>
                    </a:path>
                  </a:pathLst>
                </a:custGeom>
                <a:solidFill>
                  <a:srgbClr val="CD3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3345125" y="2108525"/>
                  <a:ext cx="182300" cy="86475"/>
                </a:xfrm>
                <a:custGeom>
                  <a:avLst/>
                  <a:gdLst/>
                  <a:ahLst/>
                  <a:cxnLst/>
                  <a:rect l="l" t="t" r="r" b="b"/>
                  <a:pathLst>
                    <a:path w="7292" h="3459" extrusionOk="0">
                      <a:moveTo>
                        <a:pt x="205" y="0"/>
                      </a:moveTo>
                      <a:lnTo>
                        <a:pt x="0" y="492"/>
                      </a:lnTo>
                      <a:lnTo>
                        <a:pt x="7083" y="3459"/>
                      </a:lnTo>
                      <a:lnTo>
                        <a:pt x="7292" y="2964"/>
                      </a:lnTo>
                      <a:lnTo>
                        <a:pt x="2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3340000" y="2120800"/>
                  <a:ext cx="182225" cy="86500"/>
                </a:xfrm>
                <a:custGeom>
                  <a:avLst/>
                  <a:gdLst/>
                  <a:ahLst/>
                  <a:cxnLst/>
                  <a:rect l="l" t="t" r="r" b="b"/>
                  <a:pathLst>
                    <a:path w="7289" h="3460" extrusionOk="0">
                      <a:moveTo>
                        <a:pt x="205" y="1"/>
                      </a:moveTo>
                      <a:lnTo>
                        <a:pt x="0" y="496"/>
                      </a:lnTo>
                      <a:lnTo>
                        <a:pt x="7084" y="3459"/>
                      </a:lnTo>
                      <a:lnTo>
                        <a:pt x="7288" y="2968"/>
                      </a:lnTo>
                      <a:lnTo>
                        <a:pt x="205" y="1"/>
                      </a:lnTo>
                      <a:close/>
                    </a:path>
                  </a:pathLst>
                </a:custGeom>
                <a:solidFill>
                  <a:srgbClr val="CD3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3"/>
                <p:cNvSpPr/>
                <p:nvPr/>
              </p:nvSpPr>
              <p:spPr>
                <a:xfrm>
                  <a:off x="3360010" y="2022342"/>
                  <a:ext cx="86800" cy="86825"/>
                </a:xfrm>
                <a:custGeom>
                  <a:avLst/>
                  <a:gdLst/>
                  <a:ahLst/>
                  <a:cxnLst/>
                  <a:rect l="l" t="t" r="r" b="b"/>
                  <a:pathLst>
                    <a:path w="3472" h="3473" extrusionOk="0">
                      <a:moveTo>
                        <a:pt x="1028" y="1"/>
                      </a:moveTo>
                      <a:lnTo>
                        <a:pt x="1" y="2452"/>
                      </a:lnTo>
                      <a:lnTo>
                        <a:pt x="2444" y="3473"/>
                      </a:lnTo>
                      <a:lnTo>
                        <a:pt x="3472" y="1022"/>
                      </a:lnTo>
                      <a:lnTo>
                        <a:pt x="1028" y="1"/>
                      </a:lnTo>
                      <a:close/>
                    </a:path>
                  </a:pathLst>
                </a:custGeom>
                <a:solidFill>
                  <a:srgbClr val="007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 name="Google Shape;248;p23"/>
              <p:cNvSpPr/>
              <p:nvPr/>
            </p:nvSpPr>
            <p:spPr>
              <a:xfrm flipH="1">
                <a:off x="7140497" y="3275972"/>
                <a:ext cx="148203" cy="145864"/>
              </a:xfrm>
              <a:custGeom>
                <a:avLst/>
                <a:gdLst/>
                <a:ahLst/>
                <a:cxnLst/>
                <a:rect l="l" t="t" r="r" b="b"/>
                <a:pathLst>
                  <a:path w="2598" h="2557" extrusionOk="0">
                    <a:moveTo>
                      <a:pt x="1372" y="0"/>
                    </a:moveTo>
                    <a:cubicBezTo>
                      <a:pt x="1226" y="372"/>
                      <a:pt x="768" y="741"/>
                      <a:pt x="406" y="929"/>
                    </a:cubicBezTo>
                    <a:cubicBezTo>
                      <a:pt x="605" y="1735"/>
                      <a:pt x="0" y="2297"/>
                      <a:pt x="293" y="2499"/>
                    </a:cubicBezTo>
                    <a:cubicBezTo>
                      <a:pt x="354" y="2541"/>
                      <a:pt x="416" y="2557"/>
                      <a:pt x="476" y="2557"/>
                    </a:cubicBezTo>
                    <a:cubicBezTo>
                      <a:pt x="642" y="2557"/>
                      <a:pt x="785" y="2434"/>
                      <a:pt x="785" y="2434"/>
                    </a:cubicBezTo>
                    <a:cubicBezTo>
                      <a:pt x="785" y="2434"/>
                      <a:pt x="874" y="2542"/>
                      <a:pt x="1090" y="2542"/>
                    </a:cubicBezTo>
                    <a:cubicBezTo>
                      <a:pt x="1105" y="2542"/>
                      <a:pt x="1121" y="2541"/>
                      <a:pt x="1137" y="2540"/>
                    </a:cubicBezTo>
                    <a:cubicBezTo>
                      <a:pt x="1386" y="2523"/>
                      <a:pt x="1533" y="2223"/>
                      <a:pt x="1533" y="2223"/>
                    </a:cubicBezTo>
                    <a:cubicBezTo>
                      <a:pt x="1533" y="2223"/>
                      <a:pt x="1582" y="2238"/>
                      <a:pt x="1661" y="2238"/>
                    </a:cubicBezTo>
                    <a:cubicBezTo>
                      <a:pt x="1739" y="2238"/>
                      <a:pt x="1845" y="2223"/>
                      <a:pt x="1960" y="2161"/>
                    </a:cubicBezTo>
                    <a:cubicBezTo>
                      <a:pt x="2141" y="2066"/>
                      <a:pt x="2215" y="1656"/>
                      <a:pt x="2215" y="1656"/>
                    </a:cubicBezTo>
                    <a:cubicBezTo>
                      <a:pt x="2215" y="1656"/>
                      <a:pt x="2598" y="1448"/>
                      <a:pt x="2437" y="1147"/>
                    </a:cubicBezTo>
                    <a:cubicBezTo>
                      <a:pt x="2301" y="895"/>
                      <a:pt x="1639" y="287"/>
                      <a:pt x="1372" y="0"/>
                    </a:cubicBezTo>
                    <a:close/>
                  </a:path>
                </a:pathLst>
              </a:custGeom>
              <a:solidFill>
                <a:srgbClr val="FFB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3"/>
              <p:cNvSpPr/>
              <p:nvPr/>
            </p:nvSpPr>
            <p:spPr>
              <a:xfrm flipH="1">
                <a:off x="6839639" y="2617946"/>
                <a:ext cx="276155" cy="104678"/>
              </a:xfrm>
              <a:custGeom>
                <a:avLst/>
                <a:gdLst/>
                <a:ahLst/>
                <a:cxnLst/>
                <a:rect l="l" t="t" r="r" b="b"/>
                <a:pathLst>
                  <a:path w="4841" h="1835" extrusionOk="0">
                    <a:moveTo>
                      <a:pt x="3269" y="1"/>
                    </a:moveTo>
                    <a:cubicBezTo>
                      <a:pt x="2709" y="1"/>
                      <a:pt x="1908" y="23"/>
                      <a:pt x="1056" y="134"/>
                    </a:cubicBezTo>
                    <a:cubicBezTo>
                      <a:pt x="0" y="274"/>
                      <a:pt x="462" y="1834"/>
                      <a:pt x="462" y="1834"/>
                    </a:cubicBezTo>
                    <a:cubicBezTo>
                      <a:pt x="462" y="1834"/>
                      <a:pt x="4640" y="1776"/>
                      <a:pt x="4742" y="1584"/>
                    </a:cubicBezTo>
                    <a:cubicBezTo>
                      <a:pt x="4841" y="1394"/>
                      <a:pt x="4786" y="765"/>
                      <a:pt x="4615" y="414"/>
                    </a:cubicBezTo>
                    <a:cubicBezTo>
                      <a:pt x="4492" y="158"/>
                      <a:pt x="4295" y="18"/>
                      <a:pt x="3827" y="7"/>
                    </a:cubicBezTo>
                    <a:cubicBezTo>
                      <a:pt x="3691" y="4"/>
                      <a:pt x="3500"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flipH="1">
                <a:off x="6531532" y="2204306"/>
                <a:ext cx="127610" cy="109755"/>
              </a:xfrm>
              <a:custGeom>
                <a:avLst/>
                <a:gdLst/>
                <a:ahLst/>
                <a:cxnLst/>
                <a:rect l="l" t="t" r="r" b="b"/>
                <a:pathLst>
                  <a:path w="2237" h="1924" extrusionOk="0">
                    <a:moveTo>
                      <a:pt x="2148" y="1"/>
                    </a:moveTo>
                    <a:cubicBezTo>
                      <a:pt x="2129" y="1"/>
                      <a:pt x="2110" y="8"/>
                      <a:pt x="2096" y="22"/>
                    </a:cubicBezTo>
                    <a:lnTo>
                      <a:pt x="38" y="1783"/>
                    </a:lnTo>
                    <a:cubicBezTo>
                      <a:pt x="4" y="1810"/>
                      <a:pt x="0" y="1862"/>
                      <a:pt x="27" y="1892"/>
                    </a:cubicBezTo>
                    <a:cubicBezTo>
                      <a:pt x="45" y="1913"/>
                      <a:pt x="65" y="1923"/>
                      <a:pt x="89" y="1923"/>
                    </a:cubicBezTo>
                    <a:cubicBezTo>
                      <a:pt x="106" y="1923"/>
                      <a:pt x="123" y="1917"/>
                      <a:pt x="140" y="1903"/>
                    </a:cubicBezTo>
                    <a:lnTo>
                      <a:pt x="2198" y="141"/>
                    </a:lnTo>
                    <a:cubicBezTo>
                      <a:pt x="2230" y="114"/>
                      <a:pt x="2236" y="63"/>
                      <a:pt x="2206" y="28"/>
                    </a:cubicBezTo>
                    <a:cubicBezTo>
                      <a:pt x="2191" y="10"/>
                      <a:pt x="2169" y="1"/>
                      <a:pt x="21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flipH="1">
                <a:off x="6586081" y="1938129"/>
                <a:ext cx="960067" cy="990701"/>
              </a:xfrm>
              <a:custGeom>
                <a:avLst/>
                <a:gdLst/>
                <a:ahLst/>
                <a:cxnLst/>
                <a:rect l="l" t="t" r="r" b="b"/>
                <a:pathLst>
                  <a:path w="16830" h="17367" extrusionOk="0">
                    <a:moveTo>
                      <a:pt x="10300" y="64"/>
                    </a:moveTo>
                    <a:cubicBezTo>
                      <a:pt x="10239" y="64"/>
                      <a:pt x="10178" y="64"/>
                      <a:pt x="10118" y="65"/>
                    </a:cubicBezTo>
                    <a:cubicBezTo>
                      <a:pt x="9135" y="83"/>
                      <a:pt x="1376" y="1"/>
                      <a:pt x="1083" y="4974"/>
                    </a:cubicBezTo>
                    <a:cubicBezTo>
                      <a:pt x="792" y="9945"/>
                      <a:pt x="1792" y="10405"/>
                      <a:pt x="894" y="13010"/>
                    </a:cubicBezTo>
                    <a:cubicBezTo>
                      <a:pt x="0" y="15615"/>
                      <a:pt x="1066" y="17096"/>
                      <a:pt x="1066" y="17096"/>
                    </a:cubicBezTo>
                    <a:lnTo>
                      <a:pt x="3065" y="17199"/>
                    </a:lnTo>
                    <a:lnTo>
                      <a:pt x="3380" y="16492"/>
                    </a:lnTo>
                    <a:lnTo>
                      <a:pt x="3380" y="17345"/>
                    </a:lnTo>
                    <a:lnTo>
                      <a:pt x="6534" y="17345"/>
                    </a:lnTo>
                    <a:lnTo>
                      <a:pt x="6886" y="16035"/>
                    </a:lnTo>
                    <a:cubicBezTo>
                      <a:pt x="6886" y="16035"/>
                      <a:pt x="7223" y="16994"/>
                      <a:pt x="7213" y="17219"/>
                    </a:cubicBezTo>
                    <a:cubicBezTo>
                      <a:pt x="7213" y="17219"/>
                      <a:pt x="7482" y="17366"/>
                      <a:pt x="7835" y="17366"/>
                    </a:cubicBezTo>
                    <a:cubicBezTo>
                      <a:pt x="8095" y="17366"/>
                      <a:pt x="8401" y="17286"/>
                      <a:pt x="8677" y="17008"/>
                    </a:cubicBezTo>
                    <a:cubicBezTo>
                      <a:pt x="9333" y="16356"/>
                      <a:pt x="9654" y="13478"/>
                      <a:pt x="8664" y="12044"/>
                    </a:cubicBezTo>
                    <a:lnTo>
                      <a:pt x="11371" y="11924"/>
                    </a:lnTo>
                    <a:cubicBezTo>
                      <a:pt x="11815" y="11955"/>
                      <a:pt x="12040" y="12020"/>
                      <a:pt x="12225" y="12570"/>
                    </a:cubicBezTo>
                    <a:cubicBezTo>
                      <a:pt x="12402" y="13092"/>
                      <a:pt x="12286" y="13501"/>
                      <a:pt x="12286" y="13501"/>
                    </a:cubicBezTo>
                    <a:cubicBezTo>
                      <a:pt x="13996" y="14249"/>
                      <a:pt x="14160" y="16871"/>
                      <a:pt x="14160" y="16871"/>
                    </a:cubicBezTo>
                    <a:cubicBezTo>
                      <a:pt x="14160" y="16871"/>
                      <a:pt x="14764" y="16717"/>
                      <a:pt x="15553" y="14788"/>
                    </a:cubicBezTo>
                    <a:cubicBezTo>
                      <a:pt x="16345" y="12857"/>
                      <a:pt x="15037" y="10966"/>
                      <a:pt x="15195" y="9965"/>
                    </a:cubicBezTo>
                    <a:cubicBezTo>
                      <a:pt x="15354" y="8965"/>
                      <a:pt x="16829" y="5620"/>
                      <a:pt x="16345" y="3186"/>
                    </a:cubicBezTo>
                    <a:cubicBezTo>
                      <a:pt x="15869" y="816"/>
                      <a:pt x="12578" y="64"/>
                      <a:pt x="10300" y="6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flipH="1">
                <a:off x="7032397" y="2546410"/>
                <a:ext cx="281460" cy="92641"/>
              </a:xfrm>
              <a:custGeom>
                <a:avLst/>
                <a:gdLst/>
                <a:ahLst/>
                <a:cxnLst/>
                <a:rect l="l" t="t" r="r" b="b"/>
                <a:pathLst>
                  <a:path w="4934" h="1624" extrusionOk="0">
                    <a:moveTo>
                      <a:pt x="643" y="1"/>
                    </a:moveTo>
                    <a:cubicBezTo>
                      <a:pt x="249" y="1"/>
                      <a:pt x="1" y="61"/>
                      <a:pt x="35" y="210"/>
                    </a:cubicBezTo>
                    <a:cubicBezTo>
                      <a:pt x="164" y="761"/>
                      <a:pt x="1628" y="1133"/>
                      <a:pt x="2801" y="1133"/>
                    </a:cubicBezTo>
                    <a:cubicBezTo>
                      <a:pt x="2842" y="1133"/>
                      <a:pt x="2882" y="1133"/>
                      <a:pt x="2923" y="1132"/>
                    </a:cubicBezTo>
                    <a:cubicBezTo>
                      <a:pt x="2958" y="1131"/>
                      <a:pt x="2993" y="1131"/>
                      <a:pt x="3028" y="1131"/>
                    </a:cubicBezTo>
                    <a:cubicBezTo>
                      <a:pt x="4152" y="1131"/>
                      <a:pt x="4704" y="1545"/>
                      <a:pt x="4704" y="1545"/>
                    </a:cubicBezTo>
                    <a:lnTo>
                      <a:pt x="4742" y="1623"/>
                    </a:lnTo>
                    <a:cubicBezTo>
                      <a:pt x="4742" y="1623"/>
                      <a:pt x="4933" y="1248"/>
                      <a:pt x="4418" y="807"/>
                    </a:cubicBezTo>
                    <a:cubicBezTo>
                      <a:pt x="4035" y="483"/>
                      <a:pt x="1756" y="1"/>
                      <a:pt x="6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flipH="1">
                <a:off x="6600446" y="2014228"/>
                <a:ext cx="287336" cy="348032"/>
              </a:xfrm>
              <a:custGeom>
                <a:avLst/>
                <a:gdLst/>
                <a:ahLst/>
                <a:cxnLst/>
                <a:rect l="l" t="t" r="r" b="b"/>
                <a:pathLst>
                  <a:path w="5037" h="6101" extrusionOk="0">
                    <a:moveTo>
                      <a:pt x="891" y="0"/>
                    </a:moveTo>
                    <a:cubicBezTo>
                      <a:pt x="415" y="0"/>
                      <a:pt x="68" y="50"/>
                      <a:pt x="0" y="59"/>
                    </a:cubicBezTo>
                    <a:lnTo>
                      <a:pt x="4497" y="4071"/>
                    </a:lnTo>
                    <a:cubicBezTo>
                      <a:pt x="4497" y="4071"/>
                      <a:pt x="4259" y="6100"/>
                      <a:pt x="4279" y="6100"/>
                    </a:cubicBezTo>
                    <a:cubicBezTo>
                      <a:pt x="4290" y="6100"/>
                      <a:pt x="4365" y="5587"/>
                      <a:pt x="4568" y="4044"/>
                    </a:cubicBezTo>
                    <a:cubicBezTo>
                      <a:pt x="5037" y="472"/>
                      <a:pt x="2355" y="0"/>
                      <a:pt x="8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flipH="1">
                <a:off x="7146143" y="2368883"/>
                <a:ext cx="33714" cy="164233"/>
              </a:xfrm>
              <a:custGeom>
                <a:avLst/>
                <a:gdLst/>
                <a:ahLst/>
                <a:cxnLst/>
                <a:rect l="l" t="t" r="r" b="b"/>
                <a:pathLst>
                  <a:path w="591" h="2879" extrusionOk="0">
                    <a:moveTo>
                      <a:pt x="60" y="1"/>
                    </a:moveTo>
                    <a:cubicBezTo>
                      <a:pt x="59" y="1"/>
                      <a:pt x="59" y="1"/>
                      <a:pt x="58" y="1"/>
                    </a:cubicBezTo>
                    <a:cubicBezTo>
                      <a:pt x="0" y="547"/>
                      <a:pt x="123" y="1854"/>
                      <a:pt x="420" y="2878"/>
                    </a:cubicBezTo>
                    <a:cubicBezTo>
                      <a:pt x="590" y="2854"/>
                      <a:pt x="231" y="1"/>
                      <a:pt x="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3"/>
              <p:cNvSpPr/>
              <p:nvPr/>
            </p:nvSpPr>
            <p:spPr>
              <a:xfrm flipH="1">
                <a:off x="6603990" y="2017594"/>
                <a:ext cx="760638" cy="616942"/>
              </a:xfrm>
              <a:custGeom>
                <a:avLst/>
                <a:gdLst/>
                <a:ahLst/>
                <a:cxnLst/>
                <a:rect l="l" t="t" r="r" b="b"/>
                <a:pathLst>
                  <a:path w="13334" h="10815" extrusionOk="0">
                    <a:moveTo>
                      <a:pt x="8359" y="0"/>
                    </a:moveTo>
                    <a:cubicBezTo>
                      <a:pt x="8359" y="0"/>
                      <a:pt x="6373" y="5141"/>
                      <a:pt x="3441" y="7398"/>
                    </a:cubicBezTo>
                    <a:cubicBezTo>
                      <a:pt x="3441" y="7398"/>
                      <a:pt x="2802" y="6968"/>
                      <a:pt x="2083" y="6968"/>
                    </a:cubicBezTo>
                    <a:cubicBezTo>
                      <a:pt x="1694" y="6968"/>
                      <a:pt x="1282" y="7093"/>
                      <a:pt x="935" y="7480"/>
                    </a:cubicBezTo>
                    <a:cubicBezTo>
                      <a:pt x="0" y="8525"/>
                      <a:pt x="764" y="10178"/>
                      <a:pt x="2687" y="10178"/>
                    </a:cubicBezTo>
                    <a:cubicBezTo>
                      <a:pt x="2793" y="10178"/>
                      <a:pt x="2902" y="10173"/>
                      <a:pt x="3014" y="10163"/>
                    </a:cubicBezTo>
                    <a:cubicBezTo>
                      <a:pt x="3391" y="10129"/>
                      <a:pt x="3708" y="10113"/>
                      <a:pt x="3977" y="10113"/>
                    </a:cubicBezTo>
                    <a:cubicBezTo>
                      <a:pt x="5246" y="10113"/>
                      <a:pt x="5420" y="10457"/>
                      <a:pt x="5594" y="10815"/>
                    </a:cubicBezTo>
                    <a:cubicBezTo>
                      <a:pt x="5594" y="10815"/>
                      <a:pt x="6711" y="10630"/>
                      <a:pt x="8169" y="10630"/>
                    </a:cubicBezTo>
                    <a:cubicBezTo>
                      <a:pt x="8169" y="10630"/>
                      <a:pt x="8032" y="9951"/>
                      <a:pt x="8940" y="9778"/>
                    </a:cubicBezTo>
                    <a:cubicBezTo>
                      <a:pt x="9848" y="9603"/>
                      <a:pt x="13313" y="8627"/>
                      <a:pt x="13327" y="6647"/>
                    </a:cubicBezTo>
                    <a:cubicBezTo>
                      <a:pt x="13333" y="5585"/>
                      <a:pt x="12862" y="4657"/>
                      <a:pt x="12927" y="3985"/>
                    </a:cubicBezTo>
                    <a:cubicBezTo>
                      <a:pt x="13043" y="2762"/>
                      <a:pt x="12418" y="254"/>
                      <a:pt x="8359" y="0"/>
                    </a:cubicBezTo>
                    <a:close/>
                  </a:path>
                </a:pathLst>
              </a:custGeom>
              <a:solidFill>
                <a:srgbClr val="FFB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flipH="1">
                <a:off x="6913967" y="2228607"/>
                <a:ext cx="87963" cy="52767"/>
              </a:xfrm>
              <a:custGeom>
                <a:avLst/>
                <a:gdLst/>
                <a:ahLst/>
                <a:cxnLst/>
                <a:rect l="l" t="t" r="r" b="b"/>
                <a:pathLst>
                  <a:path w="1542" h="925" extrusionOk="0">
                    <a:moveTo>
                      <a:pt x="1327" y="1"/>
                    </a:moveTo>
                    <a:cubicBezTo>
                      <a:pt x="996" y="1"/>
                      <a:pt x="0" y="708"/>
                      <a:pt x="145" y="866"/>
                    </a:cubicBezTo>
                    <a:cubicBezTo>
                      <a:pt x="182" y="907"/>
                      <a:pt x="236" y="925"/>
                      <a:pt x="301" y="925"/>
                    </a:cubicBezTo>
                    <a:cubicBezTo>
                      <a:pt x="704" y="925"/>
                      <a:pt x="1542" y="242"/>
                      <a:pt x="1418" y="40"/>
                    </a:cubicBezTo>
                    <a:cubicBezTo>
                      <a:pt x="1402" y="13"/>
                      <a:pt x="1370" y="1"/>
                      <a:pt x="13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3"/>
              <p:cNvSpPr/>
              <p:nvPr/>
            </p:nvSpPr>
            <p:spPr>
              <a:xfrm flipH="1">
                <a:off x="6625485" y="2209953"/>
                <a:ext cx="46435" cy="23788"/>
              </a:xfrm>
              <a:custGeom>
                <a:avLst/>
                <a:gdLst/>
                <a:ahLst/>
                <a:cxnLst/>
                <a:rect l="l" t="t" r="r" b="b"/>
                <a:pathLst>
                  <a:path w="814" h="417" extrusionOk="0">
                    <a:moveTo>
                      <a:pt x="211" y="1"/>
                    </a:moveTo>
                    <a:cubicBezTo>
                      <a:pt x="141" y="1"/>
                      <a:pt x="87" y="23"/>
                      <a:pt x="67" y="77"/>
                    </a:cubicBezTo>
                    <a:cubicBezTo>
                      <a:pt x="0" y="257"/>
                      <a:pt x="407" y="416"/>
                      <a:pt x="599" y="416"/>
                    </a:cubicBezTo>
                    <a:cubicBezTo>
                      <a:pt x="643" y="416"/>
                      <a:pt x="675" y="408"/>
                      <a:pt x="689" y="391"/>
                    </a:cubicBezTo>
                    <a:cubicBezTo>
                      <a:pt x="814" y="229"/>
                      <a:pt x="435" y="1"/>
                      <a:pt x="2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3"/>
              <p:cNvSpPr/>
              <p:nvPr/>
            </p:nvSpPr>
            <p:spPr>
              <a:xfrm flipH="1">
                <a:off x="6741689" y="2363350"/>
                <a:ext cx="100913" cy="45693"/>
              </a:xfrm>
              <a:custGeom>
                <a:avLst/>
                <a:gdLst/>
                <a:ahLst/>
                <a:cxnLst/>
                <a:rect l="l" t="t" r="r" b="b"/>
                <a:pathLst>
                  <a:path w="1769" h="801" extrusionOk="0">
                    <a:moveTo>
                      <a:pt x="92" y="0"/>
                    </a:moveTo>
                    <a:cubicBezTo>
                      <a:pt x="83" y="0"/>
                      <a:pt x="74" y="2"/>
                      <a:pt x="65" y="5"/>
                    </a:cubicBezTo>
                    <a:cubicBezTo>
                      <a:pt x="24" y="19"/>
                      <a:pt x="1" y="63"/>
                      <a:pt x="18" y="104"/>
                    </a:cubicBezTo>
                    <a:cubicBezTo>
                      <a:pt x="21" y="115"/>
                      <a:pt x="274" y="801"/>
                      <a:pt x="1162" y="801"/>
                    </a:cubicBezTo>
                    <a:cubicBezTo>
                      <a:pt x="1321" y="801"/>
                      <a:pt x="1499" y="777"/>
                      <a:pt x="1701" y="726"/>
                    </a:cubicBezTo>
                    <a:cubicBezTo>
                      <a:pt x="1742" y="716"/>
                      <a:pt x="1769" y="671"/>
                      <a:pt x="1756" y="630"/>
                    </a:cubicBezTo>
                    <a:cubicBezTo>
                      <a:pt x="1747" y="593"/>
                      <a:pt x="1716" y="570"/>
                      <a:pt x="1679" y="570"/>
                    </a:cubicBezTo>
                    <a:cubicBezTo>
                      <a:pt x="1673" y="570"/>
                      <a:pt x="1666" y="571"/>
                      <a:pt x="1660" y="572"/>
                    </a:cubicBezTo>
                    <a:cubicBezTo>
                      <a:pt x="1470" y="621"/>
                      <a:pt x="1302" y="642"/>
                      <a:pt x="1155" y="642"/>
                    </a:cubicBezTo>
                    <a:cubicBezTo>
                      <a:pt x="389" y="642"/>
                      <a:pt x="176" y="82"/>
                      <a:pt x="165" y="54"/>
                    </a:cubicBezTo>
                    <a:cubicBezTo>
                      <a:pt x="154" y="22"/>
                      <a:pt x="124" y="0"/>
                      <a:pt x="92" y="0"/>
                    </a:cubicBez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3"/>
              <p:cNvSpPr/>
              <p:nvPr/>
            </p:nvSpPr>
            <p:spPr>
              <a:xfrm flipH="1">
                <a:off x="6851675" y="2400087"/>
                <a:ext cx="212093" cy="129492"/>
              </a:xfrm>
              <a:custGeom>
                <a:avLst/>
                <a:gdLst/>
                <a:ahLst/>
                <a:cxnLst/>
                <a:rect l="l" t="t" r="r" b="b"/>
                <a:pathLst>
                  <a:path w="3718" h="2270" extrusionOk="0">
                    <a:moveTo>
                      <a:pt x="273" y="0"/>
                    </a:moveTo>
                    <a:cubicBezTo>
                      <a:pt x="98" y="229"/>
                      <a:pt x="0" y="495"/>
                      <a:pt x="0" y="782"/>
                    </a:cubicBezTo>
                    <a:cubicBezTo>
                      <a:pt x="0" y="1604"/>
                      <a:pt x="833" y="2270"/>
                      <a:pt x="1857" y="2270"/>
                    </a:cubicBezTo>
                    <a:cubicBezTo>
                      <a:pt x="2884" y="2270"/>
                      <a:pt x="3717" y="1604"/>
                      <a:pt x="3717" y="782"/>
                    </a:cubicBezTo>
                    <a:cubicBezTo>
                      <a:pt x="3717" y="754"/>
                      <a:pt x="3717" y="730"/>
                      <a:pt x="3714" y="703"/>
                    </a:cubicBezTo>
                    <a:cubicBezTo>
                      <a:pt x="3325" y="938"/>
                      <a:pt x="2868" y="1075"/>
                      <a:pt x="2379" y="1075"/>
                    </a:cubicBezTo>
                    <a:cubicBezTo>
                      <a:pt x="1512" y="1075"/>
                      <a:pt x="747" y="652"/>
                      <a:pt x="273" y="0"/>
                    </a:cubicBezTo>
                    <a:close/>
                  </a:path>
                </a:pathLst>
              </a:custGeom>
              <a:solidFill>
                <a:srgbClr val="FFA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3"/>
              <p:cNvSpPr/>
              <p:nvPr/>
            </p:nvSpPr>
            <p:spPr>
              <a:xfrm flipH="1">
                <a:off x="6604550" y="2388564"/>
                <a:ext cx="95322" cy="62578"/>
              </a:xfrm>
              <a:custGeom>
                <a:avLst/>
                <a:gdLst/>
                <a:ahLst/>
                <a:cxnLst/>
                <a:rect l="l" t="t" r="r" b="b"/>
                <a:pathLst>
                  <a:path w="1671" h="1097" extrusionOk="0">
                    <a:moveTo>
                      <a:pt x="11" y="1"/>
                    </a:moveTo>
                    <a:lnTo>
                      <a:pt x="11" y="1"/>
                    </a:lnTo>
                    <a:cubicBezTo>
                      <a:pt x="1" y="157"/>
                      <a:pt x="25" y="318"/>
                      <a:pt x="89" y="465"/>
                    </a:cubicBezTo>
                    <a:cubicBezTo>
                      <a:pt x="270" y="871"/>
                      <a:pt x="704" y="1096"/>
                      <a:pt x="1199" y="1096"/>
                    </a:cubicBezTo>
                    <a:cubicBezTo>
                      <a:pt x="1261" y="1096"/>
                      <a:pt x="1322" y="1093"/>
                      <a:pt x="1384" y="1086"/>
                    </a:cubicBezTo>
                    <a:cubicBezTo>
                      <a:pt x="1551" y="820"/>
                      <a:pt x="1656" y="526"/>
                      <a:pt x="1670" y="209"/>
                    </a:cubicBezTo>
                    <a:lnTo>
                      <a:pt x="1670" y="209"/>
                    </a:lnTo>
                    <a:cubicBezTo>
                      <a:pt x="1469" y="291"/>
                      <a:pt x="1253" y="335"/>
                      <a:pt x="1028" y="335"/>
                    </a:cubicBezTo>
                    <a:cubicBezTo>
                      <a:pt x="656" y="335"/>
                      <a:pt x="308" y="212"/>
                      <a:pt x="11" y="1"/>
                    </a:cubicBezTo>
                    <a:close/>
                  </a:path>
                </a:pathLst>
              </a:custGeom>
              <a:solidFill>
                <a:srgbClr val="FFA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3"/>
              <p:cNvSpPr/>
              <p:nvPr/>
            </p:nvSpPr>
            <p:spPr>
              <a:xfrm flipH="1">
                <a:off x="6645451" y="2267798"/>
                <a:ext cx="26925" cy="46606"/>
              </a:xfrm>
              <a:custGeom>
                <a:avLst/>
                <a:gdLst/>
                <a:ahLst/>
                <a:cxnLst/>
                <a:rect l="l" t="t" r="r" b="b"/>
                <a:pathLst>
                  <a:path w="472" h="817" extrusionOk="0">
                    <a:moveTo>
                      <a:pt x="236" y="1"/>
                    </a:moveTo>
                    <a:cubicBezTo>
                      <a:pt x="106" y="1"/>
                      <a:pt x="0" y="182"/>
                      <a:pt x="0" y="407"/>
                    </a:cubicBezTo>
                    <a:cubicBezTo>
                      <a:pt x="0" y="636"/>
                      <a:pt x="106" y="817"/>
                      <a:pt x="236" y="817"/>
                    </a:cubicBezTo>
                    <a:cubicBezTo>
                      <a:pt x="365" y="817"/>
                      <a:pt x="472" y="636"/>
                      <a:pt x="472" y="407"/>
                    </a:cubicBezTo>
                    <a:cubicBezTo>
                      <a:pt x="472" y="182"/>
                      <a:pt x="365" y="1"/>
                      <a:pt x="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3"/>
              <p:cNvSpPr/>
              <p:nvPr/>
            </p:nvSpPr>
            <p:spPr>
              <a:xfrm flipH="1">
                <a:off x="6648417" y="2275556"/>
                <a:ext cx="6845" cy="11808"/>
              </a:xfrm>
              <a:custGeom>
                <a:avLst/>
                <a:gdLst/>
                <a:ahLst/>
                <a:cxnLst/>
                <a:rect l="l" t="t" r="r" b="b"/>
                <a:pathLst>
                  <a:path w="120" h="207" extrusionOk="0">
                    <a:moveTo>
                      <a:pt x="51" y="1"/>
                    </a:moveTo>
                    <a:cubicBezTo>
                      <a:pt x="49" y="1"/>
                      <a:pt x="47" y="1"/>
                      <a:pt x="45" y="2"/>
                    </a:cubicBezTo>
                    <a:cubicBezTo>
                      <a:pt x="18" y="5"/>
                      <a:pt x="0" y="53"/>
                      <a:pt x="8" y="107"/>
                    </a:cubicBezTo>
                    <a:cubicBezTo>
                      <a:pt x="14" y="163"/>
                      <a:pt x="39" y="207"/>
                      <a:pt x="69" y="207"/>
                    </a:cubicBezTo>
                    <a:cubicBezTo>
                      <a:pt x="70" y="207"/>
                      <a:pt x="71" y="207"/>
                      <a:pt x="72" y="206"/>
                    </a:cubicBezTo>
                    <a:cubicBezTo>
                      <a:pt x="99" y="203"/>
                      <a:pt x="120" y="152"/>
                      <a:pt x="110" y="97"/>
                    </a:cubicBezTo>
                    <a:cubicBezTo>
                      <a:pt x="103" y="43"/>
                      <a:pt x="79" y="1"/>
                      <a:pt x="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3"/>
              <p:cNvSpPr/>
              <p:nvPr/>
            </p:nvSpPr>
            <p:spPr>
              <a:xfrm flipH="1">
                <a:off x="6888695" y="2291016"/>
                <a:ext cx="39361" cy="59042"/>
              </a:xfrm>
              <a:custGeom>
                <a:avLst/>
                <a:gdLst/>
                <a:ahLst/>
                <a:cxnLst/>
                <a:rect l="l" t="t" r="r" b="b"/>
                <a:pathLst>
                  <a:path w="690" h="1035" extrusionOk="0">
                    <a:moveTo>
                      <a:pt x="345" y="0"/>
                    </a:moveTo>
                    <a:cubicBezTo>
                      <a:pt x="153" y="0"/>
                      <a:pt x="0" y="233"/>
                      <a:pt x="0" y="520"/>
                    </a:cubicBezTo>
                    <a:cubicBezTo>
                      <a:pt x="0" y="802"/>
                      <a:pt x="153" y="1035"/>
                      <a:pt x="345" y="1035"/>
                    </a:cubicBezTo>
                    <a:cubicBezTo>
                      <a:pt x="533" y="1035"/>
                      <a:pt x="689" y="802"/>
                      <a:pt x="689" y="520"/>
                    </a:cubicBezTo>
                    <a:cubicBezTo>
                      <a:pt x="689" y="233"/>
                      <a:pt x="533"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3"/>
              <p:cNvSpPr/>
              <p:nvPr/>
            </p:nvSpPr>
            <p:spPr>
              <a:xfrm flipH="1">
                <a:off x="6894342" y="2302653"/>
                <a:ext cx="7815" cy="13406"/>
              </a:xfrm>
              <a:custGeom>
                <a:avLst/>
                <a:gdLst/>
                <a:ahLst/>
                <a:cxnLst/>
                <a:rect l="l" t="t" r="r" b="b"/>
                <a:pathLst>
                  <a:path w="137" h="235" extrusionOk="0">
                    <a:moveTo>
                      <a:pt x="58" y="1"/>
                    </a:moveTo>
                    <a:cubicBezTo>
                      <a:pt x="57" y="1"/>
                      <a:pt x="56" y="1"/>
                      <a:pt x="55" y="1"/>
                    </a:cubicBezTo>
                    <a:cubicBezTo>
                      <a:pt x="21" y="4"/>
                      <a:pt x="0" y="62"/>
                      <a:pt x="10" y="124"/>
                    </a:cubicBezTo>
                    <a:cubicBezTo>
                      <a:pt x="17" y="185"/>
                      <a:pt x="47" y="234"/>
                      <a:pt x="77" y="234"/>
                    </a:cubicBezTo>
                    <a:cubicBezTo>
                      <a:pt x="78" y="234"/>
                      <a:pt x="80" y="234"/>
                      <a:pt x="82" y="234"/>
                    </a:cubicBezTo>
                    <a:cubicBezTo>
                      <a:pt x="116" y="230"/>
                      <a:pt x="137" y="175"/>
                      <a:pt x="126" y="111"/>
                    </a:cubicBezTo>
                    <a:cubicBezTo>
                      <a:pt x="120" y="47"/>
                      <a:pt x="88" y="1"/>
                      <a:pt x="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3"/>
              <p:cNvSpPr/>
              <p:nvPr/>
            </p:nvSpPr>
            <p:spPr>
              <a:xfrm flipH="1">
                <a:off x="6968731" y="2186621"/>
                <a:ext cx="107701" cy="157444"/>
              </a:xfrm>
              <a:custGeom>
                <a:avLst/>
                <a:gdLst/>
                <a:ahLst/>
                <a:cxnLst/>
                <a:rect l="l" t="t" r="r" b="b"/>
                <a:pathLst>
                  <a:path w="1888" h="2760" extrusionOk="0">
                    <a:moveTo>
                      <a:pt x="1888" y="1"/>
                    </a:moveTo>
                    <a:lnTo>
                      <a:pt x="1888" y="1"/>
                    </a:lnTo>
                    <a:cubicBezTo>
                      <a:pt x="799" y="274"/>
                      <a:pt x="0" y="1028"/>
                      <a:pt x="0" y="2216"/>
                    </a:cubicBezTo>
                    <a:cubicBezTo>
                      <a:pt x="0" y="2404"/>
                      <a:pt x="21" y="2585"/>
                      <a:pt x="58" y="2759"/>
                    </a:cubicBezTo>
                    <a:cubicBezTo>
                      <a:pt x="768" y="1879"/>
                      <a:pt x="1385" y="899"/>
                      <a:pt x="18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3"/>
              <p:cNvSpPr/>
              <p:nvPr/>
            </p:nvSpPr>
            <p:spPr>
              <a:xfrm flipH="1">
                <a:off x="6779627" y="2179833"/>
                <a:ext cx="293497" cy="260410"/>
              </a:xfrm>
              <a:custGeom>
                <a:avLst/>
                <a:gdLst/>
                <a:ahLst/>
                <a:cxnLst/>
                <a:rect l="l" t="t" r="r" b="b"/>
                <a:pathLst>
                  <a:path w="5145" h="4565" extrusionOk="0">
                    <a:moveTo>
                      <a:pt x="2574" y="857"/>
                    </a:moveTo>
                    <a:cubicBezTo>
                      <a:pt x="2618" y="857"/>
                      <a:pt x="2649" y="867"/>
                      <a:pt x="2666" y="895"/>
                    </a:cubicBezTo>
                    <a:cubicBezTo>
                      <a:pt x="2789" y="1096"/>
                      <a:pt x="1953" y="1782"/>
                      <a:pt x="1550" y="1782"/>
                    </a:cubicBezTo>
                    <a:cubicBezTo>
                      <a:pt x="1482" y="1782"/>
                      <a:pt x="1427" y="1762"/>
                      <a:pt x="1393" y="1721"/>
                    </a:cubicBezTo>
                    <a:cubicBezTo>
                      <a:pt x="1250" y="1563"/>
                      <a:pt x="2243" y="857"/>
                      <a:pt x="2574" y="857"/>
                    </a:cubicBezTo>
                    <a:close/>
                    <a:moveTo>
                      <a:pt x="4097" y="632"/>
                    </a:moveTo>
                    <a:cubicBezTo>
                      <a:pt x="4138" y="632"/>
                      <a:pt x="4179" y="646"/>
                      <a:pt x="4219" y="676"/>
                    </a:cubicBezTo>
                    <a:cubicBezTo>
                      <a:pt x="4718" y="1027"/>
                      <a:pt x="4748" y="1690"/>
                      <a:pt x="4721" y="2247"/>
                    </a:cubicBezTo>
                    <a:cubicBezTo>
                      <a:pt x="4714" y="2400"/>
                      <a:pt x="4591" y="2475"/>
                      <a:pt x="4472" y="2475"/>
                    </a:cubicBezTo>
                    <a:cubicBezTo>
                      <a:pt x="4352" y="2475"/>
                      <a:pt x="4240" y="2400"/>
                      <a:pt x="4247" y="2247"/>
                    </a:cubicBezTo>
                    <a:cubicBezTo>
                      <a:pt x="4264" y="1902"/>
                      <a:pt x="4308" y="1318"/>
                      <a:pt x="3980" y="1086"/>
                    </a:cubicBezTo>
                    <a:cubicBezTo>
                      <a:pt x="3775" y="942"/>
                      <a:pt x="3902" y="632"/>
                      <a:pt x="4097" y="632"/>
                    </a:cubicBezTo>
                    <a:close/>
                    <a:moveTo>
                      <a:pt x="2888" y="1949"/>
                    </a:moveTo>
                    <a:cubicBezTo>
                      <a:pt x="3076" y="1949"/>
                      <a:pt x="3232" y="2182"/>
                      <a:pt x="3232" y="2469"/>
                    </a:cubicBezTo>
                    <a:cubicBezTo>
                      <a:pt x="3232" y="2751"/>
                      <a:pt x="3076" y="2984"/>
                      <a:pt x="2888" y="2984"/>
                    </a:cubicBezTo>
                    <a:cubicBezTo>
                      <a:pt x="2696" y="2984"/>
                      <a:pt x="2543" y="2751"/>
                      <a:pt x="2543" y="2469"/>
                    </a:cubicBezTo>
                    <a:cubicBezTo>
                      <a:pt x="2543" y="2182"/>
                      <a:pt x="2696" y="1949"/>
                      <a:pt x="2888" y="1949"/>
                    </a:cubicBezTo>
                    <a:close/>
                    <a:moveTo>
                      <a:pt x="4527" y="2656"/>
                    </a:moveTo>
                    <a:cubicBezTo>
                      <a:pt x="4834" y="2656"/>
                      <a:pt x="4830" y="3131"/>
                      <a:pt x="4527" y="3131"/>
                    </a:cubicBezTo>
                    <a:cubicBezTo>
                      <a:pt x="4219" y="3131"/>
                      <a:pt x="4219" y="2656"/>
                      <a:pt x="4527" y="2656"/>
                    </a:cubicBezTo>
                    <a:close/>
                    <a:moveTo>
                      <a:pt x="2909" y="0"/>
                    </a:moveTo>
                    <a:cubicBezTo>
                      <a:pt x="2792" y="0"/>
                      <a:pt x="2669" y="3"/>
                      <a:pt x="2543" y="11"/>
                    </a:cubicBezTo>
                    <a:cubicBezTo>
                      <a:pt x="2294" y="27"/>
                      <a:pt x="2055" y="62"/>
                      <a:pt x="1830" y="120"/>
                    </a:cubicBezTo>
                    <a:cubicBezTo>
                      <a:pt x="1327" y="1018"/>
                      <a:pt x="710" y="1998"/>
                      <a:pt x="0" y="2878"/>
                    </a:cubicBezTo>
                    <a:cubicBezTo>
                      <a:pt x="75" y="3240"/>
                      <a:pt x="229" y="3575"/>
                      <a:pt x="437" y="3861"/>
                    </a:cubicBezTo>
                    <a:cubicBezTo>
                      <a:pt x="765" y="3438"/>
                      <a:pt x="1352" y="3154"/>
                      <a:pt x="2021" y="3154"/>
                    </a:cubicBezTo>
                    <a:cubicBezTo>
                      <a:pt x="3018" y="3154"/>
                      <a:pt x="3830" y="3779"/>
                      <a:pt x="3878" y="4564"/>
                    </a:cubicBezTo>
                    <a:cubicBezTo>
                      <a:pt x="4168" y="4394"/>
                      <a:pt x="4420" y="4164"/>
                      <a:pt x="4622" y="3895"/>
                    </a:cubicBezTo>
                    <a:cubicBezTo>
                      <a:pt x="4199" y="3701"/>
                      <a:pt x="4059" y="3329"/>
                      <a:pt x="4059" y="3321"/>
                    </a:cubicBezTo>
                    <a:cubicBezTo>
                      <a:pt x="4042" y="3280"/>
                      <a:pt x="4065" y="3236"/>
                      <a:pt x="4106" y="3222"/>
                    </a:cubicBezTo>
                    <a:cubicBezTo>
                      <a:pt x="4113" y="3219"/>
                      <a:pt x="4124" y="3216"/>
                      <a:pt x="4133" y="3216"/>
                    </a:cubicBezTo>
                    <a:cubicBezTo>
                      <a:pt x="4165" y="3216"/>
                      <a:pt x="4195" y="3236"/>
                      <a:pt x="4206" y="3271"/>
                    </a:cubicBezTo>
                    <a:cubicBezTo>
                      <a:pt x="4215" y="3291"/>
                      <a:pt x="4335" y="3608"/>
                      <a:pt x="4714" y="3769"/>
                    </a:cubicBezTo>
                    <a:cubicBezTo>
                      <a:pt x="4984" y="3356"/>
                      <a:pt x="5144" y="2864"/>
                      <a:pt x="5144" y="2335"/>
                    </a:cubicBezTo>
                    <a:cubicBezTo>
                      <a:pt x="5144" y="980"/>
                      <a:pt x="4803" y="0"/>
                      <a:pt x="2909" y="0"/>
                    </a:cubicBezTo>
                    <a:close/>
                  </a:path>
                </a:pathLst>
              </a:custGeom>
              <a:solidFill>
                <a:srgbClr val="D1B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3"/>
              <p:cNvSpPr/>
              <p:nvPr/>
            </p:nvSpPr>
            <p:spPr>
              <a:xfrm flipH="1">
                <a:off x="6913967" y="2228721"/>
                <a:ext cx="87906" cy="52824"/>
              </a:xfrm>
              <a:custGeom>
                <a:avLst/>
                <a:gdLst/>
                <a:ahLst/>
                <a:cxnLst/>
                <a:rect l="l" t="t" r="r" b="b"/>
                <a:pathLst>
                  <a:path w="1541" h="926" extrusionOk="0">
                    <a:moveTo>
                      <a:pt x="1325" y="0"/>
                    </a:moveTo>
                    <a:cubicBezTo>
                      <a:pt x="994" y="0"/>
                      <a:pt x="1" y="706"/>
                      <a:pt x="144" y="864"/>
                    </a:cubicBezTo>
                    <a:cubicBezTo>
                      <a:pt x="178" y="905"/>
                      <a:pt x="233" y="925"/>
                      <a:pt x="301" y="925"/>
                    </a:cubicBezTo>
                    <a:cubicBezTo>
                      <a:pt x="704" y="925"/>
                      <a:pt x="1540" y="239"/>
                      <a:pt x="1417" y="38"/>
                    </a:cubicBezTo>
                    <a:cubicBezTo>
                      <a:pt x="1400" y="10"/>
                      <a:pt x="1369" y="0"/>
                      <a:pt x="13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3"/>
              <p:cNvSpPr/>
              <p:nvPr/>
            </p:nvSpPr>
            <p:spPr>
              <a:xfrm flipH="1">
                <a:off x="6804153" y="2363236"/>
                <a:ext cx="38448" cy="38791"/>
              </a:xfrm>
              <a:custGeom>
                <a:avLst/>
                <a:gdLst/>
                <a:ahLst/>
                <a:cxnLst/>
                <a:rect l="l" t="t" r="r" b="b"/>
                <a:pathLst>
                  <a:path w="674" h="680" extrusionOk="0">
                    <a:moveTo>
                      <a:pt x="92" y="1"/>
                    </a:moveTo>
                    <a:cubicBezTo>
                      <a:pt x="83" y="1"/>
                      <a:pt x="72" y="4"/>
                      <a:pt x="65" y="7"/>
                    </a:cubicBezTo>
                    <a:cubicBezTo>
                      <a:pt x="24" y="21"/>
                      <a:pt x="1" y="65"/>
                      <a:pt x="18" y="106"/>
                    </a:cubicBezTo>
                    <a:cubicBezTo>
                      <a:pt x="18" y="114"/>
                      <a:pt x="158" y="486"/>
                      <a:pt x="581" y="680"/>
                    </a:cubicBezTo>
                    <a:cubicBezTo>
                      <a:pt x="612" y="639"/>
                      <a:pt x="642" y="595"/>
                      <a:pt x="673" y="554"/>
                    </a:cubicBezTo>
                    <a:cubicBezTo>
                      <a:pt x="294" y="393"/>
                      <a:pt x="174" y="76"/>
                      <a:pt x="165" y="56"/>
                    </a:cubicBezTo>
                    <a:cubicBezTo>
                      <a:pt x="154" y="21"/>
                      <a:pt x="124" y="1"/>
                      <a:pt x="92" y="1"/>
                    </a:cubicBezTo>
                    <a:close/>
                  </a:path>
                </a:pathLst>
              </a:custGeom>
              <a:solidFill>
                <a:srgbClr val="BF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3"/>
              <p:cNvSpPr/>
              <p:nvPr/>
            </p:nvSpPr>
            <p:spPr>
              <a:xfrm flipH="1">
                <a:off x="6851903" y="2359756"/>
                <a:ext cx="196349" cy="101711"/>
              </a:xfrm>
              <a:custGeom>
                <a:avLst/>
                <a:gdLst/>
                <a:ahLst/>
                <a:cxnLst/>
                <a:rect l="l" t="t" r="r" b="b"/>
                <a:pathLst>
                  <a:path w="3442" h="1783" extrusionOk="0">
                    <a:moveTo>
                      <a:pt x="1585" y="0"/>
                    </a:moveTo>
                    <a:cubicBezTo>
                      <a:pt x="916" y="0"/>
                      <a:pt x="329" y="284"/>
                      <a:pt x="1" y="707"/>
                    </a:cubicBezTo>
                    <a:cubicBezTo>
                      <a:pt x="475" y="1359"/>
                      <a:pt x="1240" y="1782"/>
                      <a:pt x="2107" y="1782"/>
                    </a:cubicBezTo>
                    <a:cubicBezTo>
                      <a:pt x="2596" y="1782"/>
                      <a:pt x="3053" y="1645"/>
                      <a:pt x="3442" y="1410"/>
                    </a:cubicBezTo>
                    <a:cubicBezTo>
                      <a:pt x="3394" y="625"/>
                      <a:pt x="2582" y="0"/>
                      <a:pt x="1585" y="0"/>
                    </a:cubicBezTo>
                    <a:close/>
                  </a:path>
                </a:pathLst>
              </a:custGeom>
              <a:solidFill>
                <a:srgbClr val="D1A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3"/>
              <p:cNvSpPr/>
              <p:nvPr/>
            </p:nvSpPr>
            <p:spPr>
              <a:xfrm flipH="1">
                <a:off x="6888695" y="2291016"/>
                <a:ext cx="39361" cy="59042"/>
              </a:xfrm>
              <a:custGeom>
                <a:avLst/>
                <a:gdLst/>
                <a:ahLst/>
                <a:cxnLst/>
                <a:rect l="l" t="t" r="r" b="b"/>
                <a:pathLst>
                  <a:path w="690" h="1035" extrusionOk="0">
                    <a:moveTo>
                      <a:pt x="512" y="205"/>
                    </a:moveTo>
                    <a:cubicBezTo>
                      <a:pt x="543" y="205"/>
                      <a:pt x="574" y="253"/>
                      <a:pt x="580" y="315"/>
                    </a:cubicBezTo>
                    <a:cubicBezTo>
                      <a:pt x="591" y="379"/>
                      <a:pt x="570" y="434"/>
                      <a:pt x="536" y="438"/>
                    </a:cubicBezTo>
                    <a:lnTo>
                      <a:pt x="533" y="438"/>
                    </a:lnTo>
                    <a:cubicBezTo>
                      <a:pt x="502" y="438"/>
                      <a:pt x="471" y="393"/>
                      <a:pt x="464" y="328"/>
                    </a:cubicBezTo>
                    <a:cubicBezTo>
                      <a:pt x="454" y="266"/>
                      <a:pt x="475" y="208"/>
                      <a:pt x="509" y="205"/>
                    </a:cubicBezTo>
                    <a:close/>
                    <a:moveTo>
                      <a:pt x="345" y="0"/>
                    </a:moveTo>
                    <a:cubicBezTo>
                      <a:pt x="153" y="0"/>
                      <a:pt x="0" y="233"/>
                      <a:pt x="0" y="520"/>
                    </a:cubicBezTo>
                    <a:cubicBezTo>
                      <a:pt x="0" y="802"/>
                      <a:pt x="153" y="1035"/>
                      <a:pt x="345" y="1035"/>
                    </a:cubicBezTo>
                    <a:cubicBezTo>
                      <a:pt x="533" y="1035"/>
                      <a:pt x="689" y="802"/>
                      <a:pt x="689" y="520"/>
                    </a:cubicBezTo>
                    <a:cubicBezTo>
                      <a:pt x="689" y="233"/>
                      <a:pt x="533" y="0"/>
                      <a:pt x="3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3"/>
              <p:cNvSpPr/>
              <p:nvPr/>
            </p:nvSpPr>
            <p:spPr>
              <a:xfrm flipH="1">
                <a:off x="6894342" y="2302653"/>
                <a:ext cx="7815" cy="13349"/>
              </a:xfrm>
              <a:custGeom>
                <a:avLst/>
                <a:gdLst/>
                <a:ahLst/>
                <a:cxnLst/>
                <a:rect l="l" t="t" r="r" b="b"/>
                <a:pathLst>
                  <a:path w="137" h="234" extrusionOk="0">
                    <a:moveTo>
                      <a:pt x="55" y="1"/>
                    </a:moveTo>
                    <a:cubicBezTo>
                      <a:pt x="21" y="4"/>
                      <a:pt x="0" y="62"/>
                      <a:pt x="10" y="124"/>
                    </a:cubicBezTo>
                    <a:cubicBezTo>
                      <a:pt x="17" y="189"/>
                      <a:pt x="48" y="234"/>
                      <a:pt x="79" y="234"/>
                    </a:cubicBezTo>
                    <a:lnTo>
                      <a:pt x="82" y="234"/>
                    </a:lnTo>
                    <a:cubicBezTo>
                      <a:pt x="116" y="230"/>
                      <a:pt x="137" y="175"/>
                      <a:pt x="126" y="111"/>
                    </a:cubicBezTo>
                    <a:cubicBezTo>
                      <a:pt x="120" y="49"/>
                      <a:pt x="89" y="1"/>
                      <a:pt x="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3"/>
              <p:cNvSpPr/>
              <p:nvPr/>
            </p:nvSpPr>
            <p:spPr>
              <a:xfrm flipH="1">
                <a:off x="7171644" y="2476244"/>
                <a:ext cx="107758" cy="68967"/>
              </a:xfrm>
              <a:custGeom>
                <a:avLst/>
                <a:gdLst/>
                <a:ahLst/>
                <a:cxnLst/>
                <a:rect l="l" t="t" r="r" b="b"/>
                <a:pathLst>
                  <a:path w="1889" h="1209" extrusionOk="0">
                    <a:moveTo>
                      <a:pt x="977" y="0"/>
                    </a:moveTo>
                    <a:cubicBezTo>
                      <a:pt x="867" y="0"/>
                      <a:pt x="770" y="18"/>
                      <a:pt x="697" y="38"/>
                    </a:cubicBezTo>
                    <a:cubicBezTo>
                      <a:pt x="360" y="133"/>
                      <a:pt x="76" y="392"/>
                      <a:pt x="12" y="673"/>
                    </a:cubicBezTo>
                    <a:cubicBezTo>
                      <a:pt x="1" y="714"/>
                      <a:pt x="28" y="758"/>
                      <a:pt x="69" y="764"/>
                    </a:cubicBezTo>
                    <a:cubicBezTo>
                      <a:pt x="77" y="767"/>
                      <a:pt x="85" y="768"/>
                      <a:pt x="92" y="768"/>
                    </a:cubicBezTo>
                    <a:cubicBezTo>
                      <a:pt x="127" y="768"/>
                      <a:pt x="157" y="743"/>
                      <a:pt x="165" y="706"/>
                    </a:cubicBezTo>
                    <a:cubicBezTo>
                      <a:pt x="220" y="484"/>
                      <a:pt x="458" y="269"/>
                      <a:pt x="738" y="191"/>
                    </a:cubicBezTo>
                    <a:cubicBezTo>
                      <a:pt x="800" y="173"/>
                      <a:pt x="882" y="158"/>
                      <a:pt x="975" y="158"/>
                    </a:cubicBezTo>
                    <a:cubicBezTo>
                      <a:pt x="1118" y="158"/>
                      <a:pt x="1288" y="194"/>
                      <a:pt x="1462" y="314"/>
                    </a:cubicBezTo>
                    <a:cubicBezTo>
                      <a:pt x="1277" y="324"/>
                      <a:pt x="1028" y="365"/>
                      <a:pt x="878" y="505"/>
                    </a:cubicBezTo>
                    <a:cubicBezTo>
                      <a:pt x="790" y="591"/>
                      <a:pt x="749" y="700"/>
                      <a:pt x="755" y="829"/>
                    </a:cubicBezTo>
                    <a:cubicBezTo>
                      <a:pt x="762" y="983"/>
                      <a:pt x="817" y="1092"/>
                      <a:pt x="919" y="1157"/>
                    </a:cubicBezTo>
                    <a:cubicBezTo>
                      <a:pt x="984" y="1194"/>
                      <a:pt x="1059" y="1208"/>
                      <a:pt x="1131" y="1208"/>
                    </a:cubicBezTo>
                    <a:cubicBezTo>
                      <a:pt x="1291" y="1208"/>
                      <a:pt x="1441" y="1144"/>
                      <a:pt x="1466" y="1133"/>
                    </a:cubicBezTo>
                    <a:cubicBezTo>
                      <a:pt x="1503" y="1116"/>
                      <a:pt x="1523" y="1068"/>
                      <a:pt x="1503" y="1027"/>
                    </a:cubicBezTo>
                    <a:cubicBezTo>
                      <a:pt x="1491" y="1000"/>
                      <a:pt x="1462" y="982"/>
                      <a:pt x="1432" y="982"/>
                    </a:cubicBezTo>
                    <a:cubicBezTo>
                      <a:pt x="1421" y="982"/>
                      <a:pt x="1410" y="984"/>
                      <a:pt x="1400" y="990"/>
                    </a:cubicBezTo>
                    <a:cubicBezTo>
                      <a:pt x="1353" y="1011"/>
                      <a:pt x="1235" y="1051"/>
                      <a:pt x="1130" y="1051"/>
                    </a:cubicBezTo>
                    <a:cubicBezTo>
                      <a:pt x="1082" y="1051"/>
                      <a:pt x="1036" y="1043"/>
                      <a:pt x="1001" y="1021"/>
                    </a:cubicBezTo>
                    <a:cubicBezTo>
                      <a:pt x="946" y="986"/>
                      <a:pt x="916" y="922"/>
                      <a:pt x="913" y="822"/>
                    </a:cubicBezTo>
                    <a:cubicBezTo>
                      <a:pt x="909" y="737"/>
                      <a:pt x="933" y="673"/>
                      <a:pt x="987" y="621"/>
                    </a:cubicBezTo>
                    <a:cubicBezTo>
                      <a:pt x="1116" y="498"/>
                      <a:pt x="1380" y="469"/>
                      <a:pt x="1554" y="469"/>
                    </a:cubicBezTo>
                    <a:cubicBezTo>
                      <a:pt x="1603" y="469"/>
                      <a:pt x="1644" y="471"/>
                      <a:pt x="1674" y="474"/>
                    </a:cubicBezTo>
                    <a:lnTo>
                      <a:pt x="1888" y="495"/>
                    </a:lnTo>
                    <a:lnTo>
                      <a:pt x="1888" y="495"/>
                    </a:lnTo>
                    <a:lnTo>
                      <a:pt x="1735" y="341"/>
                    </a:lnTo>
                    <a:cubicBezTo>
                      <a:pt x="1471" y="71"/>
                      <a:pt x="1196" y="0"/>
                      <a:pt x="977" y="0"/>
                    </a:cubicBez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3"/>
              <p:cNvSpPr/>
              <p:nvPr/>
            </p:nvSpPr>
            <p:spPr>
              <a:xfrm flipH="1">
                <a:off x="6528223" y="2152964"/>
                <a:ext cx="93154" cy="247518"/>
              </a:xfrm>
              <a:custGeom>
                <a:avLst/>
                <a:gdLst/>
                <a:ahLst/>
                <a:cxnLst/>
                <a:rect l="l" t="t" r="r" b="b"/>
                <a:pathLst>
                  <a:path w="1633" h="4339" extrusionOk="0">
                    <a:moveTo>
                      <a:pt x="212" y="0"/>
                    </a:moveTo>
                    <a:lnTo>
                      <a:pt x="212" y="0"/>
                    </a:lnTo>
                    <a:cubicBezTo>
                      <a:pt x="263" y="669"/>
                      <a:pt x="202" y="1379"/>
                      <a:pt x="79" y="2079"/>
                    </a:cubicBezTo>
                    <a:lnTo>
                      <a:pt x="786" y="1475"/>
                    </a:lnTo>
                    <a:cubicBezTo>
                      <a:pt x="741" y="1290"/>
                      <a:pt x="656" y="1113"/>
                      <a:pt x="536" y="956"/>
                    </a:cubicBezTo>
                    <a:cubicBezTo>
                      <a:pt x="403" y="782"/>
                      <a:pt x="571" y="614"/>
                      <a:pt x="745" y="614"/>
                    </a:cubicBezTo>
                    <a:cubicBezTo>
                      <a:pt x="816" y="614"/>
                      <a:pt x="892" y="646"/>
                      <a:pt x="946" y="717"/>
                    </a:cubicBezTo>
                    <a:cubicBezTo>
                      <a:pt x="1045" y="846"/>
                      <a:pt x="1124" y="990"/>
                      <a:pt x="1178" y="1137"/>
                    </a:cubicBezTo>
                    <a:lnTo>
                      <a:pt x="1434" y="922"/>
                    </a:lnTo>
                    <a:cubicBezTo>
                      <a:pt x="1445" y="908"/>
                      <a:pt x="1462" y="905"/>
                      <a:pt x="1475" y="901"/>
                    </a:cubicBezTo>
                    <a:cubicBezTo>
                      <a:pt x="1298" y="400"/>
                      <a:pt x="929" y="68"/>
                      <a:pt x="212" y="0"/>
                    </a:cubicBezTo>
                    <a:close/>
                    <a:moveTo>
                      <a:pt x="697" y="2844"/>
                    </a:moveTo>
                    <a:cubicBezTo>
                      <a:pt x="1004" y="2844"/>
                      <a:pt x="1004" y="3318"/>
                      <a:pt x="697" y="3318"/>
                    </a:cubicBezTo>
                    <a:cubicBezTo>
                      <a:pt x="393" y="3318"/>
                      <a:pt x="393" y="2844"/>
                      <a:pt x="697" y="2844"/>
                    </a:cubicBezTo>
                    <a:close/>
                    <a:moveTo>
                      <a:pt x="1523" y="1051"/>
                    </a:moveTo>
                    <a:lnTo>
                      <a:pt x="1232" y="1301"/>
                    </a:lnTo>
                    <a:cubicBezTo>
                      <a:pt x="1339" y="1697"/>
                      <a:pt x="1301" y="2120"/>
                      <a:pt x="1130" y="2513"/>
                    </a:cubicBezTo>
                    <a:cubicBezTo>
                      <a:pt x="1089" y="2601"/>
                      <a:pt x="1024" y="2636"/>
                      <a:pt x="956" y="2636"/>
                    </a:cubicBezTo>
                    <a:cubicBezTo>
                      <a:pt x="802" y="2636"/>
                      <a:pt x="635" y="2461"/>
                      <a:pt x="720" y="2274"/>
                    </a:cubicBezTo>
                    <a:cubicBezTo>
                      <a:pt x="806" y="2069"/>
                      <a:pt x="837" y="1861"/>
                      <a:pt x="816" y="1656"/>
                    </a:cubicBezTo>
                    <a:lnTo>
                      <a:pt x="816" y="1656"/>
                    </a:lnTo>
                    <a:lnTo>
                      <a:pt x="35" y="2328"/>
                    </a:lnTo>
                    <a:cubicBezTo>
                      <a:pt x="24" y="2379"/>
                      <a:pt x="11" y="2434"/>
                      <a:pt x="0" y="2485"/>
                    </a:cubicBezTo>
                    <a:cubicBezTo>
                      <a:pt x="24" y="2584"/>
                      <a:pt x="49" y="2686"/>
                      <a:pt x="76" y="2789"/>
                    </a:cubicBezTo>
                    <a:cubicBezTo>
                      <a:pt x="147" y="3090"/>
                      <a:pt x="222" y="3414"/>
                      <a:pt x="267" y="3751"/>
                    </a:cubicBezTo>
                    <a:lnTo>
                      <a:pt x="267" y="3759"/>
                    </a:lnTo>
                    <a:lnTo>
                      <a:pt x="267" y="3762"/>
                    </a:lnTo>
                    <a:lnTo>
                      <a:pt x="267" y="3765"/>
                    </a:lnTo>
                    <a:lnTo>
                      <a:pt x="267" y="3769"/>
                    </a:lnTo>
                    <a:lnTo>
                      <a:pt x="267" y="3775"/>
                    </a:lnTo>
                    <a:cubicBezTo>
                      <a:pt x="267" y="3779"/>
                      <a:pt x="267" y="3779"/>
                      <a:pt x="270" y="3779"/>
                    </a:cubicBezTo>
                    <a:lnTo>
                      <a:pt x="270" y="3783"/>
                    </a:lnTo>
                    <a:lnTo>
                      <a:pt x="270" y="3786"/>
                    </a:lnTo>
                    <a:lnTo>
                      <a:pt x="270" y="3789"/>
                    </a:lnTo>
                    <a:lnTo>
                      <a:pt x="270" y="3792"/>
                    </a:lnTo>
                    <a:lnTo>
                      <a:pt x="270" y="3796"/>
                    </a:lnTo>
                    <a:lnTo>
                      <a:pt x="270" y="3803"/>
                    </a:lnTo>
                    <a:lnTo>
                      <a:pt x="270" y="3806"/>
                    </a:lnTo>
                    <a:lnTo>
                      <a:pt x="270" y="3810"/>
                    </a:lnTo>
                    <a:cubicBezTo>
                      <a:pt x="274" y="3810"/>
                      <a:pt x="274" y="3813"/>
                      <a:pt x="274" y="3813"/>
                    </a:cubicBezTo>
                    <a:lnTo>
                      <a:pt x="274" y="3816"/>
                    </a:lnTo>
                    <a:lnTo>
                      <a:pt x="274" y="3820"/>
                    </a:lnTo>
                    <a:lnTo>
                      <a:pt x="274" y="3827"/>
                    </a:lnTo>
                    <a:lnTo>
                      <a:pt x="274" y="3833"/>
                    </a:lnTo>
                    <a:cubicBezTo>
                      <a:pt x="290" y="3977"/>
                      <a:pt x="298" y="4123"/>
                      <a:pt x="298" y="4274"/>
                    </a:cubicBezTo>
                    <a:lnTo>
                      <a:pt x="298" y="4281"/>
                    </a:lnTo>
                    <a:lnTo>
                      <a:pt x="298" y="4284"/>
                    </a:lnTo>
                    <a:cubicBezTo>
                      <a:pt x="298" y="4301"/>
                      <a:pt x="298" y="4322"/>
                      <a:pt x="294" y="4339"/>
                    </a:cubicBezTo>
                    <a:cubicBezTo>
                      <a:pt x="1073" y="4021"/>
                      <a:pt x="1632" y="3140"/>
                      <a:pt x="1632" y="2106"/>
                    </a:cubicBezTo>
                    <a:cubicBezTo>
                      <a:pt x="1632" y="1714"/>
                      <a:pt x="1605" y="1355"/>
                      <a:pt x="1523" y="10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3"/>
              <p:cNvSpPr/>
              <p:nvPr/>
            </p:nvSpPr>
            <p:spPr>
              <a:xfrm flipH="1">
                <a:off x="6534441" y="2204363"/>
                <a:ext cx="84997" cy="81460"/>
              </a:xfrm>
              <a:custGeom>
                <a:avLst/>
                <a:gdLst/>
                <a:ahLst/>
                <a:cxnLst/>
                <a:rect l="l" t="t" r="r" b="b"/>
                <a:pathLst>
                  <a:path w="1490" h="1428" extrusionOk="0">
                    <a:moveTo>
                      <a:pt x="1441" y="0"/>
                    </a:moveTo>
                    <a:cubicBezTo>
                      <a:pt x="1428" y="4"/>
                      <a:pt x="1411" y="7"/>
                      <a:pt x="1400" y="21"/>
                    </a:cubicBezTo>
                    <a:lnTo>
                      <a:pt x="1144" y="236"/>
                    </a:lnTo>
                    <a:cubicBezTo>
                      <a:pt x="1165" y="290"/>
                      <a:pt x="1185" y="345"/>
                      <a:pt x="1198" y="400"/>
                    </a:cubicBezTo>
                    <a:lnTo>
                      <a:pt x="1489" y="150"/>
                    </a:lnTo>
                    <a:cubicBezTo>
                      <a:pt x="1475" y="99"/>
                      <a:pt x="1458" y="48"/>
                      <a:pt x="1441" y="0"/>
                    </a:cubicBezTo>
                    <a:close/>
                    <a:moveTo>
                      <a:pt x="752" y="574"/>
                    </a:moveTo>
                    <a:lnTo>
                      <a:pt x="45" y="1178"/>
                    </a:lnTo>
                    <a:cubicBezTo>
                      <a:pt x="31" y="1260"/>
                      <a:pt x="15" y="1345"/>
                      <a:pt x="1" y="1427"/>
                    </a:cubicBezTo>
                    <a:lnTo>
                      <a:pt x="782" y="755"/>
                    </a:lnTo>
                    <a:cubicBezTo>
                      <a:pt x="779" y="693"/>
                      <a:pt x="765" y="632"/>
                      <a:pt x="752" y="57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3"/>
              <p:cNvSpPr/>
              <p:nvPr/>
            </p:nvSpPr>
            <p:spPr>
              <a:xfrm flipH="1">
                <a:off x="6606318" y="2152394"/>
                <a:ext cx="22248" cy="142327"/>
              </a:xfrm>
              <a:custGeom>
                <a:avLst/>
                <a:gdLst/>
                <a:ahLst/>
                <a:cxnLst/>
                <a:rect l="l" t="t" r="r" b="b"/>
                <a:pathLst>
                  <a:path w="390" h="2495" extrusionOk="0">
                    <a:moveTo>
                      <a:pt x="0" y="0"/>
                    </a:moveTo>
                    <a:cubicBezTo>
                      <a:pt x="93" y="451"/>
                      <a:pt x="106" y="987"/>
                      <a:pt x="24" y="1622"/>
                    </a:cubicBezTo>
                    <a:cubicBezTo>
                      <a:pt x="0" y="1877"/>
                      <a:pt x="52" y="2171"/>
                      <a:pt x="126" y="2495"/>
                    </a:cubicBezTo>
                    <a:cubicBezTo>
                      <a:pt x="137" y="2444"/>
                      <a:pt x="150" y="2389"/>
                      <a:pt x="161" y="2338"/>
                    </a:cubicBezTo>
                    <a:cubicBezTo>
                      <a:pt x="175" y="2256"/>
                      <a:pt x="191" y="2171"/>
                      <a:pt x="205" y="2089"/>
                    </a:cubicBezTo>
                    <a:cubicBezTo>
                      <a:pt x="328" y="1389"/>
                      <a:pt x="389" y="679"/>
                      <a:pt x="338" y="10"/>
                    </a:cubicBezTo>
                    <a:cubicBezTo>
                      <a:pt x="249" y="3"/>
                      <a:pt x="157" y="0"/>
                      <a:pt x="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3"/>
              <p:cNvSpPr/>
              <p:nvPr/>
            </p:nvSpPr>
            <p:spPr>
              <a:xfrm flipH="1">
                <a:off x="6622519" y="2152394"/>
                <a:ext cx="20080" cy="92527"/>
              </a:xfrm>
              <a:custGeom>
                <a:avLst/>
                <a:gdLst/>
                <a:ahLst/>
                <a:cxnLst/>
                <a:rect l="l" t="t" r="r" b="b"/>
                <a:pathLst>
                  <a:path w="352" h="1622" extrusionOk="0">
                    <a:moveTo>
                      <a:pt x="246" y="0"/>
                    </a:moveTo>
                    <a:cubicBezTo>
                      <a:pt x="175" y="0"/>
                      <a:pt x="103" y="3"/>
                      <a:pt x="24" y="10"/>
                    </a:cubicBezTo>
                    <a:lnTo>
                      <a:pt x="0" y="10"/>
                    </a:lnTo>
                    <a:cubicBezTo>
                      <a:pt x="260" y="604"/>
                      <a:pt x="311" y="1191"/>
                      <a:pt x="270" y="1622"/>
                    </a:cubicBezTo>
                    <a:cubicBezTo>
                      <a:pt x="352" y="987"/>
                      <a:pt x="339" y="451"/>
                      <a:pt x="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3"/>
              <p:cNvSpPr/>
              <p:nvPr/>
            </p:nvSpPr>
            <p:spPr>
              <a:xfrm flipH="1">
                <a:off x="6617044" y="2152964"/>
                <a:ext cx="137136" cy="235653"/>
              </a:xfrm>
              <a:custGeom>
                <a:avLst/>
                <a:gdLst/>
                <a:ahLst/>
                <a:cxnLst/>
                <a:rect l="l" t="t" r="r" b="b"/>
                <a:pathLst>
                  <a:path w="2404" h="4131" extrusionOk="0">
                    <a:moveTo>
                      <a:pt x="1652" y="1000"/>
                    </a:moveTo>
                    <a:cubicBezTo>
                      <a:pt x="1878" y="1000"/>
                      <a:pt x="2257" y="1229"/>
                      <a:pt x="2131" y="1390"/>
                    </a:cubicBezTo>
                    <a:cubicBezTo>
                      <a:pt x="2117" y="1407"/>
                      <a:pt x="2083" y="1413"/>
                      <a:pt x="2038" y="1413"/>
                    </a:cubicBezTo>
                    <a:cubicBezTo>
                      <a:pt x="1847" y="1413"/>
                      <a:pt x="1444" y="1256"/>
                      <a:pt x="1509" y="1076"/>
                    </a:cubicBezTo>
                    <a:cubicBezTo>
                      <a:pt x="1530" y="1021"/>
                      <a:pt x="1584" y="1000"/>
                      <a:pt x="1652" y="1000"/>
                    </a:cubicBezTo>
                    <a:close/>
                    <a:moveTo>
                      <a:pt x="1670" y="2014"/>
                    </a:moveTo>
                    <a:cubicBezTo>
                      <a:pt x="1799" y="2014"/>
                      <a:pt x="1906" y="2195"/>
                      <a:pt x="1906" y="2420"/>
                    </a:cubicBezTo>
                    <a:cubicBezTo>
                      <a:pt x="1906" y="2649"/>
                      <a:pt x="1799" y="2830"/>
                      <a:pt x="1670" y="2830"/>
                    </a:cubicBezTo>
                    <a:cubicBezTo>
                      <a:pt x="1540" y="2830"/>
                      <a:pt x="1434" y="2649"/>
                      <a:pt x="1434" y="2420"/>
                    </a:cubicBezTo>
                    <a:cubicBezTo>
                      <a:pt x="1434" y="2195"/>
                      <a:pt x="1540" y="2014"/>
                      <a:pt x="1670" y="2014"/>
                    </a:cubicBezTo>
                    <a:close/>
                    <a:moveTo>
                      <a:pt x="1956" y="0"/>
                    </a:moveTo>
                    <a:cubicBezTo>
                      <a:pt x="877" y="85"/>
                      <a:pt x="1" y="813"/>
                      <a:pt x="1" y="2106"/>
                    </a:cubicBezTo>
                    <a:cubicBezTo>
                      <a:pt x="1" y="2967"/>
                      <a:pt x="386" y="3718"/>
                      <a:pt x="963" y="4131"/>
                    </a:cubicBezTo>
                    <a:cubicBezTo>
                      <a:pt x="997" y="3656"/>
                      <a:pt x="1356" y="3175"/>
                      <a:pt x="1912" y="2929"/>
                    </a:cubicBezTo>
                    <a:cubicBezTo>
                      <a:pt x="2076" y="2858"/>
                      <a:pt x="2240" y="2813"/>
                      <a:pt x="2404" y="2789"/>
                    </a:cubicBezTo>
                    <a:cubicBezTo>
                      <a:pt x="2377" y="2686"/>
                      <a:pt x="2352" y="2584"/>
                      <a:pt x="2328" y="2485"/>
                    </a:cubicBezTo>
                    <a:cubicBezTo>
                      <a:pt x="2254" y="2161"/>
                      <a:pt x="2202" y="1867"/>
                      <a:pt x="2226" y="1612"/>
                    </a:cubicBezTo>
                    <a:cubicBezTo>
                      <a:pt x="2267" y="1181"/>
                      <a:pt x="2216" y="594"/>
                      <a:pt x="1956" y="0"/>
                    </a:cubicBezTo>
                    <a:close/>
                  </a:path>
                </a:pathLst>
              </a:custGeom>
              <a:solidFill>
                <a:srgbClr val="D1B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3"/>
              <p:cNvSpPr/>
              <p:nvPr/>
            </p:nvSpPr>
            <p:spPr>
              <a:xfrm flipH="1">
                <a:off x="6625371" y="2210010"/>
                <a:ext cx="46435" cy="23617"/>
              </a:xfrm>
              <a:custGeom>
                <a:avLst/>
                <a:gdLst/>
                <a:ahLst/>
                <a:cxnLst/>
                <a:rect l="l" t="t" r="r" b="b"/>
                <a:pathLst>
                  <a:path w="814" h="414" extrusionOk="0">
                    <a:moveTo>
                      <a:pt x="208" y="0"/>
                    </a:moveTo>
                    <a:cubicBezTo>
                      <a:pt x="140" y="0"/>
                      <a:pt x="86" y="21"/>
                      <a:pt x="65" y="76"/>
                    </a:cubicBezTo>
                    <a:cubicBezTo>
                      <a:pt x="0" y="256"/>
                      <a:pt x="403" y="413"/>
                      <a:pt x="594" y="413"/>
                    </a:cubicBezTo>
                    <a:cubicBezTo>
                      <a:pt x="639" y="413"/>
                      <a:pt x="673" y="407"/>
                      <a:pt x="687" y="390"/>
                    </a:cubicBezTo>
                    <a:cubicBezTo>
                      <a:pt x="813" y="229"/>
                      <a:pt x="43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3"/>
              <p:cNvSpPr/>
              <p:nvPr/>
            </p:nvSpPr>
            <p:spPr>
              <a:xfrm flipH="1">
                <a:off x="6604378" y="2312008"/>
                <a:ext cx="12721" cy="85339"/>
              </a:xfrm>
              <a:custGeom>
                <a:avLst/>
                <a:gdLst/>
                <a:ahLst/>
                <a:cxnLst/>
                <a:rect l="l" t="t" r="r" b="b"/>
                <a:pathLst>
                  <a:path w="223" h="1496" extrusionOk="0">
                    <a:moveTo>
                      <a:pt x="223" y="1493"/>
                    </a:moveTo>
                    <a:lnTo>
                      <a:pt x="223" y="1496"/>
                    </a:lnTo>
                    <a:lnTo>
                      <a:pt x="223" y="1493"/>
                    </a:lnTo>
                    <a:close/>
                    <a:moveTo>
                      <a:pt x="223" y="1486"/>
                    </a:moveTo>
                    <a:lnTo>
                      <a:pt x="223" y="1493"/>
                    </a:lnTo>
                    <a:lnTo>
                      <a:pt x="223" y="1486"/>
                    </a:lnTo>
                    <a:close/>
                    <a:moveTo>
                      <a:pt x="199" y="1045"/>
                    </a:moveTo>
                    <a:lnTo>
                      <a:pt x="199" y="1045"/>
                    </a:lnTo>
                    <a:lnTo>
                      <a:pt x="199" y="1045"/>
                    </a:lnTo>
                    <a:close/>
                    <a:moveTo>
                      <a:pt x="199" y="1039"/>
                    </a:moveTo>
                    <a:lnTo>
                      <a:pt x="199" y="1039"/>
                    </a:lnTo>
                    <a:lnTo>
                      <a:pt x="199" y="1039"/>
                    </a:lnTo>
                    <a:close/>
                    <a:moveTo>
                      <a:pt x="199" y="1032"/>
                    </a:moveTo>
                    <a:lnTo>
                      <a:pt x="199" y="1032"/>
                    </a:lnTo>
                    <a:lnTo>
                      <a:pt x="199" y="1032"/>
                    </a:lnTo>
                    <a:close/>
                    <a:moveTo>
                      <a:pt x="199" y="1025"/>
                    </a:moveTo>
                    <a:lnTo>
                      <a:pt x="199" y="1028"/>
                    </a:lnTo>
                    <a:lnTo>
                      <a:pt x="199" y="1025"/>
                    </a:lnTo>
                    <a:close/>
                    <a:moveTo>
                      <a:pt x="195" y="1018"/>
                    </a:moveTo>
                    <a:lnTo>
                      <a:pt x="195" y="1022"/>
                    </a:lnTo>
                    <a:lnTo>
                      <a:pt x="195" y="1018"/>
                    </a:lnTo>
                    <a:close/>
                    <a:moveTo>
                      <a:pt x="195" y="1015"/>
                    </a:moveTo>
                    <a:lnTo>
                      <a:pt x="195" y="1015"/>
                    </a:lnTo>
                    <a:lnTo>
                      <a:pt x="195" y="1015"/>
                    </a:lnTo>
                    <a:close/>
                    <a:moveTo>
                      <a:pt x="195" y="1008"/>
                    </a:moveTo>
                    <a:lnTo>
                      <a:pt x="195" y="1008"/>
                    </a:lnTo>
                    <a:lnTo>
                      <a:pt x="195" y="1008"/>
                    </a:lnTo>
                    <a:close/>
                    <a:moveTo>
                      <a:pt x="195" y="1001"/>
                    </a:moveTo>
                    <a:lnTo>
                      <a:pt x="195" y="1004"/>
                    </a:lnTo>
                    <a:lnTo>
                      <a:pt x="195" y="1001"/>
                    </a:lnTo>
                    <a:close/>
                    <a:moveTo>
                      <a:pt x="195" y="995"/>
                    </a:moveTo>
                    <a:lnTo>
                      <a:pt x="195" y="998"/>
                    </a:lnTo>
                    <a:lnTo>
                      <a:pt x="195" y="995"/>
                    </a:lnTo>
                    <a:close/>
                    <a:moveTo>
                      <a:pt x="192" y="987"/>
                    </a:moveTo>
                    <a:cubicBezTo>
                      <a:pt x="192" y="991"/>
                      <a:pt x="192" y="991"/>
                      <a:pt x="195" y="991"/>
                    </a:cubicBezTo>
                    <a:cubicBezTo>
                      <a:pt x="192" y="991"/>
                      <a:pt x="192" y="991"/>
                      <a:pt x="192" y="987"/>
                    </a:cubicBezTo>
                    <a:close/>
                    <a:moveTo>
                      <a:pt x="192" y="981"/>
                    </a:moveTo>
                    <a:lnTo>
                      <a:pt x="192" y="987"/>
                    </a:lnTo>
                    <a:lnTo>
                      <a:pt x="192" y="981"/>
                    </a:lnTo>
                    <a:close/>
                    <a:moveTo>
                      <a:pt x="192" y="977"/>
                    </a:moveTo>
                    <a:lnTo>
                      <a:pt x="192" y="981"/>
                    </a:lnTo>
                    <a:lnTo>
                      <a:pt x="192" y="977"/>
                    </a:lnTo>
                    <a:close/>
                    <a:moveTo>
                      <a:pt x="192" y="971"/>
                    </a:moveTo>
                    <a:lnTo>
                      <a:pt x="192" y="974"/>
                    </a:lnTo>
                    <a:lnTo>
                      <a:pt x="192" y="971"/>
                    </a:lnTo>
                    <a:close/>
                    <a:moveTo>
                      <a:pt x="192" y="963"/>
                    </a:moveTo>
                    <a:lnTo>
                      <a:pt x="192" y="971"/>
                    </a:lnTo>
                    <a:lnTo>
                      <a:pt x="192" y="963"/>
                    </a:lnTo>
                    <a:close/>
                    <a:moveTo>
                      <a:pt x="1" y="1"/>
                    </a:moveTo>
                    <a:lnTo>
                      <a:pt x="1" y="1"/>
                    </a:lnTo>
                    <a:cubicBezTo>
                      <a:pt x="72" y="302"/>
                      <a:pt x="147" y="626"/>
                      <a:pt x="192" y="963"/>
                    </a:cubicBezTo>
                    <a:cubicBezTo>
                      <a:pt x="147" y="626"/>
                      <a:pt x="72" y="302"/>
                      <a:pt x="1" y="1"/>
                    </a:cubicBezTo>
                    <a:close/>
                  </a:path>
                </a:pathLst>
              </a:custGeom>
              <a:solidFill>
                <a:srgbClr val="D2CD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3"/>
              <p:cNvSpPr/>
              <p:nvPr/>
            </p:nvSpPr>
            <p:spPr>
              <a:xfrm flipH="1">
                <a:off x="6604379" y="2312008"/>
                <a:ext cx="94866" cy="95722"/>
              </a:xfrm>
              <a:custGeom>
                <a:avLst/>
                <a:gdLst/>
                <a:ahLst/>
                <a:cxnLst/>
                <a:rect l="l" t="t" r="r" b="b"/>
                <a:pathLst>
                  <a:path w="1663" h="1678" extrusionOk="0">
                    <a:moveTo>
                      <a:pt x="1441" y="1"/>
                    </a:moveTo>
                    <a:cubicBezTo>
                      <a:pt x="1277" y="25"/>
                      <a:pt x="1113" y="70"/>
                      <a:pt x="949" y="141"/>
                    </a:cubicBezTo>
                    <a:cubicBezTo>
                      <a:pt x="393" y="387"/>
                      <a:pt x="34" y="868"/>
                      <a:pt x="0" y="1343"/>
                    </a:cubicBezTo>
                    <a:cubicBezTo>
                      <a:pt x="297" y="1554"/>
                      <a:pt x="645" y="1677"/>
                      <a:pt x="1017" y="1677"/>
                    </a:cubicBezTo>
                    <a:cubicBezTo>
                      <a:pt x="1242" y="1677"/>
                      <a:pt x="1458" y="1633"/>
                      <a:pt x="1659" y="1551"/>
                    </a:cubicBezTo>
                    <a:cubicBezTo>
                      <a:pt x="1663" y="1534"/>
                      <a:pt x="1663" y="1513"/>
                      <a:pt x="1663" y="1496"/>
                    </a:cubicBezTo>
                    <a:lnTo>
                      <a:pt x="1663" y="1493"/>
                    </a:lnTo>
                    <a:lnTo>
                      <a:pt x="1663" y="1486"/>
                    </a:lnTo>
                    <a:cubicBezTo>
                      <a:pt x="1663" y="1335"/>
                      <a:pt x="1655" y="1189"/>
                      <a:pt x="1639" y="1045"/>
                    </a:cubicBezTo>
                    <a:lnTo>
                      <a:pt x="1639" y="1039"/>
                    </a:lnTo>
                    <a:lnTo>
                      <a:pt x="1639" y="1032"/>
                    </a:lnTo>
                    <a:lnTo>
                      <a:pt x="1639" y="1028"/>
                    </a:lnTo>
                    <a:lnTo>
                      <a:pt x="1639" y="1025"/>
                    </a:lnTo>
                    <a:cubicBezTo>
                      <a:pt x="1639" y="1025"/>
                      <a:pt x="1639" y="1022"/>
                      <a:pt x="1635" y="1022"/>
                    </a:cubicBezTo>
                    <a:lnTo>
                      <a:pt x="1635" y="1018"/>
                    </a:lnTo>
                    <a:lnTo>
                      <a:pt x="1635" y="1015"/>
                    </a:lnTo>
                    <a:lnTo>
                      <a:pt x="1635" y="1008"/>
                    </a:lnTo>
                    <a:lnTo>
                      <a:pt x="1635" y="1004"/>
                    </a:lnTo>
                    <a:lnTo>
                      <a:pt x="1635" y="1001"/>
                    </a:lnTo>
                    <a:lnTo>
                      <a:pt x="1635" y="998"/>
                    </a:lnTo>
                    <a:lnTo>
                      <a:pt x="1635" y="995"/>
                    </a:lnTo>
                    <a:lnTo>
                      <a:pt x="1635" y="991"/>
                    </a:lnTo>
                    <a:cubicBezTo>
                      <a:pt x="1632" y="991"/>
                      <a:pt x="1632" y="991"/>
                      <a:pt x="1632" y="987"/>
                    </a:cubicBezTo>
                    <a:lnTo>
                      <a:pt x="1632" y="981"/>
                    </a:lnTo>
                    <a:lnTo>
                      <a:pt x="1632" y="977"/>
                    </a:lnTo>
                    <a:lnTo>
                      <a:pt x="1632" y="974"/>
                    </a:lnTo>
                    <a:lnTo>
                      <a:pt x="1632" y="971"/>
                    </a:lnTo>
                    <a:lnTo>
                      <a:pt x="1632" y="963"/>
                    </a:lnTo>
                    <a:cubicBezTo>
                      <a:pt x="1587" y="626"/>
                      <a:pt x="1512" y="302"/>
                      <a:pt x="1441" y="1"/>
                    </a:cubicBezTo>
                    <a:close/>
                  </a:path>
                </a:pathLst>
              </a:custGeom>
              <a:solidFill>
                <a:srgbClr val="D1A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3"/>
              <p:cNvSpPr/>
              <p:nvPr/>
            </p:nvSpPr>
            <p:spPr>
              <a:xfrm flipH="1">
                <a:off x="6645451" y="2267798"/>
                <a:ext cx="26925" cy="46606"/>
              </a:xfrm>
              <a:custGeom>
                <a:avLst/>
                <a:gdLst/>
                <a:ahLst/>
                <a:cxnLst/>
                <a:rect l="l" t="t" r="r" b="b"/>
                <a:pathLst>
                  <a:path w="472" h="817" extrusionOk="0">
                    <a:moveTo>
                      <a:pt x="349" y="134"/>
                    </a:moveTo>
                    <a:cubicBezTo>
                      <a:pt x="379" y="134"/>
                      <a:pt x="403" y="179"/>
                      <a:pt x="410" y="233"/>
                    </a:cubicBezTo>
                    <a:cubicBezTo>
                      <a:pt x="420" y="288"/>
                      <a:pt x="399" y="339"/>
                      <a:pt x="372" y="342"/>
                    </a:cubicBezTo>
                    <a:lnTo>
                      <a:pt x="369" y="342"/>
                    </a:lnTo>
                    <a:cubicBezTo>
                      <a:pt x="341" y="342"/>
                      <a:pt x="314" y="298"/>
                      <a:pt x="308" y="243"/>
                    </a:cubicBezTo>
                    <a:cubicBezTo>
                      <a:pt x="300" y="189"/>
                      <a:pt x="318" y="141"/>
                      <a:pt x="345" y="138"/>
                    </a:cubicBezTo>
                    <a:lnTo>
                      <a:pt x="349" y="134"/>
                    </a:lnTo>
                    <a:close/>
                    <a:moveTo>
                      <a:pt x="236" y="1"/>
                    </a:moveTo>
                    <a:cubicBezTo>
                      <a:pt x="106" y="1"/>
                      <a:pt x="0" y="182"/>
                      <a:pt x="0" y="407"/>
                    </a:cubicBezTo>
                    <a:cubicBezTo>
                      <a:pt x="0" y="636"/>
                      <a:pt x="106" y="817"/>
                      <a:pt x="236" y="817"/>
                    </a:cubicBezTo>
                    <a:cubicBezTo>
                      <a:pt x="365" y="817"/>
                      <a:pt x="472" y="636"/>
                      <a:pt x="472" y="407"/>
                    </a:cubicBezTo>
                    <a:cubicBezTo>
                      <a:pt x="472" y="182"/>
                      <a:pt x="365" y="1"/>
                      <a:pt x="2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3"/>
              <p:cNvSpPr/>
              <p:nvPr/>
            </p:nvSpPr>
            <p:spPr>
              <a:xfrm flipH="1">
                <a:off x="6648417" y="2275442"/>
                <a:ext cx="6845" cy="11922"/>
              </a:xfrm>
              <a:custGeom>
                <a:avLst/>
                <a:gdLst/>
                <a:ahLst/>
                <a:cxnLst/>
                <a:rect l="l" t="t" r="r" b="b"/>
                <a:pathLst>
                  <a:path w="120" h="209" extrusionOk="0">
                    <a:moveTo>
                      <a:pt x="49" y="0"/>
                    </a:moveTo>
                    <a:lnTo>
                      <a:pt x="45" y="4"/>
                    </a:lnTo>
                    <a:cubicBezTo>
                      <a:pt x="18" y="7"/>
                      <a:pt x="0" y="55"/>
                      <a:pt x="8" y="109"/>
                    </a:cubicBezTo>
                    <a:cubicBezTo>
                      <a:pt x="14" y="164"/>
                      <a:pt x="41" y="208"/>
                      <a:pt x="69" y="208"/>
                    </a:cubicBezTo>
                    <a:lnTo>
                      <a:pt x="72" y="208"/>
                    </a:lnTo>
                    <a:cubicBezTo>
                      <a:pt x="99" y="205"/>
                      <a:pt x="120" y="154"/>
                      <a:pt x="110" y="99"/>
                    </a:cubicBezTo>
                    <a:cubicBezTo>
                      <a:pt x="103" y="45"/>
                      <a:pt x="79"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3"/>
              <p:cNvSpPr/>
              <p:nvPr/>
            </p:nvSpPr>
            <p:spPr>
              <a:xfrm flipH="1">
                <a:off x="6544994" y="2187991"/>
                <a:ext cx="53394" cy="115345"/>
              </a:xfrm>
              <a:custGeom>
                <a:avLst/>
                <a:gdLst/>
                <a:ahLst/>
                <a:cxnLst/>
                <a:rect l="l" t="t" r="r" b="b"/>
                <a:pathLst>
                  <a:path w="936" h="2022" extrusionOk="0">
                    <a:moveTo>
                      <a:pt x="342" y="0"/>
                    </a:moveTo>
                    <a:cubicBezTo>
                      <a:pt x="168" y="0"/>
                      <a:pt x="0" y="168"/>
                      <a:pt x="133" y="342"/>
                    </a:cubicBezTo>
                    <a:cubicBezTo>
                      <a:pt x="253" y="499"/>
                      <a:pt x="338" y="676"/>
                      <a:pt x="383" y="861"/>
                    </a:cubicBezTo>
                    <a:lnTo>
                      <a:pt x="775" y="523"/>
                    </a:lnTo>
                    <a:cubicBezTo>
                      <a:pt x="721" y="376"/>
                      <a:pt x="642" y="232"/>
                      <a:pt x="543" y="103"/>
                    </a:cubicBezTo>
                    <a:cubicBezTo>
                      <a:pt x="489" y="32"/>
                      <a:pt x="413" y="0"/>
                      <a:pt x="342" y="0"/>
                    </a:cubicBezTo>
                    <a:close/>
                    <a:moveTo>
                      <a:pt x="829" y="687"/>
                    </a:moveTo>
                    <a:lnTo>
                      <a:pt x="413" y="1042"/>
                    </a:lnTo>
                    <a:cubicBezTo>
                      <a:pt x="434" y="1247"/>
                      <a:pt x="403" y="1455"/>
                      <a:pt x="317" y="1660"/>
                    </a:cubicBezTo>
                    <a:cubicBezTo>
                      <a:pt x="232" y="1847"/>
                      <a:pt x="399" y="2022"/>
                      <a:pt x="553" y="2022"/>
                    </a:cubicBezTo>
                    <a:cubicBezTo>
                      <a:pt x="621" y="2022"/>
                      <a:pt x="686" y="1987"/>
                      <a:pt x="727" y="1899"/>
                    </a:cubicBezTo>
                    <a:cubicBezTo>
                      <a:pt x="898" y="1506"/>
                      <a:pt x="936" y="1083"/>
                      <a:pt x="829" y="6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3"/>
              <p:cNvSpPr/>
              <p:nvPr/>
            </p:nvSpPr>
            <p:spPr>
              <a:xfrm flipH="1">
                <a:off x="6551040" y="2217826"/>
                <a:ext cx="25556" cy="29606"/>
              </a:xfrm>
              <a:custGeom>
                <a:avLst/>
                <a:gdLst/>
                <a:ahLst/>
                <a:cxnLst/>
                <a:rect l="l" t="t" r="r" b="b"/>
                <a:pathLst>
                  <a:path w="448" h="519" extrusionOk="0">
                    <a:moveTo>
                      <a:pt x="393" y="0"/>
                    </a:moveTo>
                    <a:lnTo>
                      <a:pt x="1" y="338"/>
                    </a:lnTo>
                    <a:cubicBezTo>
                      <a:pt x="14" y="396"/>
                      <a:pt x="28" y="457"/>
                      <a:pt x="31" y="519"/>
                    </a:cubicBezTo>
                    <a:lnTo>
                      <a:pt x="447" y="164"/>
                    </a:lnTo>
                    <a:cubicBezTo>
                      <a:pt x="434" y="109"/>
                      <a:pt x="414" y="54"/>
                      <a:pt x="3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3"/>
              <p:cNvSpPr/>
              <p:nvPr/>
            </p:nvSpPr>
            <p:spPr>
              <a:xfrm flipH="1">
                <a:off x="6802271" y="2215829"/>
                <a:ext cx="55505" cy="105248"/>
              </a:xfrm>
              <a:custGeom>
                <a:avLst/>
                <a:gdLst/>
                <a:ahLst/>
                <a:cxnLst/>
                <a:rect l="l" t="t" r="r" b="b"/>
                <a:pathLst>
                  <a:path w="973" h="1845" extrusionOk="0">
                    <a:moveTo>
                      <a:pt x="322" y="1"/>
                    </a:moveTo>
                    <a:cubicBezTo>
                      <a:pt x="127" y="1"/>
                      <a:pt x="0" y="311"/>
                      <a:pt x="205" y="455"/>
                    </a:cubicBezTo>
                    <a:cubicBezTo>
                      <a:pt x="533" y="687"/>
                      <a:pt x="489" y="1271"/>
                      <a:pt x="472" y="1616"/>
                    </a:cubicBezTo>
                    <a:cubicBezTo>
                      <a:pt x="465" y="1769"/>
                      <a:pt x="577" y="1844"/>
                      <a:pt x="697" y="1844"/>
                    </a:cubicBezTo>
                    <a:cubicBezTo>
                      <a:pt x="816" y="1844"/>
                      <a:pt x="939" y="1769"/>
                      <a:pt x="946" y="1616"/>
                    </a:cubicBezTo>
                    <a:cubicBezTo>
                      <a:pt x="973" y="1059"/>
                      <a:pt x="943" y="396"/>
                      <a:pt x="444" y="45"/>
                    </a:cubicBezTo>
                    <a:cubicBezTo>
                      <a:pt x="404" y="15"/>
                      <a:pt x="363" y="1"/>
                      <a:pt x="3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3"/>
              <p:cNvSpPr/>
              <p:nvPr/>
            </p:nvSpPr>
            <p:spPr>
              <a:xfrm flipH="1">
                <a:off x="6564104" y="2315146"/>
                <a:ext cx="34912" cy="27153"/>
              </a:xfrm>
              <a:custGeom>
                <a:avLst/>
                <a:gdLst/>
                <a:ahLst/>
                <a:cxnLst/>
                <a:rect l="l" t="t" r="r" b="b"/>
                <a:pathLst>
                  <a:path w="612" h="476" extrusionOk="0">
                    <a:moveTo>
                      <a:pt x="305" y="1"/>
                    </a:moveTo>
                    <a:cubicBezTo>
                      <a:pt x="1" y="1"/>
                      <a:pt x="1" y="475"/>
                      <a:pt x="305" y="475"/>
                    </a:cubicBezTo>
                    <a:cubicBezTo>
                      <a:pt x="612" y="475"/>
                      <a:pt x="612" y="1"/>
                      <a:pt x="3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3"/>
              <p:cNvSpPr/>
              <p:nvPr/>
            </p:nvSpPr>
            <p:spPr>
              <a:xfrm flipH="1">
                <a:off x="6797364" y="2331347"/>
                <a:ext cx="35083" cy="27096"/>
              </a:xfrm>
              <a:custGeom>
                <a:avLst/>
                <a:gdLst/>
                <a:ahLst/>
                <a:cxnLst/>
                <a:rect l="l" t="t" r="r" b="b"/>
                <a:pathLst>
                  <a:path w="615" h="475" extrusionOk="0">
                    <a:moveTo>
                      <a:pt x="308" y="0"/>
                    </a:moveTo>
                    <a:cubicBezTo>
                      <a:pt x="0" y="0"/>
                      <a:pt x="0" y="475"/>
                      <a:pt x="308" y="475"/>
                    </a:cubicBezTo>
                    <a:cubicBezTo>
                      <a:pt x="611" y="475"/>
                      <a:pt x="615" y="0"/>
                      <a:pt x="3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3"/>
              <p:cNvSpPr/>
              <p:nvPr/>
            </p:nvSpPr>
            <p:spPr>
              <a:xfrm flipH="1">
                <a:off x="7071928" y="2320394"/>
                <a:ext cx="125670" cy="106788"/>
              </a:xfrm>
              <a:custGeom>
                <a:avLst/>
                <a:gdLst/>
                <a:ahLst/>
                <a:cxnLst/>
                <a:rect l="l" t="t" r="r" b="b"/>
                <a:pathLst>
                  <a:path w="2203" h="1872" extrusionOk="0">
                    <a:moveTo>
                      <a:pt x="2100" y="0"/>
                    </a:moveTo>
                    <a:lnTo>
                      <a:pt x="1" y="1796"/>
                    </a:lnTo>
                    <a:lnTo>
                      <a:pt x="155" y="1872"/>
                    </a:lnTo>
                    <a:lnTo>
                      <a:pt x="2203" y="120"/>
                    </a:lnTo>
                    <a:lnTo>
                      <a:pt x="210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3"/>
              <p:cNvSpPr/>
              <p:nvPr/>
            </p:nvSpPr>
            <p:spPr>
              <a:xfrm flipH="1">
                <a:off x="6775121" y="2175269"/>
                <a:ext cx="305818" cy="290644"/>
              </a:xfrm>
              <a:custGeom>
                <a:avLst/>
                <a:gdLst/>
                <a:ahLst/>
                <a:cxnLst/>
                <a:rect l="l" t="t" r="r" b="b"/>
                <a:pathLst>
                  <a:path w="5361" h="5095" extrusionOk="0">
                    <a:moveTo>
                      <a:pt x="3046" y="159"/>
                    </a:moveTo>
                    <a:cubicBezTo>
                      <a:pt x="3799" y="159"/>
                      <a:pt x="4332" y="316"/>
                      <a:pt x="4674" y="636"/>
                    </a:cubicBezTo>
                    <a:cubicBezTo>
                      <a:pt x="5042" y="985"/>
                      <a:pt x="5200" y="1517"/>
                      <a:pt x="5200" y="2415"/>
                    </a:cubicBezTo>
                    <a:cubicBezTo>
                      <a:pt x="5200" y="3805"/>
                      <a:pt x="4070" y="4934"/>
                      <a:pt x="2680" y="4934"/>
                    </a:cubicBezTo>
                    <a:cubicBezTo>
                      <a:pt x="1291" y="4934"/>
                      <a:pt x="158" y="3805"/>
                      <a:pt x="158" y="2415"/>
                    </a:cubicBezTo>
                    <a:cubicBezTo>
                      <a:pt x="158" y="1142"/>
                      <a:pt x="1151" y="261"/>
                      <a:pt x="2684" y="169"/>
                    </a:cubicBezTo>
                    <a:cubicBezTo>
                      <a:pt x="2810" y="162"/>
                      <a:pt x="2929" y="159"/>
                      <a:pt x="3046" y="159"/>
                    </a:cubicBezTo>
                    <a:close/>
                    <a:moveTo>
                      <a:pt x="3044" y="1"/>
                    </a:moveTo>
                    <a:cubicBezTo>
                      <a:pt x="2927" y="1"/>
                      <a:pt x="2804" y="5"/>
                      <a:pt x="2677" y="12"/>
                    </a:cubicBezTo>
                    <a:cubicBezTo>
                      <a:pt x="1052" y="107"/>
                      <a:pt x="0" y="1049"/>
                      <a:pt x="0" y="2415"/>
                    </a:cubicBezTo>
                    <a:cubicBezTo>
                      <a:pt x="0" y="3893"/>
                      <a:pt x="1202" y="5095"/>
                      <a:pt x="2680" y="5095"/>
                    </a:cubicBezTo>
                    <a:cubicBezTo>
                      <a:pt x="4158" y="5095"/>
                      <a:pt x="5360" y="3893"/>
                      <a:pt x="5360" y="2415"/>
                    </a:cubicBezTo>
                    <a:cubicBezTo>
                      <a:pt x="5360" y="1750"/>
                      <a:pt x="5291" y="1002"/>
                      <a:pt x="4783" y="524"/>
                    </a:cubicBezTo>
                    <a:cubicBezTo>
                      <a:pt x="4411" y="173"/>
                      <a:pt x="3840" y="1"/>
                      <a:pt x="30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3"/>
              <p:cNvSpPr/>
              <p:nvPr/>
            </p:nvSpPr>
            <p:spPr>
              <a:xfrm flipH="1">
                <a:off x="6523775" y="2147716"/>
                <a:ext cx="234854" cy="264461"/>
              </a:xfrm>
              <a:custGeom>
                <a:avLst/>
                <a:gdLst/>
                <a:ahLst/>
                <a:cxnLst/>
                <a:rect l="l" t="t" r="r" b="b"/>
                <a:pathLst>
                  <a:path w="4117" h="4636" extrusionOk="0">
                    <a:moveTo>
                      <a:pt x="2338" y="160"/>
                    </a:moveTo>
                    <a:cubicBezTo>
                      <a:pt x="2857" y="160"/>
                      <a:pt x="3233" y="276"/>
                      <a:pt x="3489" y="516"/>
                    </a:cubicBezTo>
                    <a:cubicBezTo>
                      <a:pt x="3820" y="823"/>
                      <a:pt x="3960" y="1324"/>
                      <a:pt x="3960" y="2198"/>
                    </a:cubicBezTo>
                    <a:cubicBezTo>
                      <a:pt x="3960" y="3454"/>
                      <a:pt x="3106" y="4478"/>
                      <a:pt x="2058" y="4478"/>
                    </a:cubicBezTo>
                    <a:cubicBezTo>
                      <a:pt x="1010" y="4478"/>
                      <a:pt x="161" y="3454"/>
                      <a:pt x="161" y="2198"/>
                    </a:cubicBezTo>
                    <a:cubicBezTo>
                      <a:pt x="161" y="1048"/>
                      <a:pt x="908" y="249"/>
                      <a:pt x="2065" y="171"/>
                    </a:cubicBezTo>
                    <a:cubicBezTo>
                      <a:pt x="2161" y="164"/>
                      <a:pt x="2253" y="160"/>
                      <a:pt x="2338" y="160"/>
                    </a:cubicBezTo>
                    <a:close/>
                    <a:moveTo>
                      <a:pt x="2331" y="0"/>
                    </a:moveTo>
                    <a:cubicBezTo>
                      <a:pt x="2243" y="0"/>
                      <a:pt x="2151" y="4"/>
                      <a:pt x="2055" y="10"/>
                    </a:cubicBezTo>
                    <a:cubicBezTo>
                      <a:pt x="805" y="99"/>
                      <a:pt x="0" y="956"/>
                      <a:pt x="0" y="2198"/>
                    </a:cubicBezTo>
                    <a:cubicBezTo>
                      <a:pt x="0" y="3544"/>
                      <a:pt x="925" y="4636"/>
                      <a:pt x="2058" y="4636"/>
                    </a:cubicBezTo>
                    <a:cubicBezTo>
                      <a:pt x="3195" y="4636"/>
                      <a:pt x="4117" y="3544"/>
                      <a:pt x="4117" y="2198"/>
                    </a:cubicBezTo>
                    <a:cubicBezTo>
                      <a:pt x="4117" y="1550"/>
                      <a:pt x="4055" y="826"/>
                      <a:pt x="3598" y="399"/>
                    </a:cubicBezTo>
                    <a:cubicBezTo>
                      <a:pt x="3309" y="131"/>
                      <a:pt x="2892" y="0"/>
                      <a:pt x="23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3"/>
              <p:cNvSpPr/>
              <p:nvPr/>
            </p:nvSpPr>
            <p:spPr>
              <a:xfrm flipH="1">
                <a:off x="6701927" y="2253593"/>
                <a:ext cx="63320" cy="117513"/>
              </a:xfrm>
              <a:custGeom>
                <a:avLst/>
                <a:gdLst/>
                <a:ahLst/>
                <a:cxnLst/>
                <a:rect l="l" t="t" r="r" b="b"/>
                <a:pathLst>
                  <a:path w="1110" h="2060" extrusionOk="0">
                    <a:moveTo>
                      <a:pt x="37" y="1"/>
                    </a:moveTo>
                    <a:cubicBezTo>
                      <a:pt x="37" y="1"/>
                      <a:pt x="0" y="1384"/>
                      <a:pt x="192" y="1384"/>
                    </a:cubicBezTo>
                    <a:cubicBezTo>
                      <a:pt x="193" y="1384"/>
                      <a:pt x="194" y="1384"/>
                      <a:pt x="195" y="1384"/>
                    </a:cubicBezTo>
                    <a:cubicBezTo>
                      <a:pt x="224" y="1382"/>
                      <a:pt x="257" y="1373"/>
                      <a:pt x="294" y="1359"/>
                    </a:cubicBezTo>
                    <a:lnTo>
                      <a:pt x="294" y="1359"/>
                    </a:lnTo>
                    <a:lnTo>
                      <a:pt x="427" y="2060"/>
                    </a:lnTo>
                    <a:cubicBezTo>
                      <a:pt x="427" y="2060"/>
                      <a:pt x="1109" y="1554"/>
                      <a:pt x="966" y="1308"/>
                    </a:cubicBezTo>
                    <a:cubicBezTo>
                      <a:pt x="918" y="1229"/>
                      <a:pt x="851" y="1200"/>
                      <a:pt x="773" y="1200"/>
                    </a:cubicBezTo>
                    <a:cubicBezTo>
                      <a:pt x="622" y="1200"/>
                      <a:pt x="435" y="1309"/>
                      <a:pt x="294" y="1359"/>
                    </a:cubicBezTo>
                    <a:lnTo>
                      <a:pt x="294" y="1359"/>
                    </a:lnTo>
                    <a:lnTo>
                      <a:pt x="37" y="1"/>
                    </a:lnTo>
                    <a:close/>
                  </a:path>
                </a:pathLst>
              </a:custGeom>
              <a:solidFill>
                <a:srgbClr val="FFB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3"/>
              <p:cNvSpPr/>
              <p:nvPr/>
            </p:nvSpPr>
            <p:spPr>
              <a:xfrm flipH="1">
                <a:off x="6696508" y="2249087"/>
                <a:ext cx="72276" cy="126526"/>
              </a:xfrm>
              <a:custGeom>
                <a:avLst/>
                <a:gdLst/>
                <a:ahLst/>
                <a:cxnLst/>
                <a:rect l="l" t="t" r="r" b="b"/>
                <a:pathLst>
                  <a:path w="1267" h="2218" extrusionOk="0">
                    <a:moveTo>
                      <a:pt x="97" y="1"/>
                    </a:moveTo>
                    <a:cubicBezTo>
                      <a:pt x="58" y="1"/>
                      <a:pt x="21" y="34"/>
                      <a:pt x="21" y="76"/>
                    </a:cubicBezTo>
                    <a:cubicBezTo>
                      <a:pt x="14" y="370"/>
                      <a:pt x="0" y="1343"/>
                      <a:pt x="167" y="1507"/>
                    </a:cubicBezTo>
                    <a:cubicBezTo>
                      <a:pt x="197" y="1533"/>
                      <a:pt x="229" y="1542"/>
                      <a:pt x="252" y="1542"/>
                    </a:cubicBezTo>
                    <a:cubicBezTo>
                      <a:pt x="256" y="1542"/>
                      <a:pt x="260" y="1542"/>
                      <a:pt x="263" y="1541"/>
                    </a:cubicBezTo>
                    <a:cubicBezTo>
                      <a:pt x="339" y="1537"/>
                      <a:pt x="427" y="1496"/>
                      <a:pt x="523" y="1455"/>
                    </a:cubicBezTo>
                    <a:cubicBezTo>
                      <a:pt x="663" y="1394"/>
                      <a:pt x="764" y="1357"/>
                      <a:pt x="836" y="1357"/>
                    </a:cubicBezTo>
                    <a:cubicBezTo>
                      <a:pt x="892" y="1357"/>
                      <a:pt x="931" y="1379"/>
                      <a:pt x="960" y="1428"/>
                    </a:cubicBezTo>
                    <a:cubicBezTo>
                      <a:pt x="1028" y="1548"/>
                      <a:pt x="703" y="1882"/>
                      <a:pt x="441" y="2077"/>
                    </a:cubicBezTo>
                    <a:cubicBezTo>
                      <a:pt x="407" y="2101"/>
                      <a:pt x="400" y="2152"/>
                      <a:pt x="424" y="2186"/>
                    </a:cubicBezTo>
                    <a:cubicBezTo>
                      <a:pt x="441" y="2207"/>
                      <a:pt x="465" y="2217"/>
                      <a:pt x="489" y="2217"/>
                    </a:cubicBezTo>
                    <a:cubicBezTo>
                      <a:pt x="506" y="2217"/>
                      <a:pt x="523" y="2213"/>
                      <a:pt x="536" y="2203"/>
                    </a:cubicBezTo>
                    <a:cubicBezTo>
                      <a:pt x="659" y="2111"/>
                      <a:pt x="1267" y="1640"/>
                      <a:pt x="1097" y="1346"/>
                    </a:cubicBezTo>
                    <a:cubicBezTo>
                      <a:pt x="1031" y="1236"/>
                      <a:pt x="938" y="1199"/>
                      <a:pt x="837" y="1199"/>
                    </a:cubicBezTo>
                    <a:cubicBezTo>
                      <a:pt x="708" y="1199"/>
                      <a:pt x="567" y="1261"/>
                      <a:pt x="457" y="1309"/>
                    </a:cubicBezTo>
                    <a:cubicBezTo>
                      <a:pt x="389" y="1340"/>
                      <a:pt x="318" y="1373"/>
                      <a:pt x="270" y="1381"/>
                    </a:cubicBezTo>
                    <a:cubicBezTo>
                      <a:pt x="195" y="1271"/>
                      <a:pt x="164" y="633"/>
                      <a:pt x="178" y="80"/>
                    </a:cubicBezTo>
                    <a:cubicBezTo>
                      <a:pt x="181" y="39"/>
                      <a:pt x="147" y="1"/>
                      <a:pt x="103" y="1"/>
                    </a:cubicBezTo>
                    <a:cubicBezTo>
                      <a:pt x="101" y="1"/>
                      <a:pt x="99" y="1"/>
                      <a:pt x="97" y="1"/>
                    </a:cubicBez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3"/>
              <p:cNvSpPr/>
              <p:nvPr/>
            </p:nvSpPr>
            <p:spPr>
              <a:xfrm flipH="1">
                <a:off x="6749047" y="2247318"/>
                <a:ext cx="39247" cy="23674"/>
              </a:xfrm>
              <a:custGeom>
                <a:avLst/>
                <a:gdLst/>
                <a:ahLst/>
                <a:cxnLst/>
                <a:rect l="l" t="t" r="r" b="b"/>
                <a:pathLst>
                  <a:path w="688" h="415" extrusionOk="0">
                    <a:moveTo>
                      <a:pt x="387" y="1"/>
                    </a:moveTo>
                    <a:cubicBezTo>
                      <a:pt x="361" y="1"/>
                      <a:pt x="334" y="5"/>
                      <a:pt x="308" y="12"/>
                    </a:cubicBezTo>
                    <a:cubicBezTo>
                      <a:pt x="114" y="60"/>
                      <a:pt x="21" y="295"/>
                      <a:pt x="15" y="306"/>
                    </a:cubicBezTo>
                    <a:cubicBezTo>
                      <a:pt x="1" y="347"/>
                      <a:pt x="21" y="391"/>
                      <a:pt x="62" y="408"/>
                    </a:cubicBezTo>
                    <a:cubicBezTo>
                      <a:pt x="70" y="411"/>
                      <a:pt x="79" y="415"/>
                      <a:pt x="90" y="415"/>
                    </a:cubicBezTo>
                    <a:cubicBezTo>
                      <a:pt x="120" y="415"/>
                      <a:pt x="151" y="394"/>
                      <a:pt x="165" y="364"/>
                    </a:cubicBezTo>
                    <a:cubicBezTo>
                      <a:pt x="182" y="316"/>
                      <a:pt x="254" y="189"/>
                      <a:pt x="349" y="162"/>
                    </a:cubicBezTo>
                    <a:cubicBezTo>
                      <a:pt x="360" y="160"/>
                      <a:pt x="371" y="159"/>
                      <a:pt x="382" y="159"/>
                    </a:cubicBezTo>
                    <a:cubicBezTo>
                      <a:pt x="433" y="159"/>
                      <a:pt x="490" y="184"/>
                      <a:pt x="550" y="234"/>
                    </a:cubicBezTo>
                    <a:cubicBezTo>
                      <a:pt x="564" y="247"/>
                      <a:pt x="581" y="253"/>
                      <a:pt x="599" y="253"/>
                    </a:cubicBezTo>
                    <a:cubicBezTo>
                      <a:pt x="621" y="253"/>
                      <a:pt x="644" y="243"/>
                      <a:pt x="660" y="224"/>
                    </a:cubicBezTo>
                    <a:cubicBezTo>
                      <a:pt x="687" y="193"/>
                      <a:pt x="684" y="142"/>
                      <a:pt x="650" y="114"/>
                    </a:cubicBezTo>
                    <a:cubicBezTo>
                      <a:pt x="561" y="39"/>
                      <a:pt x="474" y="1"/>
                      <a:pt x="3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294;p23"/>
            <p:cNvGrpSpPr/>
            <p:nvPr/>
          </p:nvGrpSpPr>
          <p:grpSpPr>
            <a:xfrm>
              <a:off x="4765797" y="2778327"/>
              <a:ext cx="1787677" cy="1971829"/>
              <a:chOff x="4765797" y="2778327"/>
              <a:chExt cx="1787677" cy="1971829"/>
            </a:xfrm>
          </p:grpSpPr>
          <p:sp>
            <p:nvSpPr>
              <p:cNvPr id="295" name="Google Shape;295;p23"/>
              <p:cNvSpPr/>
              <p:nvPr/>
            </p:nvSpPr>
            <p:spPr>
              <a:xfrm>
                <a:off x="5094539" y="2778327"/>
                <a:ext cx="1458935" cy="990590"/>
              </a:xfrm>
              <a:custGeom>
                <a:avLst/>
                <a:gdLst/>
                <a:ahLst/>
                <a:cxnLst/>
                <a:rect l="l" t="t" r="r" b="b"/>
                <a:pathLst>
                  <a:path w="46474" h="31555" extrusionOk="0">
                    <a:moveTo>
                      <a:pt x="37567" y="1"/>
                    </a:moveTo>
                    <a:cubicBezTo>
                      <a:pt x="35652" y="1"/>
                      <a:pt x="24308" y="1663"/>
                      <a:pt x="23717" y="2161"/>
                    </a:cubicBezTo>
                    <a:cubicBezTo>
                      <a:pt x="23090" y="2686"/>
                      <a:pt x="26383" y="7735"/>
                      <a:pt x="19936" y="9429"/>
                    </a:cubicBezTo>
                    <a:cubicBezTo>
                      <a:pt x="19251" y="9609"/>
                      <a:pt x="18656" y="9689"/>
                      <a:pt x="18136" y="9689"/>
                    </a:cubicBezTo>
                    <a:cubicBezTo>
                      <a:pt x="13767" y="9689"/>
                      <a:pt x="14790" y="3995"/>
                      <a:pt x="13602" y="3716"/>
                    </a:cubicBezTo>
                    <a:cubicBezTo>
                      <a:pt x="13480" y="3687"/>
                      <a:pt x="13267" y="3674"/>
                      <a:pt x="12980" y="3674"/>
                    </a:cubicBezTo>
                    <a:cubicBezTo>
                      <a:pt x="10126" y="3674"/>
                      <a:pt x="0" y="5003"/>
                      <a:pt x="145" y="6095"/>
                    </a:cubicBezTo>
                    <a:cubicBezTo>
                      <a:pt x="1040" y="12927"/>
                      <a:pt x="3344" y="30634"/>
                      <a:pt x="4116" y="31442"/>
                    </a:cubicBezTo>
                    <a:cubicBezTo>
                      <a:pt x="4190" y="31520"/>
                      <a:pt x="4581" y="31555"/>
                      <a:pt x="5227" y="31555"/>
                    </a:cubicBezTo>
                    <a:cubicBezTo>
                      <a:pt x="11300" y="31555"/>
                      <a:pt x="39957" y="28456"/>
                      <a:pt x="41094" y="28140"/>
                    </a:cubicBezTo>
                    <a:cubicBezTo>
                      <a:pt x="42350" y="27791"/>
                      <a:pt x="40082" y="18822"/>
                      <a:pt x="40082" y="18822"/>
                    </a:cubicBezTo>
                    <a:lnTo>
                      <a:pt x="40082" y="18822"/>
                    </a:lnTo>
                    <a:cubicBezTo>
                      <a:pt x="40082" y="18822"/>
                      <a:pt x="40225" y="18833"/>
                      <a:pt x="40465" y="18833"/>
                    </a:cubicBezTo>
                    <a:cubicBezTo>
                      <a:pt x="41855" y="18833"/>
                      <a:pt x="46473" y="18469"/>
                      <a:pt x="45221" y="13539"/>
                    </a:cubicBezTo>
                    <a:cubicBezTo>
                      <a:pt x="44455" y="10512"/>
                      <a:pt x="42769" y="9791"/>
                      <a:pt x="41337" y="9791"/>
                    </a:cubicBezTo>
                    <a:cubicBezTo>
                      <a:pt x="40033" y="9791"/>
                      <a:pt x="38938" y="10389"/>
                      <a:pt x="38938" y="10389"/>
                    </a:cubicBezTo>
                    <a:cubicBezTo>
                      <a:pt x="38938" y="10389"/>
                      <a:pt x="38519" y="246"/>
                      <a:pt x="37810" y="20"/>
                    </a:cubicBezTo>
                    <a:cubicBezTo>
                      <a:pt x="37768" y="7"/>
                      <a:pt x="37686" y="1"/>
                      <a:pt x="375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3"/>
              <p:cNvSpPr txBox="1"/>
              <p:nvPr/>
            </p:nvSpPr>
            <p:spPr>
              <a:xfrm rot="-378820">
                <a:off x="5347240" y="2992648"/>
                <a:ext cx="930242" cy="67309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400">
                    <a:solidFill>
                      <a:schemeClr val="lt1"/>
                    </a:solidFill>
                    <a:latin typeface="Anton"/>
                    <a:ea typeface="Anton"/>
                    <a:cs typeface="Anton"/>
                    <a:sym typeface="Anton"/>
                  </a:rPr>
                  <a:t>GREEN</a:t>
                </a:r>
                <a:endParaRPr sz="2400">
                  <a:solidFill>
                    <a:schemeClr val="lt1"/>
                  </a:solidFill>
                  <a:latin typeface="Anton"/>
                  <a:ea typeface="Anton"/>
                  <a:cs typeface="Anton"/>
                  <a:sym typeface="Anton"/>
                </a:endParaRPr>
              </a:p>
            </p:txBody>
          </p:sp>
          <p:sp>
            <p:nvSpPr>
              <p:cNvPr id="297" name="Google Shape;297;p23"/>
              <p:cNvSpPr/>
              <p:nvPr/>
            </p:nvSpPr>
            <p:spPr>
              <a:xfrm>
                <a:off x="5406052" y="4627308"/>
                <a:ext cx="195409" cy="101658"/>
              </a:xfrm>
              <a:custGeom>
                <a:avLst/>
                <a:gdLst/>
                <a:ahLst/>
                <a:cxnLst/>
                <a:rect l="l" t="t" r="r" b="b"/>
                <a:pathLst>
                  <a:path w="8750" h="4552" extrusionOk="0">
                    <a:moveTo>
                      <a:pt x="1007" y="1"/>
                    </a:moveTo>
                    <a:lnTo>
                      <a:pt x="1007" y="1"/>
                    </a:lnTo>
                    <a:cubicBezTo>
                      <a:pt x="1007" y="1"/>
                      <a:pt x="1048" y="356"/>
                      <a:pt x="525" y="1476"/>
                    </a:cubicBezTo>
                    <a:cubicBezTo>
                      <a:pt x="0" y="2599"/>
                      <a:pt x="140" y="4551"/>
                      <a:pt x="140" y="4551"/>
                    </a:cubicBezTo>
                    <a:lnTo>
                      <a:pt x="8278" y="4551"/>
                    </a:lnTo>
                    <a:cubicBezTo>
                      <a:pt x="8053" y="3551"/>
                      <a:pt x="8749" y="2114"/>
                      <a:pt x="8749" y="2114"/>
                    </a:cubicBezTo>
                    <a:lnTo>
                      <a:pt x="8749" y="2114"/>
                    </a:lnTo>
                    <a:cubicBezTo>
                      <a:pt x="8749" y="2114"/>
                      <a:pt x="8675" y="2121"/>
                      <a:pt x="8538" y="2121"/>
                    </a:cubicBezTo>
                    <a:cubicBezTo>
                      <a:pt x="8155" y="2121"/>
                      <a:pt x="7282" y="2069"/>
                      <a:pt x="6178" y="1674"/>
                    </a:cubicBezTo>
                    <a:cubicBezTo>
                      <a:pt x="4683" y="1138"/>
                      <a:pt x="4232" y="66"/>
                      <a:pt x="4232" y="66"/>
                    </a:cubicBezTo>
                    <a:lnTo>
                      <a:pt x="100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3"/>
              <p:cNvSpPr/>
              <p:nvPr/>
            </p:nvSpPr>
            <p:spPr>
              <a:xfrm>
                <a:off x="5571910" y="4661409"/>
                <a:ext cx="113762" cy="67556"/>
              </a:xfrm>
              <a:custGeom>
                <a:avLst/>
                <a:gdLst/>
                <a:ahLst/>
                <a:cxnLst/>
                <a:rect l="l" t="t" r="r" b="b"/>
                <a:pathLst>
                  <a:path w="5094" h="3025" extrusionOk="0">
                    <a:moveTo>
                      <a:pt x="2820" y="0"/>
                    </a:moveTo>
                    <a:cubicBezTo>
                      <a:pt x="1" y="0"/>
                      <a:pt x="226" y="2854"/>
                      <a:pt x="301" y="3024"/>
                    </a:cubicBezTo>
                    <a:lnTo>
                      <a:pt x="5094" y="3024"/>
                    </a:lnTo>
                    <a:cubicBezTo>
                      <a:pt x="5094" y="3024"/>
                      <a:pt x="5043" y="0"/>
                      <a:pt x="2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3"/>
              <p:cNvSpPr/>
              <p:nvPr/>
            </p:nvSpPr>
            <p:spPr>
              <a:xfrm>
                <a:off x="5401384" y="4728940"/>
                <a:ext cx="291551" cy="21216"/>
              </a:xfrm>
              <a:custGeom>
                <a:avLst/>
                <a:gdLst/>
                <a:ahLst/>
                <a:cxnLst/>
                <a:rect l="l" t="t" r="r" b="b"/>
                <a:pathLst>
                  <a:path w="13055" h="950" extrusionOk="0">
                    <a:moveTo>
                      <a:pt x="25" y="0"/>
                    </a:moveTo>
                    <a:cubicBezTo>
                      <a:pt x="11" y="0"/>
                      <a:pt x="1" y="11"/>
                      <a:pt x="1" y="24"/>
                    </a:cubicBezTo>
                    <a:lnTo>
                      <a:pt x="1" y="925"/>
                    </a:lnTo>
                    <a:cubicBezTo>
                      <a:pt x="1" y="939"/>
                      <a:pt x="11" y="950"/>
                      <a:pt x="25" y="950"/>
                    </a:cubicBezTo>
                    <a:lnTo>
                      <a:pt x="13031" y="950"/>
                    </a:lnTo>
                    <a:cubicBezTo>
                      <a:pt x="13044" y="950"/>
                      <a:pt x="13054" y="939"/>
                      <a:pt x="13054" y="925"/>
                    </a:cubicBezTo>
                    <a:lnTo>
                      <a:pt x="13054" y="24"/>
                    </a:lnTo>
                    <a:cubicBezTo>
                      <a:pt x="13054" y="11"/>
                      <a:pt x="13044" y="0"/>
                      <a:pt x="130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3"/>
              <p:cNvSpPr/>
              <p:nvPr/>
            </p:nvSpPr>
            <p:spPr>
              <a:xfrm>
                <a:off x="5499488" y="4646223"/>
                <a:ext cx="25727" cy="28094"/>
              </a:xfrm>
              <a:custGeom>
                <a:avLst/>
                <a:gdLst/>
                <a:ahLst/>
                <a:cxnLst/>
                <a:rect l="l" t="t" r="r" b="b"/>
                <a:pathLst>
                  <a:path w="1152" h="1258" extrusionOk="0">
                    <a:moveTo>
                      <a:pt x="890" y="1"/>
                    </a:moveTo>
                    <a:cubicBezTo>
                      <a:pt x="849" y="1"/>
                      <a:pt x="807" y="12"/>
                      <a:pt x="769" y="35"/>
                    </a:cubicBezTo>
                    <a:cubicBezTo>
                      <a:pt x="752" y="45"/>
                      <a:pt x="343" y="304"/>
                      <a:pt x="53" y="942"/>
                    </a:cubicBezTo>
                    <a:cubicBezTo>
                      <a:pt x="1" y="1055"/>
                      <a:pt x="53" y="1188"/>
                      <a:pt x="168" y="1240"/>
                    </a:cubicBezTo>
                    <a:cubicBezTo>
                      <a:pt x="199" y="1250"/>
                      <a:pt x="229" y="1257"/>
                      <a:pt x="261" y="1257"/>
                    </a:cubicBezTo>
                    <a:cubicBezTo>
                      <a:pt x="349" y="1257"/>
                      <a:pt x="431" y="1209"/>
                      <a:pt x="469" y="1123"/>
                    </a:cubicBezTo>
                    <a:cubicBezTo>
                      <a:pt x="697" y="622"/>
                      <a:pt x="1004" y="421"/>
                      <a:pt x="1015" y="414"/>
                    </a:cubicBezTo>
                    <a:cubicBezTo>
                      <a:pt x="1121" y="345"/>
                      <a:pt x="1151" y="209"/>
                      <a:pt x="1086" y="107"/>
                    </a:cubicBezTo>
                    <a:cubicBezTo>
                      <a:pt x="1042" y="38"/>
                      <a:pt x="967" y="1"/>
                      <a:pt x="8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3"/>
              <p:cNvSpPr/>
              <p:nvPr/>
            </p:nvSpPr>
            <p:spPr>
              <a:xfrm>
                <a:off x="5538055" y="4660404"/>
                <a:ext cx="16816" cy="20077"/>
              </a:xfrm>
              <a:custGeom>
                <a:avLst/>
                <a:gdLst/>
                <a:ahLst/>
                <a:cxnLst/>
                <a:rect l="l" t="t" r="r" b="b"/>
                <a:pathLst>
                  <a:path w="753" h="899" extrusionOk="0">
                    <a:moveTo>
                      <a:pt x="492" y="0"/>
                    </a:moveTo>
                    <a:cubicBezTo>
                      <a:pt x="460" y="0"/>
                      <a:pt x="428" y="7"/>
                      <a:pt x="397" y="21"/>
                    </a:cubicBezTo>
                    <a:cubicBezTo>
                      <a:pt x="360" y="38"/>
                      <a:pt x="46" y="195"/>
                      <a:pt x="12" y="660"/>
                    </a:cubicBezTo>
                    <a:cubicBezTo>
                      <a:pt x="1" y="783"/>
                      <a:pt x="97" y="888"/>
                      <a:pt x="223" y="898"/>
                    </a:cubicBezTo>
                    <a:lnTo>
                      <a:pt x="240" y="898"/>
                    </a:lnTo>
                    <a:cubicBezTo>
                      <a:pt x="360" y="898"/>
                      <a:pt x="459" y="806"/>
                      <a:pt x="469" y="690"/>
                    </a:cubicBezTo>
                    <a:cubicBezTo>
                      <a:pt x="483" y="496"/>
                      <a:pt x="578" y="434"/>
                      <a:pt x="595" y="424"/>
                    </a:cubicBezTo>
                    <a:cubicBezTo>
                      <a:pt x="705" y="369"/>
                      <a:pt x="752" y="239"/>
                      <a:pt x="697" y="130"/>
                    </a:cubicBezTo>
                    <a:cubicBezTo>
                      <a:pt x="660" y="48"/>
                      <a:pt x="577"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3"/>
              <p:cNvSpPr/>
              <p:nvPr/>
            </p:nvSpPr>
            <p:spPr>
              <a:xfrm rot="3420117">
                <a:off x="5011254" y="4459690"/>
                <a:ext cx="195409" cy="101657"/>
              </a:xfrm>
              <a:custGeom>
                <a:avLst/>
                <a:gdLst/>
                <a:ahLst/>
                <a:cxnLst/>
                <a:rect l="l" t="t" r="r" b="b"/>
                <a:pathLst>
                  <a:path w="8750" h="4552" extrusionOk="0">
                    <a:moveTo>
                      <a:pt x="1007" y="1"/>
                    </a:moveTo>
                    <a:lnTo>
                      <a:pt x="1007" y="1"/>
                    </a:lnTo>
                    <a:cubicBezTo>
                      <a:pt x="1007" y="1"/>
                      <a:pt x="1048" y="356"/>
                      <a:pt x="525" y="1476"/>
                    </a:cubicBezTo>
                    <a:cubicBezTo>
                      <a:pt x="0" y="2599"/>
                      <a:pt x="140" y="4551"/>
                      <a:pt x="140" y="4551"/>
                    </a:cubicBezTo>
                    <a:lnTo>
                      <a:pt x="8278" y="4551"/>
                    </a:lnTo>
                    <a:cubicBezTo>
                      <a:pt x="8053" y="3551"/>
                      <a:pt x="8749" y="2114"/>
                      <a:pt x="8749" y="2114"/>
                    </a:cubicBezTo>
                    <a:lnTo>
                      <a:pt x="8749" y="2114"/>
                    </a:lnTo>
                    <a:cubicBezTo>
                      <a:pt x="8749" y="2114"/>
                      <a:pt x="8675" y="2121"/>
                      <a:pt x="8538" y="2121"/>
                    </a:cubicBezTo>
                    <a:cubicBezTo>
                      <a:pt x="8155" y="2121"/>
                      <a:pt x="7282" y="2069"/>
                      <a:pt x="6178" y="1674"/>
                    </a:cubicBezTo>
                    <a:cubicBezTo>
                      <a:pt x="4683" y="1138"/>
                      <a:pt x="4232" y="66"/>
                      <a:pt x="4232" y="66"/>
                    </a:cubicBezTo>
                    <a:lnTo>
                      <a:pt x="100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3"/>
              <p:cNvSpPr/>
              <p:nvPr/>
            </p:nvSpPr>
            <p:spPr>
              <a:xfrm rot="3420117">
                <a:off x="5105880" y="4590889"/>
                <a:ext cx="113762" cy="67556"/>
              </a:xfrm>
              <a:custGeom>
                <a:avLst/>
                <a:gdLst/>
                <a:ahLst/>
                <a:cxnLst/>
                <a:rect l="l" t="t" r="r" b="b"/>
                <a:pathLst>
                  <a:path w="5094" h="3025" extrusionOk="0">
                    <a:moveTo>
                      <a:pt x="2820" y="0"/>
                    </a:moveTo>
                    <a:cubicBezTo>
                      <a:pt x="1" y="0"/>
                      <a:pt x="226" y="2854"/>
                      <a:pt x="301" y="3024"/>
                    </a:cubicBezTo>
                    <a:lnTo>
                      <a:pt x="5094" y="3024"/>
                    </a:lnTo>
                    <a:cubicBezTo>
                      <a:pt x="5094" y="3024"/>
                      <a:pt x="5043" y="0"/>
                      <a:pt x="2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3"/>
              <p:cNvSpPr/>
              <p:nvPr/>
            </p:nvSpPr>
            <p:spPr>
              <a:xfrm rot="3420117">
                <a:off x="4935318" y="4569762"/>
                <a:ext cx="291550" cy="21216"/>
              </a:xfrm>
              <a:custGeom>
                <a:avLst/>
                <a:gdLst/>
                <a:ahLst/>
                <a:cxnLst/>
                <a:rect l="l" t="t" r="r" b="b"/>
                <a:pathLst>
                  <a:path w="13055" h="950" extrusionOk="0">
                    <a:moveTo>
                      <a:pt x="25" y="0"/>
                    </a:moveTo>
                    <a:cubicBezTo>
                      <a:pt x="11" y="0"/>
                      <a:pt x="1" y="11"/>
                      <a:pt x="1" y="24"/>
                    </a:cubicBezTo>
                    <a:lnTo>
                      <a:pt x="1" y="925"/>
                    </a:lnTo>
                    <a:cubicBezTo>
                      <a:pt x="1" y="939"/>
                      <a:pt x="11" y="950"/>
                      <a:pt x="25" y="950"/>
                    </a:cubicBezTo>
                    <a:lnTo>
                      <a:pt x="13031" y="950"/>
                    </a:lnTo>
                    <a:cubicBezTo>
                      <a:pt x="13044" y="950"/>
                      <a:pt x="13054" y="939"/>
                      <a:pt x="13054" y="925"/>
                    </a:cubicBezTo>
                    <a:lnTo>
                      <a:pt x="13054" y="24"/>
                    </a:lnTo>
                    <a:cubicBezTo>
                      <a:pt x="13054" y="11"/>
                      <a:pt x="13044" y="0"/>
                      <a:pt x="130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3"/>
              <p:cNvSpPr/>
              <p:nvPr/>
            </p:nvSpPr>
            <p:spPr>
              <a:xfrm rot="3420117">
                <a:off x="5115764" y="4493949"/>
                <a:ext cx="25727" cy="28094"/>
              </a:xfrm>
              <a:custGeom>
                <a:avLst/>
                <a:gdLst/>
                <a:ahLst/>
                <a:cxnLst/>
                <a:rect l="l" t="t" r="r" b="b"/>
                <a:pathLst>
                  <a:path w="1152" h="1258" extrusionOk="0">
                    <a:moveTo>
                      <a:pt x="890" y="1"/>
                    </a:moveTo>
                    <a:cubicBezTo>
                      <a:pt x="849" y="1"/>
                      <a:pt x="807" y="12"/>
                      <a:pt x="769" y="35"/>
                    </a:cubicBezTo>
                    <a:cubicBezTo>
                      <a:pt x="752" y="45"/>
                      <a:pt x="343" y="304"/>
                      <a:pt x="53" y="942"/>
                    </a:cubicBezTo>
                    <a:cubicBezTo>
                      <a:pt x="1" y="1055"/>
                      <a:pt x="53" y="1188"/>
                      <a:pt x="168" y="1240"/>
                    </a:cubicBezTo>
                    <a:cubicBezTo>
                      <a:pt x="199" y="1250"/>
                      <a:pt x="229" y="1257"/>
                      <a:pt x="261" y="1257"/>
                    </a:cubicBezTo>
                    <a:cubicBezTo>
                      <a:pt x="349" y="1257"/>
                      <a:pt x="431" y="1209"/>
                      <a:pt x="469" y="1123"/>
                    </a:cubicBezTo>
                    <a:cubicBezTo>
                      <a:pt x="697" y="622"/>
                      <a:pt x="1004" y="421"/>
                      <a:pt x="1015" y="414"/>
                    </a:cubicBezTo>
                    <a:cubicBezTo>
                      <a:pt x="1121" y="345"/>
                      <a:pt x="1151" y="209"/>
                      <a:pt x="1086" y="107"/>
                    </a:cubicBezTo>
                    <a:cubicBezTo>
                      <a:pt x="1042" y="38"/>
                      <a:pt x="967" y="1"/>
                      <a:pt x="8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3"/>
              <p:cNvSpPr/>
              <p:nvPr/>
            </p:nvSpPr>
            <p:spPr>
              <a:xfrm rot="3420117">
                <a:off x="5130268" y="4532106"/>
                <a:ext cx="16816" cy="20077"/>
              </a:xfrm>
              <a:custGeom>
                <a:avLst/>
                <a:gdLst/>
                <a:ahLst/>
                <a:cxnLst/>
                <a:rect l="l" t="t" r="r" b="b"/>
                <a:pathLst>
                  <a:path w="753" h="899" extrusionOk="0">
                    <a:moveTo>
                      <a:pt x="492" y="0"/>
                    </a:moveTo>
                    <a:cubicBezTo>
                      <a:pt x="460" y="0"/>
                      <a:pt x="428" y="7"/>
                      <a:pt x="397" y="21"/>
                    </a:cubicBezTo>
                    <a:cubicBezTo>
                      <a:pt x="360" y="38"/>
                      <a:pt x="46" y="195"/>
                      <a:pt x="12" y="660"/>
                    </a:cubicBezTo>
                    <a:cubicBezTo>
                      <a:pt x="1" y="783"/>
                      <a:pt x="97" y="888"/>
                      <a:pt x="223" y="898"/>
                    </a:cubicBezTo>
                    <a:lnTo>
                      <a:pt x="240" y="898"/>
                    </a:lnTo>
                    <a:cubicBezTo>
                      <a:pt x="360" y="898"/>
                      <a:pt x="459" y="806"/>
                      <a:pt x="469" y="690"/>
                    </a:cubicBezTo>
                    <a:cubicBezTo>
                      <a:pt x="483" y="496"/>
                      <a:pt x="578" y="434"/>
                      <a:pt x="595" y="424"/>
                    </a:cubicBezTo>
                    <a:cubicBezTo>
                      <a:pt x="705" y="369"/>
                      <a:pt x="752" y="239"/>
                      <a:pt x="697" y="130"/>
                    </a:cubicBezTo>
                    <a:cubicBezTo>
                      <a:pt x="660" y="48"/>
                      <a:pt x="577"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3"/>
              <p:cNvSpPr/>
              <p:nvPr/>
            </p:nvSpPr>
            <p:spPr>
              <a:xfrm>
                <a:off x="5105903" y="4129492"/>
                <a:ext cx="623863" cy="526515"/>
              </a:xfrm>
              <a:custGeom>
                <a:avLst/>
                <a:gdLst/>
                <a:ahLst/>
                <a:cxnLst/>
                <a:rect l="l" t="t" r="r" b="b"/>
                <a:pathLst>
                  <a:path w="19873" h="16772" extrusionOk="0">
                    <a:moveTo>
                      <a:pt x="19873" y="0"/>
                    </a:moveTo>
                    <a:lnTo>
                      <a:pt x="4861" y="2535"/>
                    </a:lnTo>
                    <a:cubicBezTo>
                      <a:pt x="4861" y="2535"/>
                      <a:pt x="4578" y="7010"/>
                      <a:pt x="1" y="9064"/>
                    </a:cubicBezTo>
                    <a:cubicBezTo>
                      <a:pt x="1" y="9064"/>
                      <a:pt x="54" y="10381"/>
                      <a:pt x="235" y="10815"/>
                    </a:cubicBezTo>
                    <a:cubicBezTo>
                      <a:pt x="464" y="11369"/>
                      <a:pt x="1096" y="11697"/>
                      <a:pt x="1096" y="11697"/>
                    </a:cubicBezTo>
                    <a:cubicBezTo>
                      <a:pt x="1096" y="11697"/>
                      <a:pt x="6198" y="11583"/>
                      <a:pt x="10177" y="5484"/>
                    </a:cubicBezTo>
                    <a:cubicBezTo>
                      <a:pt x="10324" y="5259"/>
                      <a:pt x="10530" y="5156"/>
                      <a:pt x="10759" y="5156"/>
                    </a:cubicBezTo>
                    <a:cubicBezTo>
                      <a:pt x="11733" y="5156"/>
                      <a:pt x="13124" y="7016"/>
                      <a:pt x="12157" y="9289"/>
                    </a:cubicBezTo>
                    <a:cubicBezTo>
                      <a:pt x="10968" y="12100"/>
                      <a:pt x="9558" y="15791"/>
                      <a:pt x="9558" y="15791"/>
                    </a:cubicBezTo>
                    <a:cubicBezTo>
                      <a:pt x="9558" y="15791"/>
                      <a:pt x="9886" y="16697"/>
                      <a:pt x="11025" y="16767"/>
                    </a:cubicBezTo>
                    <a:cubicBezTo>
                      <a:pt x="11084" y="16770"/>
                      <a:pt x="11142" y="16772"/>
                      <a:pt x="11201" y="16772"/>
                    </a:cubicBezTo>
                    <a:cubicBezTo>
                      <a:pt x="12285" y="16772"/>
                      <a:pt x="13351" y="16189"/>
                      <a:pt x="13351" y="16189"/>
                    </a:cubicBezTo>
                    <a:cubicBezTo>
                      <a:pt x="13351" y="16189"/>
                      <a:pt x="19491" y="4413"/>
                      <a:pt x="19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3"/>
              <p:cNvSpPr/>
              <p:nvPr/>
            </p:nvSpPr>
            <p:spPr>
              <a:xfrm>
                <a:off x="5189345" y="3769074"/>
                <a:ext cx="555396" cy="483664"/>
              </a:xfrm>
              <a:custGeom>
                <a:avLst/>
                <a:gdLst/>
                <a:ahLst/>
                <a:cxnLst/>
                <a:rect l="l" t="t" r="r" b="b"/>
                <a:pathLst>
                  <a:path w="17692" h="15407" extrusionOk="0">
                    <a:moveTo>
                      <a:pt x="10291" y="0"/>
                    </a:moveTo>
                    <a:lnTo>
                      <a:pt x="3720" y="3237"/>
                    </a:lnTo>
                    <a:cubicBezTo>
                      <a:pt x="3720" y="3237"/>
                      <a:pt x="3122" y="8810"/>
                      <a:pt x="1564" y="10951"/>
                    </a:cubicBezTo>
                    <a:cubicBezTo>
                      <a:pt x="0" y="13088"/>
                      <a:pt x="1571" y="15394"/>
                      <a:pt x="4922" y="15394"/>
                    </a:cubicBezTo>
                    <a:cubicBezTo>
                      <a:pt x="5443" y="15394"/>
                      <a:pt x="6110" y="15407"/>
                      <a:pt x="6865" y="15407"/>
                    </a:cubicBezTo>
                    <a:cubicBezTo>
                      <a:pt x="10973" y="15407"/>
                      <a:pt x="17692" y="15023"/>
                      <a:pt x="17658" y="10086"/>
                    </a:cubicBezTo>
                    <a:cubicBezTo>
                      <a:pt x="17616" y="4242"/>
                      <a:pt x="13802" y="805"/>
                      <a:pt x="102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3"/>
              <p:cNvGrpSpPr/>
              <p:nvPr/>
            </p:nvGrpSpPr>
            <p:grpSpPr>
              <a:xfrm>
                <a:off x="4765797" y="2931428"/>
                <a:ext cx="787826" cy="817869"/>
                <a:chOff x="34550" y="3406650"/>
                <a:chExt cx="627400" cy="651325"/>
              </a:xfrm>
            </p:grpSpPr>
            <p:sp>
              <p:nvSpPr>
                <p:cNvPr id="310" name="Google Shape;310;p23"/>
                <p:cNvSpPr/>
                <p:nvPr/>
              </p:nvSpPr>
              <p:spPr>
                <a:xfrm>
                  <a:off x="145950" y="3574125"/>
                  <a:ext cx="269825" cy="209975"/>
                </a:xfrm>
                <a:custGeom>
                  <a:avLst/>
                  <a:gdLst/>
                  <a:ahLst/>
                  <a:cxnLst/>
                  <a:rect l="l" t="t" r="r" b="b"/>
                  <a:pathLst>
                    <a:path w="10793" h="8399" extrusionOk="0">
                      <a:moveTo>
                        <a:pt x="5972" y="1"/>
                      </a:moveTo>
                      <a:cubicBezTo>
                        <a:pt x="5006" y="1"/>
                        <a:pt x="4002" y="344"/>
                        <a:pt x="3056" y="995"/>
                      </a:cubicBezTo>
                      <a:cubicBezTo>
                        <a:pt x="1" y="3095"/>
                        <a:pt x="4820" y="8164"/>
                        <a:pt x="4820" y="8164"/>
                      </a:cubicBezTo>
                      <a:lnTo>
                        <a:pt x="4820" y="8398"/>
                      </a:lnTo>
                      <a:lnTo>
                        <a:pt x="10792" y="5560"/>
                      </a:lnTo>
                      <a:cubicBezTo>
                        <a:pt x="10095" y="1717"/>
                        <a:pt x="8130" y="1"/>
                        <a:pt x="59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3"/>
                <p:cNvSpPr/>
                <p:nvPr/>
              </p:nvSpPr>
              <p:spPr>
                <a:xfrm>
                  <a:off x="34550" y="3886900"/>
                  <a:ext cx="171100" cy="171075"/>
                </a:xfrm>
                <a:custGeom>
                  <a:avLst/>
                  <a:gdLst/>
                  <a:ahLst/>
                  <a:cxnLst/>
                  <a:rect l="l" t="t" r="r" b="b"/>
                  <a:pathLst>
                    <a:path w="6844" h="6843" extrusionOk="0">
                      <a:moveTo>
                        <a:pt x="4412" y="1"/>
                      </a:moveTo>
                      <a:cubicBezTo>
                        <a:pt x="2271" y="1"/>
                        <a:pt x="1" y="1041"/>
                        <a:pt x="635" y="4295"/>
                      </a:cubicBezTo>
                      <a:cubicBezTo>
                        <a:pt x="1036" y="6354"/>
                        <a:pt x="2731" y="6842"/>
                        <a:pt x="4249" y="6842"/>
                      </a:cubicBezTo>
                      <a:cubicBezTo>
                        <a:pt x="5619" y="6842"/>
                        <a:pt x="6844" y="6445"/>
                        <a:pt x="6844" y="6445"/>
                      </a:cubicBezTo>
                      <a:lnTo>
                        <a:pt x="5679" y="120"/>
                      </a:lnTo>
                      <a:cubicBezTo>
                        <a:pt x="5280" y="44"/>
                        <a:pt x="4849" y="1"/>
                        <a:pt x="44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3"/>
                <p:cNvSpPr/>
                <p:nvPr/>
              </p:nvSpPr>
              <p:spPr>
                <a:xfrm>
                  <a:off x="59925" y="3727775"/>
                  <a:ext cx="206550" cy="167450"/>
                </a:xfrm>
                <a:custGeom>
                  <a:avLst/>
                  <a:gdLst/>
                  <a:ahLst/>
                  <a:cxnLst/>
                  <a:rect l="l" t="t" r="r" b="b"/>
                  <a:pathLst>
                    <a:path w="8262" h="6698" extrusionOk="0">
                      <a:moveTo>
                        <a:pt x="3970" y="1"/>
                      </a:moveTo>
                      <a:cubicBezTo>
                        <a:pt x="3005" y="1"/>
                        <a:pt x="2115" y="366"/>
                        <a:pt x="1530" y="1297"/>
                      </a:cubicBezTo>
                      <a:cubicBezTo>
                        <a:pt x="1" y="3733"/>
                        <a:pt x="3298" y="6366"/>
                        <a:pt x="4591" y="6698"/>
                      </a:cubicBezTo>
                      <a:lnTo>
                        <a:pt x="8261" y="2018"/>
                      </a:lnTo>
                      <a:cubicBezTo>
                        <a:pt x="7286" y="956"/>
                        <a:pt x="5530" y="1"/>
                        <a:pt x="3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3"/>
                <p:cNvSpPr/>
                <p:nvPr/>
              </p:nvSpPr>
              <p:spPr>
                <a:xfrm>
                  <a:off x="344200" y="3406650"/>
                  <a:ext cx="317750" cy="327300"/>
                </a:xfrm>
                <a:custGeom>
                  <a:avLst/>
                  <a:gdLst/>
                  <a:ahLst/>
                  <a:cxnLst/>
                  <a:rect l="l" t="t" r="r" b="b"/>
                  <a:pathLst>
                    <a:path w="12710" h="13092" extrusionOk="0">
                      <a:moveTo>
                        <a:pt x="7434" y="1"/>
                      </a:moveTo>
                      <a:cubicBezTo>
                        <a:pt x="2432" y="1"/>
                        <a:pt x="1" y="6615"/>
                        <a:pt x="192" y="13091"/>
                      </a:cubicBezTo>
                      <a:cubicBezTo>
                        <a:pt x="192" y="13091"/>
                        <a:pt x="1345" y="12698"/>
                        <a:pt x="3945" y="11939"/>
                      </a:cubicBezTo>
                      <a:cubicBezTo>
                        <a:pt x="5992" y="11340"/>
                        <a:pt x="12710" y="147"/>
                        <a:pt x="7595" y="3"/>
                      </a:cubicBezTo>
                      <a:cubicBezTo>
                        <a:pt x="7541" y="2"/>
                        <a:pt x="7487" y="1"/>
                        <a:pt x="7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4" name="Google Shape;314;p23"/>
              <p:cNvSpPr/>
              <p:nvPr/>
            </p:nvSpPr>
            <p:spPr>
              <a:xfrm>
                <a:off x="4895636" y="3295770"/>
                <a:ext cx="872837" cy="632841"/>
              </a:xfrm>
              <a:custGeom>
                <a:avLst/>
                <a:gdLst/>
                <a:ahLst/>
                <a:cxnLst/>
                <a:rect l="l" t="t" r="r" b="b"/>
                <a:pathLst>
                  <a:path w="27804" h="20159" extrusionOk="0">
                    <a:moveTo>
                      <a:pt x="15316" y="1"/>
                    </a:moveTo>
                    <a:cubicBezTo>
                      <a:pt x="13311" y="1"/>
                      <a:pt x="11014" y="446"/>
                      <a:pt x="8442" y="1485"/>
                    </a:cubicBezTo>
                    <a:cubicBezTo>
                      <a:pt x="1" y="4894"/>
                      <a:pt x="33" y="11612"/>
                      <a:pt x="2708" y="14049"/>
                    </a:cubicBezTo>
                    <a:cubicBezTo>
                      <a:pt x="2708" y="14049"/>
                      <a:pt x="654" y="15291"/>
                      <a:pt x="1752" y="18208"/>
                    </a:cubicBezTo>
                    <a:cubicBezTo>
                      <a:pt x="2169" y="19310"/>
                      <a:pt x="3621" y="20159"/>
                      <a:pt x="5485" y="20159"/>
                    </a:cubicBezTo>
                    <a:cubicBezTo>
                      <a:pt x="6982" y="20159"/>
                      <a:pt x="8745" y="19611"/>
                      <a:pt x="10448" y="18208"/>
                    </a:cubicBezTo>
                    <a:cubicBezTo>
                      <a:pt x="10448" y="18208"/>
                      <a:pt x="10984" y="18378"/>
                      <a:pt x="11987" y="18378"/>
                    </a:cubicBezTo>
                    <a:cubicBezTo>
                      <a:pt x="13841" y="18378"/>
                      <a:pt x="17294" y="17796"/>
                      <a:pt x="21916" y="14479"/>
                    </a:cubicBezTo>
                    <a:cubicBezTo>
                      <a:pt x="27804" y="10250"/>
                      <a:pt x="24928" y="1"/>
                      <a:pt x="15316" y="1"/>
                    </a:cubicBezTo>
                    <a:close/>
                  </a:path>
                </a:pathLst>
              </a:custGeom>
              <a:solidFill>
                <a:srgbClr val="F7B5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3"/>
              <p:cNvSpPr/>
              <p:nvPr/>
            </p:nvSpPr>
            <p:spPr>
              <a:xfrm>
                <a:off x="4977539" y="3689400"/>
                <a:ext cx="219308" cy="51892"/>
              </a:xfrm>
              <a:custGeom>
                <a:avLst/>
                <a:gdLst/>
                <a:ahLst/>
                <a:cxnLst/>
                <a:rect l="l" t="t" r="r" b="b"/>
                <a:pathLst>
                  <a:path w="6986" h="1653" extrusionOk="0">
                    <a:moveTo>
                      <a:pt x="4299" y="1"/>
                    </a:moveTo>
                    <a:cubicBezTo>
                      <a:pt x="4018" y="1"/>
                      <a:pt x="3737" y="20"/>
                      <a:pt x="3459" y="58"/>
                    </a:cubicBezTo>
                    <a:cubicBezTo>
                      <a:pt x="2847" y="147"/>
                      <a:pt x="2248" y="316"/>
                      <a:pt x="1670" y="537"/>
                    </a:cubicBezTo>
                    <a:cubicBezTo>
                      <a:pt x="1091" y="763"/>
                      <a:pt x="534" y="1025"/>
                      <a:pt x="1" y="1366"/>
                    </a:cubicBezTo>
                    <a:lnTo>
                      <a:pt x="201" y="1652"/>
                    </a:lnTo>
                    <a:cubicBezTo>
                      <a:pt x="682" y="1317"/>
                      <a:pt x="1223" y="1025"/>
                      <a:pt x="1768" y="783"/>
                    </a:cubicBezTo>
                    <a:cubicBezTo>
                      <a:pt x="2322" y="541"/>
                      <a:pt x="2897" y="348"/>
                      <a:pt x="3487" y="230"/>
                    </a:cubicBezTo>
                    <a:cubicBezTo>
                      <a:pt x="3841" y="166"/>
                      <a:pt x="4200" y="132"/>
                      <a:pt x="4560" y="132"/>
                    </a:cubicBezTo>
                    <a:cubicBezTo>
                      <a:pt x="4804" y="132"/>
                      <a:pt x="5048" y="147"/>
                      <a:pt x="5291" y="181"/>
                    </a:cubicBezTo>
                    <a:cubicBezTo>
                      <a:pt x="5895" y="267"/>
                      <a:pt x="6461" y="505"/>
                      <a:pt x="6986" y="816"/>
                    </a:cubicBezTo>
                    <a:cubicBezTo>
                      <a:pt x="6477" y="480"/>
                      <a:pt x="5915" y="209"/>
                      <a:pt x="5308" y="90"/>
                    </a:cubicBezTo>
                    <a:cubicBezTo>
                      <a:pt x="4976" y="29"/>
                      <a:pt x="4638" y="1"/>
                      <a:pt x="4299" y="1"/>
                    </a:cubicBezTo>
                    <a:close/>
                  </a:path>
                </a:pathLst>
              </a:custGeom>
              <a:solidFill>
                <a:srgbClr val="BF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3"/>
              <p:cNvSpPr/>
              <p:nvPr/>
            </p:nvSpPr>
            <p:spPr>
              <a:xfrm>
                <a:off x="5021332" y="3773093"/>
                <a:ext cx="145002" cy="73804"/>
              </a:xfrm>
              <a:custGeom>
                <a:avLst/>
                <a:gdLst/>
                <a:ahLst/>
                <a:cxnLst/>
                <a:rect l="l" t="t" r="r" b="b"/>
                <a:pathLst>
                  <a:path w="4619" h="2351" extrusionOk="0">
                    <a:moveTo>
                      <a:pt x="2164" y="1"/>
                    </a:moveTo>
                    <a:cubicBezTo>
                      <a:pt x="2075" y="1"/>
                      <a:pt x="1985" y="7"/>
                      <a:pt x="1895" y="20"/>
                    </a:cubicBezTo>
                    <a:cubicBezTo>
                      <a:pt x="1136" y="131"/>
                      <a:pt x="513" y="726"/>
                      <a:pt x="37" y="1780"/>
                    </a:cubicBezTo>
                    <a:cubicBezTo>
                      <a:pt x="0" y="1871"/>
                      <a:pt x="37" y="1973"/>
                      <a:pt x="127" y="2013"/>
                    </a:cubicBezTo>
                    <a:cubicBezTo>
                      <a:pt x="151" y="2023"/>
                      <a:pt x="175" y="2028"/>
                      <a:pt x="199" y="2028"/>
                    </a:cubicBezTo>
                    <a:cubicBezTo>
                      <a:pt x="267" y="2028"/>
                      <a:pt x="331" y="1990"/>
                      <a:pt x="361" y="1924"/>
                    </a:cubicBezTo>
                    <a:cubicBezTo>
                      <a:pt x="779" y="985"/>
                      <a:pt x="1313" y="463"/>
                      <a:pt x="1948" y="365"/>
                    </a:cubicBezTo>
                    <a:cubicBezTo>
                      <a:pt x="2020" y="354"/>
                      <a:pt x="2092" y="349"/>
                      <a:pt x="2163" y="349"/>
                    </a:cubicBezTo>
                    <a:cubicBezTo>
                      <a:pt x="2753" y="349"/>
                      <a:pt x="3322" y="690"/>
                      <a:pt x="3724" y="1000"/>
                    </a:cubicBezTo>
                    <a:cubicBezTo>
                      <a:pt x="3601" y="979"/>
                      <a:pt x="3471" y="965"/>
                      <a:pt x="3341" y="965"/>
                    </a:cubicBezTo>
                    <a:cubicBezTo>
                      <a:pt x="3121" y="965"/>
                      <a:pt x="2899" y="1005"/>
                      <a:pt x="2703" y="1116"/>
                    </a:cubicBezTo>
                    <a:cubicBezTo>
                      <a:pt x="2371" y="1305"/>
                      <a:pt x="2182" y="1657"/>
                      <a:pt x="2137" y="2157"/>
                    </a:cubicBezTo>
                    <a:cubicBezTo>
                      <a:pt x="2129" y="2256"/>
                      <a:pt x="2202" y="2342"/>
                      <a:pt x="2297" y="2350"/>
                    </a:cubicBezTo>
                    <a:lnTo>
                      <a:pt x="2314" y="2350"/>
                    </a:lnTo>
                    <a:cubicBezTo>
                      <a:pt x="2403" y="2350"/>
                      <a:pt x="2482" y="2280"/>
                      <a:pt x="2490" y="2186"/>
                    </a:cubicBezTo>
                    <a:cubicBezTo>
                      <a:pt x="2522" y="1809"/>
                      <a:pt x="2649" y="1551"/>
                      <a:pt x="2876" y="1423"/>
                    </a:cubicBezTo>
                    <a:cubicBezTo>
                      <a:pt x="3012" y="1346"/>
                      <a:pt x="3174" y="1317"/>
                      <a:pt x="3340" y="1317"/>
                    </a:cubicBezTo>
                    <a:cubicBezTo>
                      <a:pt x="3825" y="1317"/>
                      <a:pt x="4343" y="1564"/>
                      <a:pt x="4352" y="1567"/>
                    </a:cubicBezTo>
                    <a:cubicBezTo>
                      <a:pt x="4377" y="1579"/>
                      <a:pt x="4403" y="1585"/>
                      <a:pt x="4430" y="1585"/>
                    </a:cubicBezTo>
                    <a:cubicBezTo>
                      <a:pt x="4482" y="1585"/>
                      <a:pt x="4533" y="1561"/>
                      <a:pt x="4569" y="1517"/>
                    </a:cubicBezTo>
                    <a:cubicBezTo>
                      <a:pt x="4618" y="1452"/>
                      <a:pt x="4614" y="1358"/>
                      <a:pt x="4561" y="1296"/>
                    </a:cubicBezTo>
                    <a:cubicBezTo>
                      <a:pt x="4511" y="1239"/>
                      <a:pt x="3417" y="1"/>
                      <a:pt x="2164" y="1"/>
                    </a:cubicBezTo>
                    <a:close/>
                  </a:path>
                </a:pathLst>
              </a:custGeom>
              <a:solidFill>
                <a:srgbClr val="BF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3"/>
              <p:cNvSpPr/>
              <p:nvPr/>
            </p:nvSpPr>
            <p:spPr>
              <a:xfrm>
                <a:off x="5326373" y="3588505"/>
                <a:ext cx="35160" cy="47403"/>
              </a:xfrm>
              <a:custGeom>
                <a:avLst/>
                <a:gdLst/>
                <a:ahLst/>
                <a:cxnLst/>
                <a:rect l="l" t="t" r="r" b="b"/>
                <a:pathLst>
                  <a:path w="1120" h="1510" extrusionOk="0">
                    <a:moveTo>
                      <a:pt x="329" y="1"/>
                    </a:moveTo>
                    <a:cubicBezTo>
                      <a:pt x="297" y="1"/>
                      <a:pt x="266" y="6"/>
                      <a:pt x="237" y="19"/>
                    </a:cubicBezTo>
                    <a:cubicBezTo>
                      <a:pt x="29" y="109"/>
                      <a:pt x="0" y="516"/>
                      <a:pt x="176" y="921"/>
                    </a:cubicBezTo>
                    <a:cubicBezTo>
                      <a:pt x="328" y="1272"/>
                      <a:pt x="585" y="1509"/>
                      <a:pt x="786" y="1509"/>
                    </a:cubicBezTo>
                    <a:cubicBezTo>
                      <a:pt x="818" y="1509"/>
                      <a:pt x="849" y="1503"/>
                      <a:pt x="877" y="1491"/>
                    </a:cubicBezTo>
                    <a:cubicBezTo>
                      <a:pt x="1091" y="1397"/>
                      <a:pt x="1119" y="995"/>
                      <a:pt x="943" y="589"/>
                    </a:cubicBezTo>
                    <a:cubicBezTo>
                      <a:pt x="791" y="238"/>
                      <a:pt x="534" y="1"/>
                      <a:pt x="3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3"/>
              <p:cNvSpPr/>
              <p:nvPr/>
            </p:nvSpPr>
            <p:spPr>
              <a:xfrm>
                <a:off x="5546780" y="3480106"/>
                <a:ext cx="35160" cy="47403"/>
              </a:xfrm>
              <a:custGeom>
                <a:avLst/>
                <a:gdLst/>
                <a:ahLst/>
                <a:cxnLst/>
                <a:rect l="l" t="t" r="r" b="b"/>
                <a:pathLst>
                  <a:path w="1120" h="1510" extrusionOk="0">
                    <a:moveTo>
                      <a:pt x="333" y="0"/>
                    </a:moveTo>
                    <a:cubicBezTo>
                      <a:pt x="301" y="0"/>
                      <a:pt x="271" y="6"/>
                      <a:pt x="243" y="18"/>
                    </a:cubicBezTo>
                    <a:cubicBezTo>
                      <a:pt x="29" y="113"/>
                      <a:pt x="0" y="514"/>
                      <a:pt x="177" y="921"/>
                    </a:cubicBezTo>
                    <a:cubicBezTo>
                      <a:pt x="329" y="1271"/>
                      <a:pt x="585" y="1509"/>
                      <a:pt x="790" y="1509"/>
                    </a:cubicBezTo>
                    <a:cubicBezTo>
                      <a:pt x="822" y="1509"/>
                      <a:pt x="853" y="1503"/>
                      <a:pt x="882" y="1491"/>
                    </a:cubicBezTo>
                    <a:cubicBezTo>
                      <a:pt x="1091" y="1400"/>
                      <a:pt x="1120" y="995"/>
                      <a:pt x="943" y="588"/>
                    </a:cubicBezTo>
                    <a:cubicBezTo>
                      <a:pt x="791" y="238"/>
                      <a:pt x="535" y="0"/>
                      <a:pt x="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3"/>
              <p:cNvSpPr/>
              <p:nvPr/>
            </p:nvSpPr>
            <p:spPr>
              <a:xfrm>
                <a:off x="5258879" y="3646644"/>
                <a:ext cx="183897" cy="116435"/>
              </a:xfrm>
              <a:custGeom>
                <a:avLst/>
                <a:gdLst/>
                <a:ahLst/>
                <a:cxnLst/>
                <a:rect l="l" t="t" r="r" b="b"/>
                <a:pathLst>
                  <a:path w="5858" h="3709" extrusionOk="0">
                    <a:moveTo>
                      <a:pt x="3803" y="0"/>
                    </a:moveTo>
                    <a:cubicBezTo>
                      <a:pt x="3347" y="0"/>
                      <a:pt x="2843" y="95"/>
                      <a:pt x="2334" y="283"/>
                    </a:cubicBezTo>
                    <a:cubicBezTo>
                      <a:pt x="899" y="829"/>
                      <a:pt x="0" y="1969"/>
                      <a:pt x="329" y="2838"/>
                    </a:cubicBezTo>
                    <a:cubicBezTo>
                      <a:pt x="542" y="3396"/>
                      <a:pt x="1215" y="3708"/>
                      <a:pt x="2056" y="3708"/>
                    </a:cubicBezTo>
                    <a:cubicBezTo>
                      <a:pt x="2510" y="3708"/>
                      <a:pt x="3015" y="3614"/>
                      <a:pt x="3519" y="3425"/>
                    </a:cubicBezTo>
                    <a:cubicBezTo>
                      <a:pt x="4959" y="2880"/>
                      <a:pt x="5857" y="1740"/>
                      <a:pt x="5529" y="870"/>
                    </a:cubicBezTo>
                    <a:cubicBezTo>
                      <a:pt x="5316" y="312"/>
                      <a:pt x="4643" y="0"/>
                      <a:pt x="3803" y="0"/>
                    </a:cubicBezTo>
                    <a:close/>
                  </a:path>
                </a:pathLst>
              </a:custGeom>
              <a:solidFill>
                <a:srgbClr val="FFA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3"/>
              <p:cNvSpPr/>
              <p:nvPr/>
            </p:nvSpPr>
            <p:spPr>
              <a:xfrm>
                <a:off x="5555789" y="3522141"/>
                <a:ext cx="116403" cy="96312"/>
              </a:xfrm>
              <a:custGeom>
                <a:avLst/>
                <a:gdLst/>
                <a:ahLst/>
                <a:cxnLst/>
                <a:rect l="l" t="t" r="r" b="b"/>
                <a:pathLst>
                  <a:path w="3708" h="3068" extrusionOk="0">
                    <a:moveTo>
                      <a:pt x="2445" y="0"/>
                    </a:moveTo>
                    <a:cubicBezTo>
                      <a:pt x="1998" y="0"/>
                      <a:pt x="1481" y="201"/>
                      <a:pt x="1038" y="578"/>
                    </a:cubicBezTo>
                    <a:cubicBezTo>
                      <a:pt x="263" y="1239"/>
                      <a:pt x="1" y="2206"/>
                      <a:pt x="452" y="2732"/>
                    </a:cubicBezTo>
                    <a:cubicBezTo>
                      <a:pt x="645" y="2957"/>
                      <a:pt x="931" y="3068"/>
                      <a:pt x="1264" y="3068"/>
                    </a:cubicBezTo>
                    <a:cubicBezTo>
                      <a:pt x="1707" y="3068"/>
                      <a:pt x="2224" y="2867"/>
                      <a:pt x="2670" y="2490"/>
                    </a:cubicBezTo>
                    <a:cubicBezTo>
                      <a:pt x="3446" y="1825"/>
                      <a:pt x="3708" y="862"/>
                      <a:pt x="3257" y="336"/>
                    </a:cubicBezTo>
                    <a:cubicBezTo>
                      <a:pt x="3064" y="111"/>
                      <a:pt x="2773" y="0"/>
                      <a:pt x="2445" y="0"/>
                    </a:cubicBezTo>
                    <a:close/>
                  </a:path>
                </a:pathLst>
              </a:custGeom>
              <a:solidFill>
                <a:srgbClr val="FFA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3"/>
              <p:cNvSpPr/>
              <p:nvPr/>
            </p:nvSpPr>
            <p:spPr>
              <a:xfrm>
                <a:off x="5394306" y="3509270"/>
                <a:ext cx="552916" cy="418964"/>
              </a:xfrm>
              <a:custGeom>
                <a:avLst/>
                <a:gdLst/>
                <a:ahLst/>
                <a:cxnLst/>
                <a:rect l="l" t="t" r="r" b="b"/>
                <a:pathLst>
                  <a:path w="17613" h="13346" extrusionOk="0">
                    <a:moveTo>
                      <a:pt x="15218" y="1"/>
                    </a:moveTo>
                    <a:cubicBezTo>
                      <a:pt x="14722" y="1"/>
                      <a:pt x="14055" y="1686"/>
                      <a:pt x="13667" y="1813"/>
                    </a:cubicBezTo>
                    <a:cubicBezTo>
                      <a:pt x="13648" y="1820"/>
                      <a:pt x="13628" y="1823"/>
                      <a:pt x="13609" y="1823"/>
                    </a:cubicBezTo>
                    <a:cubicBezTo>
                      <a:pt x="13309" y="1823"/>
                      <a:pt x="13072" y="1069"/>
                      <a:pt x="12639" y="1069"/>
                    </a:cubicBezTo>
                    <a:cubicBezTo>
                      <a:pt x="12537" y="1069"/>
                      <a:pt x="12424" y="1110"/>
                      <a:pt x="12297" y="1214"/>
                    </a:cubicBezTo>
                    <a:cubicBezTo>
                      <a:pt x="11596" y="1780"/>
                      <a:pt x="13286" y="2498"/>
                      <a:pt x="12466" y="3733"/>
                    </a:cubicBezTo>
                    <a:cubicBezTo>
                      <a:pt x="9086" y="8802"/>
                      <a:pt x="95" y="10705"/>
                      <a:pt x="26" y="12346"/>
                    </a:cubicBezTo>
                    <a:cubicBezTo>
                      <a:pt x="0" y="13001"/>
                      <a:pt x="839" y="13346"/>
                      <a:pt x="2133" y="13346"/>
                    </a:cubicBezTo>
                    <a:cubicBezTo>
                      <a:pt x="4730" y="13346"/>
                      <a:pt x="9162" y="11958"/>
                      <a:pt x="12129" y="8900"/>
                    </a:cubicBezTo>
                    <a:cubicBezTo>
                      <a:pt x="16575" y="4323"/>
                      <a:pt x="17613" y="2317"/>
                      <a:pt x="16842" y="1915"/>
                    </a:cubicBezTo>
                    <a:cubicBezTo>
                      <a:pt x="16660" y="1820"/>
                      <a:pt x="16508" y="1784"/>
                      <a:pt x="16381" y="1784"/>
                    </a:cubicBezTo>
                    <a:cubicBezTo>
                      <a:pt x="16273" y="1784"/>
                      <a:pt x="16184" y="1810"/>
                      <a:pt x="16112" y="1849"/>
                    </a:cubicBezTo>
                    <a:lnTo>
                      <a:pt x="16112" y="1849"/>
                    </a:lnTo>
                    <a:cubicBezTo>
                      <a:pt x="16279" y="1601"/>
                      <a:pt x="16396" y="1249"/>
                      <a:pt x="16009" y="976"/>
                    </a:cubicBezTo>
                    <a:cubicBezTo>
                      <a:pt x="15843" y="860"/>
                      <a:pt x="15697" y="816"/>
                      <a:pt x="15572" y="816"/>
                    </a:cubicBezTo>
                    <a:cubicBezTo>
                      <a:pt x="15356" y="816"/>
                      <a:pt x="15202" y="946"/>
                      <a:pt x="15109" y="1057"/>
                    </a:cubicBezTo>
                    <a:lnTo>
                      <a:pt x="15109" y="1057"/>
                    </a:lnTo>
                    <a:cubicBezTo>
                      <a:pt x="15301" y="754"/>
                      <a:pt x="15655" y="111"/>
                      <a:pt x="15271" y="8"/>
                    </a:cubicBezTo>
                    <a:cubicBezTo>
                      <a:pt x="15254" y="3"/>
                      <a:pt x="15236" y="1"/>
                      <a:pt x="15218" y="1"/>
                    </a:cubicBezTo>
                    <a:close/>
                  </a:path>
                </a:pathLst>
              </a:custGeom>
              <a:solidFill>
                <a:srgbClr val="F7B5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3"/>
              <p:cNvSpPr/>
              <p:nvPr/>
            </p:nvSpPr>
            <p:spPr>
              <a:xfrm>
                <a:off x="5664564" y="3787313"/>
                <a:ext cx="61058" cy="43353"/>
              </a:xfrm>
              <a:custGeom>
                <a:avLst/>
                <a:gdLst/>
                <a:ahLst/>
                <a:cxnLst/>
                <a:rect l="l" t="t" r="r" b="b"/>
                <a:pathLst>
                  <a:path w="1945" h="1381" extrusionOk="0">
                    <a:moveTo>
                      <a:pt x="1364" y="1"/>
                    </a:moveTo>
                    <a:cubicBezTo>
                      <a:pt x="1227" y="1"/>
                      <a:pt x="1089" y="45"/>
                      <a:pt x="973" y="89"/>
                    </a:cubicBezTo>
                    <a:cubicBezTo>
                      <a:pt x="678" y="203"/>
                      <a:pt x="379" y="359"/>
                      <a:pt x="55" y="560"/>
                    </a:cubicBezTo>
                    <a:cubicBezTo>
                      <a:pt x="14" y="585"/>
                      <a:pt x="1" y="638"/>
                      <a:pt x="25" y="679"/>
                    </a:cubicBezTo>
                    <a:cubicBezTo>
                      <a:pt x="41" y="708"/>
                      <a:pt x="71" y="723"/>
                      <a:pt x="100" y="723"/>
                    </a:cubicBezTo>
                    <a:cubicBezTo>
                      <a:pt x="117" y="723"/>
                      <a:pt x="134" y="718"/>
                      <a:pt x="148" y="708"/>
                    </a:cubicBezTo>
                    <a:cubicBezTo>
                      <a:pt x="461" y="515"/>
                      <a:pt x="752" y="363"/>
                      <a:pt x="1039" y="252"/>
                    </a:cubicBezTo>
                    <a:cubicBezTo>
                      <a:pt x="1137" y="214"/>
                      <a:pt x="1252" y="177"/>
                      <a:pt x="1360" y="177"/>
                    </a:cubicBezTo>
                    <a:cubicBezTo>
                      <a:pt x="1416" y="177"/>
                      <a:pt x="1470" y="187"/>
                      <a:pt x="1519" y="212"/>
                    </a:cubicBezTo>
                    <a:cubicBezTo>
                      <a:pt x="1625" y="265"/>
                      <a:pt x="1687" y="388"/>
                      <a:pt x="1720" y="483"/>
                    </a:cubicBezTo>
                    <a:cubicBezTo>
                      <a:pt x="1748" y="564"/>
                      <a:pt x="1773" y="683"/>
                      <a:pt x="1732" y="778"/>
                    </a:cubicBezTo>
                    <a:cubicBezTo>
                      <a:pt x="1695" y="863"/>
                      <a:pt x="1609" y="921"/>
                      <a:pt x="1532" y="970"/>
                    </a:cubicBezTo>
                    <a:cubicBezTo>
                      <a:pt x="1400" y="1052"/>
                      <a:pt x="1256" y="1114"/>
                      <a:pt x="1108" y="1163"/>
                    </a:cubicBezTo>
                    <a:cubicBezTo>
                      <a:pt x="1041" y="1183"/>
                      <a:pt x="963" y="1203"/>
                      <a:pt x="887" y="1203"/>
                    </a:cubicBezTo>
                    <a:cubicBezTo>
                      <a:pt x="870" y="1203"/>
                      <a:pt x="854" y="1202"/>
                      <a:pt x="838" y="1200"/>
                    </a:cubicBezTo>
                    <a:cubicBezTo>
                      <a:pt x="756" y="1183"/>
                      <a:pt x="690" y="1130"/>
                      <a:pt x="674" y="1073"/>
                    </a:cubicBezTo>
                    <a:cubicBezTo>
                      <a:pt x="653" y="990"/>
                      <a:pt x="711" y="901"/>
                      <a:pt x="748" y="852"/>
                    </a:cubicBezTo>
                    <a:cubicBezTo>
                      <a:pt x="854" y="708"/>
                      <a:pt x="1019" y="597"/>
                      <a:pt x="1195" y="556"/>
                    </a:cubicBezTo>
                    <a:cubicBezTo>
                      <a:pt x="1212" y="551"/>
                      <a:pt x="1227" y="551"/>
                      <a:pt x="1240" y="551"/>
                    </a:cubicBezTo>
                    <a:cubicBezTo>
                      <a:pt x="1191" y="617"/>
                      <a:pt x="1129" y="674"/>
                      <a:pt x="1064" y="724"/>
                    </a:cubicBezTo>
                    <a:cubicBezTo>
                      <a:pt x="1023" y="753"/>
                      <a:pt x="1015" y="810"/>
                      <a:pt x="1043" y="847"/>
                    </a:cubicBezTo>
                    <a:cubicBezTo>
                      <a:pt x="1060" y="872"/>
                      <a:pt x="1087" y="884"/>
                      <a:pt x="1114" y="884"/>
                    </a:cubicBezTo>
                    <a:cubicBezTo>
                      <a:pt x="1132" y="884"/>
                      <a:pt x="1150" y="879"/>
                      <a:pt x="1166" y="867"/>
                    </a:cubicBezTo>
                    <a:cubicBezTo>
                      <a:pt x="1248" y="810"/>
                      <a:pt x="1322" y="736"/>
                      <a:pt x="1384" y="659"/>
                    </a:cubicBezTo>
                    <a:cubicBezTo>
                      <a:pt x="1396" y="638"/>
                      <a:pt x="1428" y="597"/>
                      <a:pt x="1428" y="540"/>
                    </a:cubicBezTo>
                    <a:cubicBezTo>
                      <a:pt x="1433" y="490"/>
                      <a:pt x="1412" y="449"/>
                      <a:pt x="1371" y="421"/>
                    </a:cubicBezTo>
                    <a:cubicBezTo>
                      <a:pt x="1332" y="386"/>
                      <a:pt x="1279" y="374"/>
                      <a:pt x="1230" y="374"/>
                    </a:cubicBezTo>
                    <a:cubicBezTo>
                      <a:pt x="1202" y="374"/>
                      <a:pt x="1176" y="378"/>
                      <a:pt x="1154" y="384"/>
                    </a:cubicBezTo>
                    <a:cubicBezTo>
                      <a:pt x="936" y="437"/>
                      <a:pt x="739" y="568"/>
                      <a:pt x="604" y="744"/>
                    </a:cubicBezTo>
                    <a:cubicBezTo>
                      <a:pt x="510" y="876"/>
                      <a:pt x="473" y="1003"/>
                      <a:pt x="506" y="1117"/>
                    </a:cubicBezTo>
                    <a:cubicBezTo>
                      <a:pt x="538" y="1245"/>
                      <a:pt x="657" y="1344"/>
                      <a:pt x="805" y="1372"/>
                    </a:cubicBezTo>
                    <a:cubicBezTo>
                      <a:pt x="838" y="1376"/>
                      <a:pt x="867" y="1380"/>
                      <a:pt x="896" y="1380"/>
                    </a:cubicBezTo>
                    <a:cubicBezTo>
                      <a:pt x="994" y="1380"/>
                      <a:pt x="1089" y="1356"/>
                      <a:pt x="1162" y="1331"/>
                    </a:cubicBezTo>
                    <a:cubicBezTo>
                      <a:pt x="1322" y="1278"/>
                      <a:pt x="1477" y="1208"/>
                      <a:pt x="1625" y="1117"/>
                    </a:cubicBezTo>
                    <a:cubicBezTo>
                      <a:pt x="1720" y="1060"/>
                      <a:pt x="1835" y="979"/>
                      <a:pt x="1892" y="852"/>
                    </a:cubicBezTo>
                    <a:cubicBezTo>
                      <a:pt x="1945" y="733"/>
                      <a:pt x="1941" y="589"/>
                      <a:pt x="1884" y="421"/>
                    </a:cubicBezTo>
                    <a:cubicBezTo>
                      <a:pt x="1822" y="244"/>
                      <a:pt x="1723" y="117"/>
                      <a:pt x="1600" y="55"/>
                    </a:cubicBezTo>
                    <a:cubicBezTo>
                      <a:pt x="1525" y="16"/>
                      <a:pt x="1444" y="1"/>
                      <a:pt x="1364" y="1"/>
                    </a:cubicBezTo>
                    <a:close/>
                  </a:path>
                </a:pathLst>
              </a:custGeom>
              <a:solidFill>
                <a:srgbClr val="BF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3"/>
              <p:cNvSpPr/>
              <p:nvPr/>
            </p:nvSpPr>
            <p:spPr>
              <a:xfrm>
                <a:off x="5449494" y="3533191"/>
                <a:ext cx="39900" cy="29603"/>
              </a:xfrm>
              <a:custGeom>
                <a:avLst/>
                <a:gdLst/>
                <a:ahLst/>
                <a:cxnLst/>
                <a:rect l="l" t="t" r="r" b="b"/>
                <a:pathLst>
                  <a:path w="1271" h="943" extrusionOk="0">
                    <a:moveTo>
                      <a:pt x="1093" y="1"/>
                    </a:moveTo>
                    <a:lnTo>
                      <a:pt x="7" y="686"/>
                    </a:lnTo>
                    <a:cubicBezTo>
                      <a:pt x="7" y="686"/>
                      <a:pt x="0" y="942"/>
                      <a:pt x="230" y="942"/>
                    </a:cubicBezTo>
                    <a:cubicBezTo>
                      <a:pt x="255" y="942"/>
                      <a:pt x="283" y="939"/>
                      <a:pt x="315" y="932"/>
                    </a:cubicBezTo>
                    <a:cubicBezTo>
                      <a:pt x="631" y="862"/>
                      <a:pt x="1271" y="186"/>
                      <a:pt x="1093" y="1"/>
                    </a:cubicBezTo>
                    <a:close/>
                  </a:path>
                </a:pathLst>
              </a:custGeom>
              <a:solidFill>
                <a:srgbClr val="BF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3"/>
              <p:cNvSpPr/>
              <p:nvPr/>
            </p:nvSpPr>
            <p:spPr>
              <a:xfrm>
                <a:off x="5275492" y="3533463"/>
                <a:ext cx="61823" cy="44553"/>
              </a:xfrm>
              <a:custGeom>
                <a:avLst/>
                <a:gdLst/>
                <a:ahLst/>
                <a:cxnLst/>
                <a:rect l="l" t="t" r="r" b="b"/>
                <a:pathLst>
                  <a:path w="5180" h="3733" extrusionOk="0">
                    <a:moveTo>
                      <a:pt x="3686" y="0"/>
                    </a:moveTo>
                    <a:cubicBezTo>
                      <a:pt x="2638" y="0"/>
                      <a:pt x="2201" y="1538"/>
                      <a:pt x="1346" y="2215"/>
                    </a:cubicBezTo>
                    <a:cubicBezTo>
                      <a:pt x="357" y="2997"/>
                      <a:pt x="278" y="2580"/>
                      <a:pt x="141" y="2839"/>
                    </a:cubicBezTo>
                    <a:cubicBezTo>
                      <a:pt x="1" y="3118"/>
                      <a:pt x="474" y="3733"/>
                      <a:pt x="1391" y="3733"/>
                    </a:cubicBezTo>
                    <a:cubicBezTo>
                      <a:pt x="1788" y="3733"/>
                      <a:pt x="2268" y="3618"/>
                      <a:pt x="2818" y="3310"/>
                    </a:cubicBezTo>
                    <a:cubicBezTo>
                      <a:pt x="4637" y="2294"/>
                      <a:pt x="5180" y="532"/>
                      <a:pt x="4234" y="126"/>
                    </a:cubicBezTo>
                    <a:cubicBezTo>
                      <a:pt x="4033" y="39"/>
                      <a:pt x="3852" y="0"/>
                      <a:pt x="36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3"/>
              <p:cNvSpPr/>
              <p:nvPr/>
            </p:nvSpPr>
            <p:spPr>
              <a:xfrm rot="-1398344">
                <a:off x="5463888" y="3388040"/>
                <a:ext cx="86086" cy="46445"/>
              </a:xfrm>
              <a:custGeom>
                <a:avLst/>
                <a:gdLst/>
                <a:ahLst/>
                <a:cxnLst/>
                <a:rect l="l" t="t" r="r" b="b"/>
                <a:pathLst>
                  <a:path w="7212" h="3891" extrusionOk="0">
                    <a:moveTo>
                      <a:pt x="2191" y="1"/>
                    </a:moveTo>
                    <a:cubicBezTo>
                      <a:pt x="866" y="1"/>
                      <a:pt x="0" y="539"/>
                      <a:pt x="473" y="1840"/>
                    </a:cubicBezTo>
                    <a:cubicBezTo>
                      <a:pt x="815" y="2771"/>
                      <a:pt x="1907" y="2328"/>
                      <a:pt x="3678" y="2549"/>
                    </a:cubicBezTo>
                    <a:cubicBezTo>
                      <a:pt x="5411" y="2768"/>
                      <a:pt x="5883" y="3891"/>
                      <a:pt x="6227" y="3891"/>
                    </a:cubicBezTo>
                    <a:cubicBezTo>
                      <a:pt x="6265" y="3891"/>
                      <a:pt x="6301" y="3877"/>
                      <a:pt x="6337" y="3847"/>
                    </a:cubicBezTo>
                    <a:cubicBezTo>
                      <a:pt x="6700" y="3546"/>
                      <a:pt x="7212" y="1341"/>
                      <a:pt x="4754" y="488"/>
                    </a:cubicBezTo>
                    <a:cubicBezTo>
                      <a:pt x="3859" y="177"/>
                      <a:pt x="2950" y="1"/>
                      <a:pt x="2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3"/>
              <p:cNvSpPr/>
              <p:nvPr/>
            </p:nvSpPr>
            <p:spPr>
              <a:xfrm rot="1613050">
                <a:off x="5397019" y="4050100"/>
                <a:ext cx="124562" cy="215730"/>
              </a:xfrm>
              <a:custGeom>
                <a:avLst/>
                <a:gdLst/>
                <a:ahLst/>
                <a:cxnLst/>
                <a:rect l="l" t="t" r="r" b="b"/>
                <a:pathLst>
                  <a:path w="6397" h="11079" extrusionOk="0">
                    <a:moveTo>
                      <a:pt x="4485" y="1"/>
                    </a:moveTo>
                    <a:cubicBezTo>
                      <a:pt x="4485" y="1"/>
                      <a:pt x="0" y="7030"/>
                      <a:pt x="3389" y="11078"/>
                    </a:cubicBezTo>
                    <a:lnTo>
                      <a:pt x="6397" y="9074"/>
                    </a:lnTo>
                    <a:cubicBezTo>
                      <a:pt x="6397" y="9074"/>
                      <a:pt x="2396" y="6398"/>
                      <a:pt x="44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3"/>
              <p:cNvSpPr/>
              <p:nvPr/>
            </p:nvSpPr>
            <p:spPr>
              <a:xfrm rot="484227" flipH="1">
                <a:off x="5464478" y="4245690"/>
                <a:ext cx="87682" cy="399396"/>
              </a:xfrm>
              <a:custGeom>
                <a:avLst/>
                <a:gdLst/>
                <a:ahLst/>
                <a:cxnLst/>
                <a:rect l="l" t="t" r="r" b="b"/>
                <a:pathLst>
                  <a:path w="4452" h="20279" extrusionOk="0">
                    <a:moveTo>
                      <a:pt x="123" y="1"/>
                    </a:moveTo>
                    <a:cubicBezTo>
                      <a:pt x="120" y="1"/>
                      <a:pt x="116" y="1"/>
                      <a:pt x="113" y="1"/>
                    </a:cubicBezTo>
                    <a:cubicBezTo>
                      <a:pt x="51" y="5"/>
                      <a:pt x="0" y="56"/>
                      <a:pt x="4" y="118"/>
                    </a:cubicBezTo>
                    <a:cubicBezTo>
                      <a:pt x="21" y="384"/>
                      <a:pt x="37" y="685"/>
                      <a:pt x="58" y="1016"/>
                    </a:cubicBezTo>
                    <a:cubicBezTo>
                      <a:pt x="62" y="1074"/>
                      <a:pt x="113" y="1118"/>
                      <a:pt x="174" y="1118"/>
                    </a:cubicBezTo>
                    <a:lnTo>
                      <a:pt x="181" y="1118"/>
                    </a:lnTo>
                    <a:cubicBezTo>
                      <a:pt x="242" y="1115"/>
                      <a:pt x="290" y="1060"/>
                      <a:pt x="287" y="998"/>
                    </a:cubicBezTo>
                    <a:cubicBezTo>
                      <a:pt x="267" y="671"/>
                      <a:pt x="246" y="370"/>
                      <a:pt x="232" y="107"/>
                    </a:cubicBezTo>
                    <a:cubicBezTo>
                      <a:pt x="229" y="49"/>
                      <a:pt x="180" y="1"/>
                      <a:pt x="123" y="1"/>
                    </a:cubicBezTo>
                    <a:close/>
                    <a:moveTo>
                      <a:pt x="241" y="1786"/>
                    </a:moveTo>
                    <a:cubicBezTo>
                      <a:pt x="237" y="1786"/>
                      <a:pt x="233" y="1786"/>
                      <a:pt x="229" y="1787"/>
                    </a:cubicBezTo>
                    <a:cubicBezTo>
                      <a:pt x="168" y="1794"/>
                      <a:pt x="119" y="1845"/>
                      <a:pt x="123" y="1906"/>
                    </a:cubicBezTo>
                    <a:cubicBezTo>
                      <a:pt x="147" y="2190"/>
                      <a:pt x="174" y="2487"/>
                      <a:pt x="201" y="2801"/>
                    </a:cubicBezTo>
                    <a:cubicBezTo>
                      <a:pt x="209" y="2859"/>
                      <a:pt x="256" y="2903"/>
                      <a:pt x="314" y="2903"/>
                    </a:cubicBezTo>
                    <a:cubicBezTo>
                      <a:pt x="317" y="2903"/>
                      <a:pt x="321" y="2900"/>
                      <a:pt x="324" y="2900"/>
                    </a:cubicBezTo>
                    <a:cubicBezTo>
                      <a:pt x="390" y="2897"/>
                      <a:pt x="434" y="2842"/>
                      <a:pt x="431" y="2780"/>
                    </a:cubicBezTo>
                    <a:cubicBezTo>
                      <a:pt x="399" y="2470"/>
                      <a:pt x="376" y="2172"/>
                      <a:pt x="352" y="1889"/>
                    </a:cubicBezTo>
                    <a:cubicBezTo>
                      <a:pt x="349" y="1831"/>
                      <a:pt x="300" y="1786"/>
                      <a:pt x="241" y="1786"/>
                    </a:cubicBezTo>
                    <a:close/>
                    <a:moveTo>
                      <a:pt x="402" y="3568"/>
                    </a:moveTo>
                    <a:cubicBezTo>
                      <a:pt x="398" y="3568"/>
                      <a:pt x="394" y="3568"/>
                      <a:pt x="390" y="3568"/>
                    </a:cubicBezTo>
                    <a:cubicBezTo>
                      <a:pt x="328" y="3576"/>
                      <a:pt x="283" y="3630"/>
                      <a:pt x="290" y="3691"/>
                    </a:cubicBezTo>
                    <a:cubicBezTo>
                      <a:pt x="317" y="3978"/>
                      <a:pt x="352" y="4276"/>
                      <a:pt x="385" y="4583"/>
                    </a:cubicBezTo>
                    <a:cubicBezTo>
                      <a:pt x="393" y="4638"/>
                      <a:pt x="444" y="4682"/>
                      <a:pt x="499" y="4682"/>
                    </a:cubicBezTo>
                    <a:lnTo>
                      <a:pt x="512" y="4682"/>
                    </a:lnTo>
                    <a:cubicBezTo>
                      <a:pt x="577" y="4674"/>
                      <a:pt x="621" y="4617"/>
                      <a:pt x="615" y="4556"/>
                    </a:cubicBezTo>
                    <a:cubicBezTo>
                      <a:pt x="577" y="4252"/>
                      <a:pt x="546" y="3954"/>
                      <a:pt x="516" y="3668"/>
                    </a:cubicBezTo>
                    <a:cubicBezTo>
                      <a:pt x="509" y="3610"/>
                      <a:pt x="461" y="3568"/>
                      <a:pt x="402" y="3568"/>
                    </a:cubicBezTo>
                    <a:close/>
                    <a:moveTo>
                      <a:pt x="612" y="5346"/>
                    </a:moveTo>
                    <a:cubicBezTo>
                      <a:pt x="606" y="5346"/>
                      <a:pt x="600" y="5346"/>
                      <a:pt x="594" y="5347"/>
                    </a:cubicBezTo>
                    <a:cubicBezTo>
                      <a:pt x="533" y="5354"/>
                      <a:pt x="488" y="5409"/>
                      <a:pt x="495" y="5470"/>
                    </a:cubicBezTo>
                    <a:cubicBezTo>
                      <a:pt x="533" y="5760"/>
                      <a:pt x="570" y="6057"/>
                      <a:pt x="615" y="6358"/>
                    </a:cubicBezTo>
                    <a:cubicBezTo>
                      <a:pt x="621" y="6415"/>
                      <a:pt x="669" y="6456"/>
                      <a:pt x="727" y="6456"/>
                    </a:cubicBezTo>
                    <a:cubicBezTo>
                      <a:pt x="730" y="6456"/>
                      <a:pt x="738" y="6453"/>
                      <a:pt x="741" y="6453"/>
                    </a:cubicBezTo>
                    <a:cubicBezTo>
                      <a:pt x="806" y="6447"/>
                      <a:pt x="847" y="6388"/>
                      <a:pt x="840" y="6327"/>
                    </a:cubicBezTo>
                    <a:cubicBezTo>
                      <a:pt x="799" y="6026"/>
                      <a:pt x="758" y="5733"/>
                      <a:pt x="721" y="5443"/>
                    </a:cubicBezTo>
                    <a:cubicBezTo>
                      <a:pt x="714" y="5387"/>
                      <a:pt x="666" y="5346"/>
                      <a:pt x="612" y="5346"/>
                    </a:cubicBezTo>
                    <a:close/>
                    <a:moveTo>
                      <a:pt x="859" y="7118"/>
                    </a:moveTo>
                    <a:cubicBezTo>
                      <a:pt x="853" y="7118"/>
                      <a:pt x="846" y="7118"/>
                      <a:pt x="840" y="7119"/>
                    </a:cubicBezTo>
                    <a:cubicBezTo>
                      <a:pt x="775" y="7129"/>
                      <a:pt x="734" y="7184"/>
                      <a:pt x="741" y="7245"/>
                    </a:cubicBezTo>
                    <a:cubicBezTo>
                      <a:pt x="785" y="7535"/>
                      <a:pt x="833" y="7833"/>
                      <a:pt x="881" y="8129"/>
                    </a:cubicBezTo>
                    <a:cubicBezTo>
                      <a:pt x="891" y="8184"/>
                      <a:pt x="939" y="8225"/>
                      <a:pt x="993" y="8225"/>
                    </a:cubicBezTo>
                    <a:lnTo>
                      <a:pt x="1014" y="8225"/>
                    </a:lnTo>
                    <a:cubicBezTo>
                      <a:pt x="1075" y="8215"/>
                      <a:pt x="1116" y="8156"/>
                      <a:pt x="1106" y="8095"/>
                    </a:cubicBezTo>
                    <a:cubicBezTo>
                      <a:pt x="1058" y="7798"/>
                      <a:pt x="1011" y="7501"/>
                      <a:pt x="970" y="7211"/>
                    </a:cubicBezTo>
                    <a:cubicBezTo>
                      <a:pt x="960" y="7159"/>
                      <a:pt x="913" y="7118"/>
                      <a:pt x="859" y="7118"/>
                    </a:cubicBezTo>
                    <a:close/>
                    <a:moveTo>
                      <a:pt x="1146" y="8882"/>
                    </a:moveTo>
                    <a:cubicBezTo>
                      <a:pt x="1140" y="8882"/>
                      <a:pt x="1133" y="8883"/>
                      <a:pt x="1127" y="8884"/>
                    </a:cubicBezTo>
                    <a:cubicBezTo>
                      <a:pt x="1065" y="8894"/>
                      <a:pt x="1020" y="8952"/>
                      <a:pt x="1034" y="9013"/>
                    </a:cubicBezTo>
                    <a:cubicBezTo>
                      <a:pt x="1086" y="9303"/>
                      <a:pt x="1140" y="9597"/>
                      <a:pt x="1195" y="9894"/>
                    </a:cubicBezTo>
                    <a:cubicBezTo>
                      <a:pt x="1205" y="9949"/>
                      <a:pt x="1253" y="9987"/>
                      <a:pt x="1307" y="9987"/>
                    </a:cubicBezTo>
                    <a:cubicBezTo>
                      <a:pt x="1315" y="9987"/>
                      <a:pt x="1321" y="9987"/>
                      <a:pt x="1328" y="9983"/>
                    </a:cubicBezTo>
                    <a:cubicBezTo>
                      <a:pt x="1389" y="9973"/>
                      <a:pt x="1430" y="9915"/>
                      <a:pt x="1420" y="9853"/>
                    </a:cubicBezTo>
                    <a:cubicBezTo>
                      <a:pt x="1362" y="9560"/>
                      <a:pt x="1311" y="9266"/>
                      <a:pt x="1260" y="8976"/>
                    </a:cubicBezTo>
                    <a:cubicBezTo>
                      <a:pt x="1247" y="8921"/>
                      <a:pt x="1200" y="8882"/>
                      <a:pt x="1146" y="8882"/>
                    </a:cubicBezTo>
                    <a:close/>
                    <a:moveTo>
                      <a:pt x="1480" y="10640"/>
                    </a:moveTo>
                    <a:cubicBezTo>
                      <a:pt x="1473" y="10640"/>
                      <a:pt x="1465" y="10641"/>
                      <a:pt x="1458" y="10642"/>
                    </a:cubicBezTo>
                    <a:cubicBezTo>
                      <a:pt x="1396" y="10655"/>
                      <a:pt x="1356" y="10713"/>
                      <a:pt x="1369" y="10775"/>
                    </a:cubicBezTo>
                    <a:cubicBezTo>
                      <a:pt x="1427" y="11065"/>
                      <a:pt x="1492" y="11356"/>
                      <a:pt x="1557" y="11652"/>
                    </a:cubicBezTo>
                    <a:cubicBezTo>
                      <a:pt x="1567" y="11704"/>
                      <a:pt x="1614" y="11737"/>
                      <a:pt x="1666" y="11737"/>
                    </a:cubicBezTo>
                    <a:lnTo>
                      <a:pt x="1690" y="11737"/>
                    </a:lnTo>
                    <a:cubicBezTo>
                      <a:pt x="1751" y="11724"/>
                      <a:pt x="1792" y="11666"/>
                      <a:pt x="1778" y="11605"/>
                    </a:cubicBezTo>
                    <a:cubicBezTo>
                      <a:pt x="1714" y="11311"/>
                      <a:pt x="1652" y="11021"/>
                      <a:pt x="1594" y="10731"/>
                    </a:cubicBezTo>
                    <a:cubicBezTo>
                      <a:pt x="1582" y="10676"/>
                      <a:pt x="1535" y="10640"/>
                      <a:pt x="1480" y="10640"/>
                    </a:cubicBezTo>
                    <a:close/>
                    <a:moveTo>
                      <a:pt x="1865" y="12390"/>
                    </a:moveTo>
                    <a:cubicBezTo>
                      <a:pt x="1856" y="12390"/>
                      <a:pt x="1848" y="12391"/>
                      <a:pt x="1840" y="12393"/>
                    </a:cubicBezTo>
                    <a:cubicBezTo>
                      <a:pt x="1778" y="12407"/>
                      <a:pt x="1741" y="12465"/>
                      <a:pt x="1754" y="12526"/>
                    </a:cubicBezTo>
                    <a:cubicBezTo>
                      <a:pt x="1823" y="12816"/>
                      <a:pt x="1891" y="13106"/>
                      <a:pt x="1967" y="13396"/>
                    </a:cubicBezTo>
                    <a:cubicBezTo>
                      <a:pt x="1980" y="13448"/>
                      <a:pt x="2024" y="13482"/>
                      <a:pt x="2076" y="13482"/>
                    </a:cubicBezTo>
                    <a:cubicBezTo>
                      <a:pt x="2085" y="13482"/>
                      <a:pt x="2096" y="13482"/>
                      <a:pt x="2103" y="13478"/>
                    </a:cubicBezTo>
                    <a:cubicBezTo>
                      <a:pt x="2164" y="13465"/>
                      <a:pt x="2202" y="13404"/>
                      <a:pt x="2188" y="13346"/>
                    </a:cubicBezTo>
                    <a:cubicBezTo>
                      <a:pt x="2117" y="13052"/>
                      <a:pt x="2045" y="12765"/>
                      <a:pt x="1977" y="12475"/>
                    </a:cubicBezTo>
                    <a:cubicBezTo>
                      <a:pt x="1964" y="12425"/>
                      <a:pt x="1917" y="12390"/>
                      <a:pt x="1865" y="12390"/>
                    </a:cubicBezTo>
                    <a:close/>
                    <a:moveTo>
                      <a:pt x="2306" y="14126"/>
                    </a:moveTo>
                    <a:cubicBezTo>
                      <a:pt x="2295" y="14126"/>
                      <a:pt x="2285" y="14127"/>
                      <a:pt x="2274" y="14130"/>
                    </a:cubicBezTo>
                    <a:cubicBezTo>
                      <a:pt x="2212" y="14144"/>
                      <a:pt x="2175" y="14206"/>
                      <a:pt x="2192" y="14264"/>
                    </a:cubicBezTo>
                    <a:cubicBezTo>
                      <a:pt x="2270" y="14554"/>
                      <a:pt x="2348" y="14841"/>
                      <a:pt x="2430" y="15131"/>
                    </a:cubicBezTo>
                    <a:cubicBezTo>
                      <a:pt x="2444" y="15178"/>
                      <a:pt x="2492" y="15213"/>
                      <a:pt x="2543" y="15213"/>
                    </a:cubicBezTo>
                    <a:cubicBezTo>
                      <a:pt x="2553" y="15213"/>
                      <a:pt x="2564" y="15209"/>
                      <a:pt x="2574" y="15206"/>
                    </a:cubicBezTo>
                    <a:cubicBezTo>
                      <a:pt x="2632" y="15189"/>
                      <a:pt x="2670" y="15128"/>
                      <a:pt x="2652" y="15069"/>
                    </a:cubicBezTo>
                    <a:cubicBezTo>
                      <a:pt x="2570" y="14783"/>
                      <a:pt x="2489" y="14496"/>
                      <a:pt x="2413" y="14209"/>
                    </a:cubicBezTo>
                    <a:cubicBezTo>
                      <a:pt x="2400" y="14158"/>
                      <a:pt x="2355" y="14126"/>
                      <a:pt x="2306" y="14126"/>
                    </a:cubicBezTo>
                    <a:close/>
                    <a:moveTo>
                      <a:pt x="2795" y="15846"/>
                    </a:moveTo>
                    <a:cubicBezTo>
                      <a:pt x="2784" y="15846"/>
                      <a:pt x="2773" y="15848"/>
                      <a:pt x="2761" y="15851"/>
                    </a:cubicBezTo>
                    <a:cubicBezTo>
                      <a:pt x="2704" y="15868"/>
                      <a:pt x="2670" y="15930"/>
                      <a:pt x="2687" y="15988"/>
                    </a:cubicBezTo>
                    <a:cubicBezTo>
                      <a:pt x="2775" y="16275"/>
                      <a:pt x="2864" y="16561"/>
                      <a:pt x="2956" y="16845"/>
                    </a:cubicBezTo>
                    <a:cubicBezTo>
                      <a:pt x="2974" y="16892"/>
                      <a:pt x="3018" y="16923"/>
                      <a:pt x="3065" y="16923"/>
                    </a:cubicBezTo>
                    <a:cubicBezTo>
                      <a:pt x="3076" y="16923"/>
                      <a:pt x="3089" y="16919"/>
                      <a:pt x="3100" y="16916"/>
                    </a:cubicBezTo>
                    <a:cubicBezTo>
                      <a:pt x="3161" y="16899"/>
                      <a:pt x="3196" y="16834"/>
                      <a:pt x="3175" y="16776"/>
                    </a:cubicBezTo>
                    <a:cubicBezTo>
                      <a:pt x="3083" y="16492"/>
                      <a:pt x="2994" y="16210"/>
                      <a:pt x="2905" y="15926"/>
                    </a:cubicBezTo>
                    <a:cubicBezTo>
                      <a:pt x="2891" y="15876"/>
                      <a:pt x="2845" y="15846"/>
                      <a:pt x="2795" y="15846"/>
                    </a:cubicBezTo>
                    <a:close/>
                    <a:moveTo>
                      <a:pt x="3353" y="17548"/>
                    </a:moveTo>
                    <a:cubicBezTo>
                      <a:pt x="3340" y="17548"/>
                      <a:pt x="3327" y="17550"/>
                      <a:pt x="3314" y="17554"/>
                    </a:cubicBezTo>
                    <a:cubicBezTo>
                      <a:pt x="3257" y="17571"/>
                      <a:pt x="3223" y="17636"/>
                      <a:pt x="3243" y="17694"/>
                    </a:cubicBezTo>
                    <a:cubicBezTo>
                      <a:pt x="3342" y="17978"/>
                      <a:pt x="3445" y="18258"/>
                      <a:pt x="3550" y="18541"/>
                    </a:cubicBezTo>
                    <a:cubicBezTo>
                      <a:pt x="3568" y="18586"/>
                      <a:pt x="3612" y="18613"/>
                      <a:pt x="3656" y="18613"/>
                    </a:cubicBezTo>
                    <a:cubicBezTo>
                      <a:pt x="3670" y="18613"/>
                      <a:pt x="3683" y="18613"/>
                      <a:pt x="3697" y="18606"/>
                    </a:cubicBezTo>
                    <a:cubicBezTo>
                      <a:pt x="3755" y="18586"/>
                      <a:pt x="3785" y="18520"/>
                      <a:pt x="3765" y="18463"/>
                    </a:cubicBezTo>
                    <a:cubicBezTo>
                      <a:pt x="3659" y="18186"/>
                      <a:pt x="3560" y="17902"/>
                      <a:pt x="3462" y="17623"/>
                    </a:cubicBezTo>
                    <a:cubicBezTo>
                      <a:pt x="3446" y="17577"/>
                      <a:pt x="3401" y="17548"/>
                      <a:pt x="3353" y="17548"/>
                    </a:cubicBezTo>
                    <a:close/>
                    <a:moveTo>
                      <a:pt x="3979" y="19227"/>
                    </a:moveTo>
                    <a:cubicBezTo>
                      <a:pt x="3966" y="19227"/>
                      <a:pt x="3952" y="19229"/>
                      <a:pt x="3939" y="19234"/>
                    </a:cubicBezTo>
                    <a:cubicBezTo>
                      <a:pt x="3881" y="19257"/>
                      <a:pt x="3851" y="19323"/>
                      <a:pt x="3875" y="19380"/>
                    </a:cubicBezTo>
                    <a:cubicBezTo>
                      <a:pt x="3984" y="19657"/>
                      <a:pt x="4100" y="19937"/>
                      <a:pt x="4216" y="20210"/>
                    </a:cubicBezTo>
                    <a:cubicBezTo>
                      <a:pt x="4236" y="20255"/>
                      <a:pt x="4277" y="20278"/>
                      <a:pt x="4322" y="20278"/>
                    </a:cubicBezTo>
                    <a:cubicBezTo>
                      <a:pt x="4338" y="20278"/>
                      <a:pt x="4352" y="20278"/>
                      <a:pt x="4366" y="20272"/>
                    </a:cubicBezTo>
                    <a:cubicBezTo>
                      <a:pt x="4424" y="20248"/>
                      <a:pt x="4452" y="20183"/>
                      <a:pt x="4428" y="20125"/>
                    </a:cubicBezTo>
                    <a:cubicBezTo>
                      <a:pt x="4311" y="19851"/>
                      <a:pt x="4199" y="19575"/>
                      <a:pt x="4086" y="19298"/>
                    </a:cubicBezTo>
                    <a:cubicBezTo>
                      <a:pt x="4068" y="19254"/>
                      <a:pt x="4024" y="19227"/>
                      <a:pt x="3979" y="19227"/>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3"/>
              <p:cNvSpPr/>
              <p:nvPr/>
            </p:nvSpPr>
            <p:spPr>
              <a:xfrm rot="1837076" flipH="1">
                <a:off x="5196376" y="4233672"/>
                <a:ext cx="49650" cy="226202"/>
              </a:xfrm>
              <a:custGeom>
                <a:avLst/>
                <a:gdLst/>
                <a:ahLst/>
                <a:cxnLst/>
                <a:rect l="l" t="t" r="r" b="b"/>
                <a:pathLst>
                  <a:path w="4452" h="20279" extrusionOk="0">
                    <a:moveTo>
                      <a:pt x="123" y="1"/>
                    </a:moveTo>
                    <a:cubicBezTo>
                      <a:pt x="120" y="1"/>
                      <a:pt x="116" y="1"/>
                      <a:pt x="113" y="1"/>
                    </a:cubicBezTo>
                    <a:cubicBezTo>
                      <a:pt x="51" y="5"/>
                      <a:pt x="0" y="56"/>
                      <a:pt x="4" y="118"/>
                    </a:cubicBezTo>
                    <a:cubicBezTo>
                      <a:pt x="21" y="384"/>
                      <a:pt x="37" y="685"/>
                      <a:pt x="58" y="1016"/>
                    </a:cubicBezTo>
                    <a:cubicBezTo>
                      <a:pt x="62" y="1074"/>
                      <a:pt x="113" y="1118"/>
                      <a:pt x="174" y="1118"/>
                    </a:cubicBezTo>
                    <a:lnTo>
                      <a:pt x="181" y="1118"/>
                    </a:lnTo>
                    <a:cubicBezTo>
                      <a:pt x="242" y="1115"/>
                      <a:pt x="290" y="1060"/>
                      <a:pt x="287" y="998"/>
                    </a:cubicBezTo>
                    <a:cubicBezTo>
                      <a:pt x="267" y="671"/>
                      <a:pt x="246" y="370"/>
                      <a:pt x="232" y="107"/>
                    </a:cubicBezTo>
                    <a:cubicBezTo>
                      <a:pt x="229" y="49"/>
                      <a:pt x="180" y="1"/>
                      <a:pt x="123" y="1"/>
                    </a:cubicBezTo>
                    <a:close/>
                    <a:moveTo>
                      <a:pt x="241" y="1786"/>
                    </a:moveTo>
                    <a:cubicBezTo>
                      <a:pt x="237" y="1786"/>
                      <a:pt x="233" y="1786"/>
                      <a:pt x="229" y="1787"/>
                    </a:cubicBezTo>
                    <a:cubicBezTo>
                      <a:pt x="168" y="1794"/>
                      <a:pt x="119" y="1845"/>
                      <a:pt x="123" y="1906"/>
                    </a:cubicBezTo>
                    <a:cubicBezTo>
                      <a:pt x="147" y="2190"/>
                      <a:pt x="174" y="2487"/>
                      <a:pt x="201" y="2801"/>
                    </a:cubicBezTo>
                    <a:cubicBezTo>
                      <a:pt x="209" y="2859"/>
                      <a:pt x="256" y="2903"/>
                      <a:pt x="314" y="2903"/>
                    </a:cubicBezTo>
                    <a:cubicBezTo>
                      <a:pt x="317" y="2903"/>
                      <a:pt x="321" y="2900"/>
                      <a:pt x="324" y="2900"/>
                    </a:cubicBezTo>
                    <a:cubicBezTo>
                      <a:pt x="390" y="2897"/>
                      <a:pt x="434" y="2842"/>
                      <a:pt x="431" y="2780"/>
                    </a:cubicBezTo>
                    <a:cubicBezTo>
                      <a:pt x="399" y="2470"/>
                      <a:pt x="376" y="2172"/>
                      <a:pt x="352" y="1889"/>
                    </a:cubicBezTo>
                    <a:cubicBezTo>
                      <a:pt x="349" y="1831"/>
                      <a:pt x="300" y="1786"/>
                      <a:pt x="241" y="1786"/>
                    </a:cubicBezTo>
                    <a:close/>
                    <a:moveTo>
                      <a:pt x="402" y="3568"/>
                    </a:moveTo>
                    <a:cubicBezTo>
                      <a:pt x="398" y="3568"/>
                      <a:pt x="394" y="3568"/>
                      <a:pt x="390" y="3568"/>
                    </a:cubicBezTo>
                    <a:cubicBezTo>
                      <a:pt x="328" y="3576"/>
                      <a:pt x="283" y="3630"/>
                      <a:pt x="290" y="3691"/>
                    </a:cubicBezTo>
                    <a:cubicBezTo>
                      <a:pt x="317" y="3978"/>
                      <a:pt x="352" y="4276"/>
                      <a:pt x="385" y="4583"/>
                    </a:cubicBezTo>
                    <a:cubicBezTo>
                      <a:pt x="393" y="4638"/>
                      <a:pt x="444" y="4682"/>
                      <a:pt x="499" y="4682"/>
                    </a:cubicBezTo>
                    <a:lnTo>
                      <a:pt x="512" y="4682"/>
                    </a:lnTo>
                    <a:cubicBezTo>
                      <a:pt x="577" y="4674"/>
                      <a:pt x="621" y="4617"/>
                      <a:pt x="615" y="4556"/>
                    </a:cubicBezTo>
                    <a:cubicBezTo>
                      <a:pt x="577" y="4252"/>
                      <a:pt x="546" y="3954"/>
                      <a:pt x="516" y="3668"/>
                    </a:cubicBezTo>
                    <a:cubicBezTo>
                      <a:pt x="509" y="3610"/>
                      <a:pt x="461" y="3568"/>
                      <a:pt x="402" y="3568"/>
                    </a:cubicBezTo>
                    <a:close/>
                    <a:moveTo>
                      <a:pt x="612" y="5346"/>
                    </a:moveTo>
                    <a:cubicBezTo>
                      <a:pt x="606" y="5346"/>
                      <a:pt x="600" y="5346"/>
                      <a:pt x="594" y="5347"/>
                    </a:cubicBezTo>
                    <a:cubicBezTo>
                      <a:pt x="533" y="5354"/>
                      <a:pt x="488" y="5409"/>
                      <a:pt x="495" y="5470"/>
                    </a:cubicBezTo>
                    <a:cubicBezTo>
                      <a:pt x="533" y="5760"/>
                      <a:pt x="570" y="6057"/>
                      <a:pt x="615" y="6358"/>
                    </a:cubicBezTo>
                    <a:cubicBezTo>
                      <a:pt x="621" y="6415"/>
                      <a:pt x="669" y="6456"/>
                      <a:pt x="727" y="6456"/>
                    </a:cubicBezTo>
                    <a:cubicBezTo>
                      <a:pt x="730" y="6456"/>
                      <a:pt x="738" y="6453"/>
                      <a:pt x="741" y="6453"/>
                    </a:cubicBezTo>
                    <a:cubicBezTo>
                      <a:pt x="806" y="6447"/>
                      <a:pt x="847" y="6388"/>
                      <a:pt x="840" y="6327"/>
                    </a:cubicBezTo>
                    <a:cubicBezTo>
                      <a:pt x="799" y="6026"/>
                      <a:pt x="758" y="5733"/>
                      <a:pt x="721" y="5443"/>
                    </a:cubicBezTo>
                    <a:cubicBezTo>
                      <a:pt x="714" y="5387"/>
                      <a:pt x="666" y="5346"/>
                      <a:pt x="612" y="5346"/>
                    </a:cubicBezTo>
                    <a:close/>
                    <a:moveTo>
                      <a:pt x="859" y="7118"/>
                    </a:moveTo>
                    <a:cubicBezTo>
                      <a:pt x="853" y="7118"/>
                      <a:pt x="846" y="7118"/>
                      <a:pt x="840" y="7119"/>
                    </a:cubicBezTo>
                    <a:cubicBezTo>
                      <a:pt x="775" y="7129"/>
                      <a:pt x="734" y="7184"/>
                      <a:pt x="741" y="7245"/>
                    </a:cubicBezTo>
                    <a:cubicBezTo>
                      <a:pt x="785" y="7535"/>
                      <a:pt x="833" y="7833"/>
                      <a:pt x="881" y="8129"/>
                    </a:cubicBezTo>
                    <a:cubicBezTo>
                      <a:pt x="891" y="8184"/>
                      <a:pt x="939" y="8225"/>
                      <a:pt x="993" y="8225"/>
                    </a:cubicBezTo>
                    <a:lnTo>
                      <a:pt x="1014" y="8225"/>
                    </a:lnTo>
                    <a:cubicBezTo>
                      <a:pt x="1075" y="8215"/>
                      <a:pt x="1116" y="8156"/>
                      <a:pt x="1106" y="8095"/>
                    </a:cubicBezTo>
                    <a:cubicBezTo>
                      <a:pt x="1058" y="7798"/>
                      <a:pt x="1011" y="7501"/>
                      <a:pt x="970" y="7211"/>
                    </a:cubicBezTo>
                    <a:cubicBezTo>
                      <a:pt x="960" y="7159"/>
                      <a:pt x="913" y="7118"/>
                      <a:pt x="859" y="7118"/>
                    </a:cubicBezTo>
                    <a:close/>
                    <a:moveTo>
                      <a:pt x="1146" y="8882"/>
                    </a:moveTo>
                    <a:cubicBezTo>
                      <a:pt x="1140" y="8882"/>
                      <a:pt x="1133" y="8883"/>
                      <a:pt x="1127" y="8884"/>
                    </a:cubicBezTo>
                    <a:cubicBezTo>
                      <a:pt x="1065" y="8894"/>
                      <a:pt x="1020" y="8952"/>
                      <a:pt x="1034" y="9013"/>
                    </a:cubicBezTo>
                    <a:cubicBezTo>
                      <a:pt x="1086" y="9303"/>
                      <a:pt x="1140" y="9597"/>
                      <a:pt x="1195" y="9894"/>
                    </a:cubicBezTo>
                    <a:cubicBezTo>
                      <a:pt x="1205" y="9949"/>
                      <a:pt x="1253" y="9987"/>
                      <a:pt x="1307" y="9987"/>
                    </a:cubicBezTo>
                    <a:cubicBezTo>
                      <a:pt x="1315" y="9987"/>
                      <a:pt x="1321" y="9987"/>
                      <a:pt x="1328" y="9983"/>
                    </a:cubicBezTo>
                    <a:cubicBezTo>
                      <a:pt x="1389" y="9973"/>
                      <a:pt x="1430" y="9915"/>
                      <a:pt x="1420" y="9853"/>
                    </a:cubicBezTo>
                    <a:cubicBezTo>
                      <a:pt x="1362" y="9560"/>
                      <a:pt x="1311" y="9266"/>
                      <a:pt x="1260" y="8976"/>
                    </a:cubicBezTo>
                    <a:cubicBezTo>
                      <a:pt x="1247" y="8921"/>
                      <a:pt x="1200" y="8882"/>
                      <a:pt x="1146" y="8882"/>
                    </a:cubicBezTo>
                    <a:close/>
                    <a:moveTo>
                      <a:pt x="1480" y="10640"/>
                    </a:moveTo>
                    <a:cubicBezTo>
                      <a:pt x="1473" y="10640"/>
                      <a:pt x="1465" y="10641"/>
                      <a:pt x="1458" y="10642"/>
                    </a:cubicBezTo>
                    <a:cubicBezTo>
                      <a:pt x="1396" y="10655"/>
                      <a:pt x="1356" y="10713"/>
                      <a:pt x="1369" y="10775"/>
                    </a:cubicBezTo>
                    <a:cubicBezTo>
                      <a:pt x="1427" y="11065"/>
                      <a:pt x="1492" y="11356"/>
                      <a:pt x="1557" y="11652"/>
                    </a:cubicBezTo>
                    <a:cubicBezTo>
                      <a:pt x="1567" y="11704"/>
                      <a:pt x="1614" y="11737"/>
                      <a:pt x="1666" y="11737"/>
                    </a:cubicBezTo>
                    <a:lnTo>
                      <a:pt x="1690" y="11737"/>
                    </a:lnTo>
                    <a:cubicBezTo>
                      <a:pt x="1751" y="11724"/>
                      <a:pt x="1792" y="11666"/>
                      <a:pt x="1778" y="11605"/>
                    </a:cubicBezTo>
                    <a:cubicBezTo>
                      <a:pt x="1714" y="11311"/>
                      <a:pt x="1652" y="11021"/>
                      <a:pt x="1594" y="10731"/>
                    </a:cubicBezTo>
                    <a:cubicBezTo>
                      <a:pt x="1582" y="10676"/>
                      <a:pt x="1535" y="10640"/>
                      <a:pt x="1480" y="10640"/>
                    </a:cubicBezTo>
                    <a:close/>
                    <a:moveTo>
                      <a:pt x="1865" y="12390"/>
                    </a:moveTo>
                    <a:cubicBezTo>
                      <a:pt x="1856" y="12390"/>
                      <a:pt x="1848" y="12391"/>
                      <a:pt x="1840" y="12393"/>
                    </a:cubicBezTo>
                    <a:cubicBezTo>
                      <a:pt x="1778" y="12407"/>
                      <a:pt x="1741" y="12465"/>
                      <a:pt x="1754" y="12526"/>
                    </a:cubicBezTo>
                    <a:cubicBezTo>
                      <a:pt x="1823" y="12816"/>
                      <a:pt x="1891" y="13106"/>
                      <a:pt x="1967" y="13396"/>
                    </a:cubicBezTo>
                    <a:cubicBezTo>
                      <a:pt x="1980" y="13448"/>
                      <a:pt x="2024" y="13482"/>
                      <a:pt x="2076" y="13482"/>
                    </a:cubicBezTo>
                    <a:cubicBezTo>
                      <a:pt x="2085" y="13482"/>
                      <a:pt x="2096" y="13482"/>
                      <a:pt x="2103" y="13478"/>
                    </a:cubicBezTo>
                    <a:cubicBezTo>
                      <a:pt x="2164" y="13465"/>
                      <a:pt x="2202" y="13404"/>
                      <a:pt x="2188" y="13346"/>
                    </a:cubicBezTo>
                    <a:cubicBezTo>
                      <a:pt x="2117" y="13052"/>
                      <a:pt x="2045" y="12765"/>
                      <a:pt x="1977" y="12475"/>
                    </a:cubicBezTo>
                    <a:cubicBezTo>
                      <a:pt x="1964" y="12425"/>
                      <a:pt x="1917" y="12390"/>
                      <a:pt x="1865" y="12390"/>
                    </a:cubicBezTo>
                    <a:close/>
                    <a:moveTo>
                      <a:pt x="2306" y="14126"/>
                    </a:moveTo>
                    <a:cubicBezTo>
                      <a:pt x="2295" y="14126"/>
                      <a:pt x="2285" y="14127"/>
                      <a:pt x="2274" y="14130"/>
                    </a:cubicBezTo>
                    <a:cubicBezTo>
                      <a:pt x="2212" y="14144"/>
                      <a:pt x="2175" y="14206"/>
                      <a:pt x="2192" y="14264"/>
                    </a:cubicBezTo>
                    <a:cubicBezTo>
                      <a:pt x="2270" y="14554"/>
                      <a:pt x="2348" y="14841"/>
                      <a:pt x="2430" y="15131"/>
                    </a:cubicBezTo>
                    <a:cubicBezTo>
                      <a:pt x="2444" y="15178"/>
                      <a:pt x="2492" y="15213"/>
                      <a:pt x="2543" y="15213"/>
                    </a:cubicBezTo>
                    <a:cubicBezTo>
                      <a:pt x="2553" y="15213"/>
                      <a:pt x="2564" y="15209"/>
                      <a:pt x="2574" y="15206"/>
                    </a:cubicBezTo>
                    <a:cubicBezTo>
                      <a:pt x="2632" y="15189"/>
                      <a:pt x="2670" y="15128"/>
                      <a:pt x="2652" y="15069"/>
                    </a:cubicBezTo>
                    <a:cubicBezTo>
                      <a:pt x="2570" y="14783"/>
                      <a:pt x="2489" y="14496"/>
                      <a:pt x="2413" y="14209"/>
                    </a:cubicBezTo>
                    <a:cubicBezTo>
                      <a:pt x="2400" y="14158"/>
                      <a:pt x="2355" y="14126"/>
                      <a:pt x="2306" y="14126"/>
                    </a:cubicBezTo>
                    <a:close/>
                    <a:moveTo>
                      <a:pt x="2795" y="15846"/>
                    </a:moveTo>
                    <a:cubicBezTo>
                      <a:pt x="2784" y="15846"/>
                      <a:pt x="2773" y="15848"/>
                      <a:pt x="2761" y="15851"/>
                    </a:cubicBezTo>
                    <a:cubicBezTo>
                      <a:pt x="2704" y="15868"/>
                      <a:pt x="2670" y="15930"/>
                      <a:pt x="2687" y="15988"/>
                    </a:cubicBezTo>
                    <a:cubicBezTo>
                      <a:pt x="2775" y="16275"/>
                      <a:pt x="2864" y="16561"/>
                      <a:pt x="2956" y="16845"/>
                    </a:cubicBezTo>
                    <a:cubicBezTo>
                      <a:pt x="2974" y="16892"/>
                      <a:pt x="3018" y="16923"/>
                      <a:pt x="3065" y="16923"/>
                    </a:cubicBezTo>
                    <a:cubicBezTo>
                      <a:pt x="3076" y="16923"/>
                      <a:pt x="3089" y="16919"/>
                      <a:pt x="3100" y="16916"/>
                    </a:cubicBezTo>
                    <a:cubicBezTo>
                      <a:pt x="3161" y="16899"/>
                      <a:pt x="3196" y="16834"/>
                      <a:pt x="3175" y="16776"/>
                    </a:cubicBezTo>
                    <a:cubicBezTo>
                      <a:pt x="3083" y="16492"/>
                      <a:pt x="2994" y="16210"/>
                      <a:pt x="2905" y="15926"/>
                    </a:cubicBezTo>
                    <a:cubicBezTo>
                      <a:pt x="2891" y="15876"/>
                      <a:pt x="2845" y="15846"/>
                      <a:pt x="2795" y="15846"/>
                    </a:cubicBezTo>
                    <a:close/>
                    <a:moveTo>
                      <a:pt x="3353" y="17548"/>
                    </a:moveTo>
                    <a:cubicBezTo>
                      <a:pt x="3340" y="17548"/>
                      <a:pt x="3327" y="17550"/>
                      <a:pt x="3314" y="17554"/>
                    </a:cubicBezTo>
                    <a:cubicBezTo>
                      <a:pt x="3257" y="17571"/>
                      <a:pt x="3223" y="17636"/>
                      <a:pt x="3243" y="17694"/>
                    </a:cubicBezTo>
                    <a:cubicBezTo>
                      <a:pt x="3342" y="17978"/>
                      <a:pt x="3445" y="18258"/>
                      <a:pt x="3550" y="18541"/>
                    </a:cubicBezTo>
                    <a:cubicBezTo>
                      <a:pt x="3568" y="18586"/>
                      <a:pt x="3612" y="18613"/>
                      <a:pt x="3656" y="18613"/>
                    </a:cubicBezTo>
                    <a:cubicBezTo>
                      <a:pt x="3670" y="18613"/>
                      <a:pt x="3683" y="18613"/>
                      <a:pt x="3697" y="18606"/>
                    </a:cubicBezTo>
                    <a:cubicBezTo>
                      <a:pt x="3755" y="18586"/>
                      <a:pt x="3785" y="18520"/>
                      <a:pt x="3765" y="18463"/>
                    </a:cubicBezTo>
                    <a:cubicBezTo>
                      <a:pt x="3659" y="18186"/>
                      <a:pt x="3560" y="17902"/>
                      <a:pt x="3462" y="17623"/>
                    </a:cubicBezTo>
                    <a:cubicBezTo>
                      <a:pt x="3446" y="17577"/>
                      <a:pt x="3401" y="17548"/>
                      <a:pt x="3353" y="17548"/>
                    </a:cubicBezTo>
                    <a:close/>
                    <a:moveTo>
                      <a:pt x="3979" y="19227"/>
                    </a:moveTo>
                    <a:cubicBezTo>
                      <a:pt x="3966" y="19227"/>
                      <a:pt x="3952" y="19229"/>
                      <a:pt x="3939" y="19234"/>
                    </a:cubicBezTo>
                    <a:cubicBezTo>
                      <a:pt x="3881" y="19257"/>
                      <a:pt x="3851" y="19323"/>
                      <a:pt x="3875" y="19380"/>
                    </a:cubicBezTo>
                    <a:cubicBezTo>
                      <a:pt x="3984" y="19657"/>
                      <a:pt x="4100" y="19937"/>
                      <a:pt x="4216" y="20210"/>
                    </a:cubicBezTo>
                    <a:cubicBezTo>
                      <a:pt x="4236" y="20255"/>
                      <a:pt x="4277" y="20278"/>
                      <a:pt x="4322" y="20278"/>
                    </a:cubicBezTo>
                    <a:cubicBezTo>
                      <a:pt x="4338" y="20278"/>
                      <a:pt x="4352" y="20278"/>
                      <a:pt x="4366" y="20272"/>
                    </a:cubicBezTo>
                    <a:cubicBezTo>
                      <a:pt x="4424" y="20248"/>
                      <a:pt x="4452" y="20183"/>
                      <a:pt x="4428" y="20125"/>
                    </a:cubicBezTo>
                    <a:cubicBezTo>
                      <a:pt x="4311" y="19851"/>
                      <a:pt x="4199" y="19575"/>
                      <a:pt x="4086" y="19298"/>
                    </a:cubicBezTo>
                    <a:cubicBezTo>
                      <a:pt x="4068" y="19254"/>
                      <a:pt x="4024" y="19227"/>
                      <a:pt x="3979" y="19227"/>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3"/>
              <p:cNvSpPr/>
              <p:nvPr/>
            </p:nvSpPr>
            <p:spPr>
              <a:xfrm flipH="1">
                <a:off x="5479510" y="3620364"/>
                <a:ext cx="29258" cy="15696"/>
              </a:xfrm>
              <a:custGeom>
                <a:avLst/>
                <a:gdLst/>
                <a:ahLst/>
                <a:cxnLst/>
                <a:rect l="l" t="t" r="r" b="b"/>
                <a:pathLst>
                  <a:path w="932" h="500" extrusionOk="0">
                    <a:moveTo>
                      <a:pt x="128" y="0"/>
                    </a:moveTo>
                    <a:cubicBezTo>
                      <a:pt x="95" y="0"/>
                      <a:pt x="63" y="13"/>
                      <a:pt x="41" y="39"/>
                    </a:cubicBezTo>
                    <a:cubicBezTo>
                      <a:pt x="0" y="87"/>
                      <a:pt x="7" y="155"/>
                      <a:pt x="55" y="196"/>
                    </a:cubicBezTo>
                    <a:cubicBezTo>
                      <a:pt x="92" y="230"/>
                      <a:pt x="420" y="499"/>
                      <a:pt x="741" y="499"/>
                    </a:cubicBezTo>
                    <a:cubicBezTo>
                      <a:pt x="768" y="499"/>
                      <a:pt x="799" y="496"/>
                      <a:pt x="826" y="493"/>
                    </a:cubicBezTo>
                    <a:cubicBezTo>
                      <a:pt x="887" y="482"/>
                      <a:pt x="932" y="424"/>
                      <a:pt x="919" y="363"/>
                    </a:cubicBezTo>
                    <a:cubicBezTo>
                      <a:pt x="909" y="308"/>
                      <a:pt x="862" y="269"/>
                      <a:pt x="808" y="269"/>
                    </a:cubicBezTo>
                    <a:cubicBezTo>
                      <a:pt x="801" y="269"/>
                      <a:pt x="795" y="270"/>
                      <a:pt x="788" y="271"/>
                    </a:cubicBezTo>
                    <a:cubicBezTo>
                      <a:pt x="772" y="274"/>
                      <a:pt x="756" y="275"/>
                      <a:pt x="739" y="275"/>
                    </a:cubicBezTo>
                    <a:cubicBezTo>
                      <a:pt x="540" y="275"/>
                      <a:pt x="290" y="101"/>
                      <a:pt x="205" y="28"/>
                    </a:cubicBezTo>
                    <a:cubicBezTo>
                      <a:pt x="183" y="10"/>
                      <a:pt x="155" y="0"/>
                      <a:pt x="128" y="0"/>
                    </a:cubicBezTo>
                    <a:close/>
                  </a:path>
                </a:pathLst>
              </a:custGeom>
              <a:solidFill>
                <a:srgbClr val="BF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3"/>
              <p:cNvSpPr/>
              <p:nvPr/>
            </p:nvSpPr>
            <p:spPr>
              <a:xfrm rot="-1943700">
                <a:off x="5385487" y="3839034"/>
                <a:ext cx="173027" cy="181771"/>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23"/>
            <p:cNvGrpSpPr/>
            <p:nvPr/>
          </p:nvGrpSpPr>
          <p:grpSpPr>
            <a:xfrm>
              <a:off x="4138073" y="3540977"/>
              <a:ext cx="856417" cy="1215324"/>
              <a:chOff x="4598640" y="4070171"/>
              <a:chExt cx="483633" cy="686430"/>
            </a:xfrm>
          </p:grpSpPr>
          <p:sp>
            <p:nvSpPr>
              <p:cNvPr id="332" name="Google Shape;332;p23"/>
              <p:cNvSpPr/>
              <p:nvPr/>
            </p:nvSpPr>
            <p:spPr>
              <a:xfrm flipH="1">
                <a:off x="4635663" y="4378790"/>
                <a:ext cx="117684" cy="107131"/>
              </a:xfrm>
              <a:custGeom>
                <a:avLst/>
                <a:gdLst/>
                <a:ahLst/>
                <a:cxnLst/>
                <a:rect l="l" t="t" r="r" b="b"/>
                <a:pathLst>
                  <a:path w="2063" h="1878" extrusionOk="0">
                    <a:moveTo>
                      <a:pt x="1032" y="1"/>
                    </a:moveTo>
                    <a:cubicBezTo>
                      <a:pt x="369" y="1"/>
                      <a:pt x="123" y="885"/>
                      <a:pt x="35" y="1438"/>
                    </a:cubicBezTo>
                    <a:cubicBezTo>
                      <a:pt x="0" y="1669"/>
                      <a:pt x="178" y="1878"/>
                      <a:pt x="413" y="1878"/>
                    </a:cubicBezTo>
                    <a:lnTo>
                      <a:pt x="1650" y="1878"/>
                    </a:lnTo>
                    <a:cubicBezTo>
                      <a:pt x="1881" y="1878"/>
                      <a:pt x="2062" y="1669"/>
                      <a:pt x="2025" y="1438"/>
                    </a:cubicBezTo>
                    <a:cubicBezTo>
                      <a:pt x="1936" y="885"/>
                      <a:pt x="1691" y="1"/>
                      <a:pt x="10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3"/>
              <p:cNvSpPr/>
              <p:nvPr/>
            </p:nvSpPr>
            <p:spPr>
              <a:xfrm flipH="1">
                <a:off x="4734579" y="4308909"/>
                <a:ext cx="63548" cy="232401"/>
              </a:xfrm>
              <a:custGeom>
                <a:avLst/>
                <a:gdLst/>
                <a:ahLst/>
                <a:cxnLst/>
                <a:rect l="l" t="t" r="r" b="b"/>
                <a:pathLst>
                  <a:path w="1114" h="4074" extrusionOk="0">
                    <a:moveTo>
                      <a:pt x="274" y="0"/>
                    </a:moveTo>
                    <a:cubicBezTo>
                      <a:pt x="194" y="0"/>
                      <a:pt x="114" y="49"/>
                      <a:pt x="106" y="153"/>
                    </a:cubicBezTo>
                    <a:cubicBezTo>
                      <a:pt x="1" y="1516"/>
                      <a:pt x="301" y="2700"/>
                      <a:pt x="758" y="3977"/>
                    </a:cubicBezTo>
                    <a:cubicBezTo>
                      <a:pt x="782" y="4045"/>
                      <a:pt x="832" y="4074"/>
                      <a:pt x="886" y="4074"/>
                    </a:cubicBezTo>
                    <a:cubicBezTo>
                      <a:pt x="993" y="4074"/>
                      <a:pt x="1113" y="3960"/>
                      <a:pt x="1066" y="3823"/>
                    </a:cubicBezTo>
                    <a:cubicBezTo>
                      <a:pt x="629" y="2601"/>
                      <a:pt x="349" y="1489"/>
                      <a:pt x="448" y="181"/>
                    </a:cubicBezTo>
                    <a:cubicBezTo>
                      <a:pt x="457" y="63"/>
                      <a:pt x="365" y="0"/>
                      <a:pt x="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3"/>
              <p:cNvSpPr/>
              <p:nvPr/>
            </p:nvSpPr>
            <p:spPr>
              <a:xfrm flipH="1">
                <a:off x="4675026" y="4070171"/>
                <a:ext cx="236052" cy="251397"/>
              </a:xfrm>
              <a:custGeom>
                <a:avLst/>
                <a:gdLst/>
                <a:ahLst/>
                <a:cxnLst/>
                <a:rect l="l" t="t" r="r" b="b"/>
                <a:pathLst>
                  <a:path w="4138" h="4407" extrusionOk="0">
                    <a:moveTo>
                      <a:pt x="2018" y="0"/>
                    </a:moveTo>
                    <a:cubicBezTo>
                      <a:pt x="188" y="0"/>
                      <a:pt x="0" y="2765"/>
                      <a:pt x="0" y="3915"/>
                    </a:cubicBezTo>
                    <a:cubicBezTo>
                      <a:pt x="0" y="4185"/>
                      <a:pt x="222" y="4404"/>
                      <a:pt x="492" y="4404"/>
                    </a:cubicBezTo>
                    <a:cubicBezTo>
                      <a:pt x="728" y="4402"/>
                      <a:pt x="1034" y="4402"/>
                      <a:pt x="1368" y="4402"/>
                    </a:cubicBezTo>
                    <a:cubicBezTo>
                      <a:pt x="2149" y="4402"/>
                      <a:pt x="3085" y="4405"/>
                      <a:pt x="3643" y="4407"/>
                    </a:cubicBezTo>
                    <a:cubicBezTo>
                      <a:pt x="3920" y="4407"/>
                      <a:pt x="4138" y="4182"/>
                      <a:pt x="4131" y="3905"/>
                    </a:cubicBezTo>
                    <a:cubicBezTo>
                      <a:pt x="4104" y="2745"/>
                      <a:pt x="3841" y="0"/>
                      <a:pt x="2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3"/>
              <p:cNvSpPr/>
              <p:nvPr/>
            </p:nvSpPr>
            <p:spPr>
              <a:xfrm flipH="1">
                <a:off x="4639369" y="4222313"/>
                <a:ext cx="38220" cy="362863"/>
              </a:xfrm>
              <a:custGeom>
                <a:avLst/>
                <a:gdLst/>
                <a:ahLst/>
                <a:cxnLst/>
                <a:rect l="l" t="t" r="r" b="b"/>
                <a:pathLst>
                  <a:path w="670" h="6361" extrusionOk="0">
                    <a:moveTo>
                      <a:pt x="278" y="0"/>
                    </a:moveTo>
                    <a:cubicBezTo>
                      <a:pt x="178" y="0"/>
                      <a:pt x="68" y="85"/>
                      <a:pt x="93" y="214"/>
                    </a:cubicBezTo>
                    <a:cubicBezTo>
                      <a:pt x="284" y="1241"/>
                      <a:pt x="325" y="2265"/>
                      <a:pt x="229" y="3303"/>
                    </a:cubicBezTo>
                    <a:cubicBezTo>
                      <a:pt x="141" y="4269"/>
                      <a:pt x="0" y="5225"/>
                      <a:pt x="96" y="6198"/>
                    </a:cubicBezTo>
                    <a:cubicBezTo>
                      <a:pt x="107" y="6306"/>
                      <a:pt x="199" y="6360"/>
                      <a:pt x="285" y="6360"/>
                    </a:cubicBezTo>
                    <a:cubicBezTo>
                      <a:pt x="370" y="6360"/>
                      <a:pt x="449" y="6307"/>
                      <a:pt x="437" y="6198"/>
                    </a:cubicBezTo>
                    <a:cubicBezTo>
                      <a:pt x="335" y="5150"/>
                      <a:pt x="509" y="4129"/>
                      <a:pt x="591" y="3089"/>
                    </a:cubicBezTo>
                    <a:cubicBezTo>
                      <a:pt x="670" y="2091"/>
                      <a:pt x="608" y="1105"/>
                      <a:pt x="424" y="125"/>
                    </a:cubicBezTo>
                    <a:cubicBezTo>
                      <a:pt x="408" y="38"/>
                      <a:pt x="345" y="0"/>
                      <a:pt x="2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3"/>
              <p:cNvSpPr/>
              <p:nvPr/>
            </p:nvSpPr>
            <p:spPr>
              <a:xfrm flipH="1">
                <a:off x="4598640" y="4103372"/>
                <a:ext cx="132687" cy="142099"/>
              </a:xfrm>
              <a:custGeom>
                <a:avLst/>
                <a:gdLst/>
                <a:ahLst/>
                <a:cxnLst/>
                <a:rect l="l" t="t" r="r" b="b"/>
                <a:pathLst>
                  <a:path w="2326" h="2491" extrusionOk="0">
                    <a:moveTo>
                      <a:pt x="1079" y="1"/>
                    </a:moveTo>
                    <a:cubicBezTo>
                      <a:pt x="151" y="1"/>
                      <a:pt x="17" y="1527"/>
                      <a:pt x="4" y="2166"/>
                    </a:cubicBezTo>
                    <a:cubicBezTo>
                      <a:pt x="0" y="2319"/>
                      <a:pt x="117" y="2445"/>
                      <a:pt x="270" y="2453"/>
                    </a:cubicBezTo>
                    <a:lnTo>
                      <a:pt x="1110" y="2490"/>
                    </a:lnTo>
                    <a:cubicBezTo>
                      <a:pt x="1557" y="2480"/>
                      <a:pt x="1847" y="2480"/>
                      <a:pt x="2035" y="2480"/>
                    </a:cubicBezTo>
                    <a:cubicBezTo>
                      <a:pt x="2036" y="2480"/>
                      <a:pt x="2038" y="2480"/>
                      <a:pt x="2040" y="2480"/>
                    </a:cubicBezTo>
                    <a:cubicBezTo>
                      <a:pt x="2198" y="2480"/>
                      <a:pt x="2325" y="2341"/>
                      <a:pt x="2315" y="2183"/>
                    </a:cubicBezTo>
                    <a:cubicBezTo>
                      <a:pt x="2264" y="1524"/>
                      <a:pt x="2048" y="36"/>
                      <a:pt x="1110" y="1"/>
                    </a:cubicBezTo>
                    <a:cubicBezTo>
                      <a:pt x="1099" y="1"/>
                      <a:pt x="1089" y="1"/>
                      <a:pt x="10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3"/>
              <p:cNvSpPr/>
              <p:nvPr/>
            </p:nvSpPr>
            <p:spPr>
              <a:xfrm flipH="1">
                <a:off x="4782497" y="4318207"/>
                <a:ext cx="20593" cy="247290"/>
              </a:xfrm>
              <a:custGeom>
                <a:avLst/>
                <a:gdLst/>
                <a:ahLst/>
                <a:cxnLst/>
                <a:rect l="l" t="t" r="r" b="b"/>
                <a:pathLst>
                  <a:path w="361" h="4335" extrusionOk="0">
                    <a:moveTo>
                      <a:pt x="172" y="1"/>
                    </a:moveTo>
                    <a:cubicBezTo>
                      <a:pt x="86" y="1"/>
                      <a:pt x="1" y="55"/>
                      <a:pt x="2" y="165"/>
                    </a:cubicBezTo>
                    <a:cubicBezTo>
                      <a:pt x="6" y="1499"/>
                      <a:pt x="12" y="2834"/>
                      <a:pt x="15" y="4168"/>
                    </a:cubicBezTo>
                    <a:cubicBezTo>
                      <a:pt x="18" y="4279"/>
                      <a:pt x="104" y="4335"/>
                      <a:pt x="189" y="4335"/>
                    </a:cubicBezTo>
                    <a:cubicBezTo>
                      <a:pt x="275" y="4335"/>
                      <a:pt x="360" y="4279"/>
                      <a:pt x="360" y="4168"/>
                    </a:cubicBezTo>
                    <a:cubicBezTo>
                      <a:pt x="354" y="2834"/>
                      <a:pt x="351" y="1499"/>
                      <a:pt x="343" y="165"/>
                    </a:cubicBezTo>
                    <a:cubicBezTo>
                      <a:pt x="343" y="55"/>
                      <a:pt x="257" y="1"/>
                      <a:pt x="1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3"/>
              <p:cNvSpPr/>
              <p:nvPr/>
            </p:nvSpPr>
            <p:spPr>
              <a:xfrm flipH="1">
                <a:off x="4722715" y="4179186"/>
                <a:ext cx="146492" cy="172789"/>
              </a:xfrm>
              <a:custGeom>
                <a:avLst/>
                <a:gdLst/>
                <a:ahLst/>
                <a:cxnLst/>
                <a:rect l="l" t="t" r="r" b="b"/>
                <a:pathLst>
                  <a:path w="2568" h="3029" extrusionOk="0">
                    <a:moveTo>
                      <a:pt x="1284" y="0"/>
                    </a:moveTo>
                    <a:cubicBezTo>
                      <a:pt x="232" y="0"/>
                      <a:pt x="41" y="1789"/>
                      <a:pt x="7" y="2619"/>
                    </a:cubicBezTo>
                    <a:cubicBezTo>
                      <a:pt x="0" y="2841"/>
                      <a:pt x="178" y="3029"/>
                      <a:pt x="404" y="3029"/>
                    </a:cubicBezTo>
                    <a:lnTo>
                      <a:pt x="2162" y="3029"/>
                    </a:lnTo>
                    <a:cubicBezTo>
                      <a:pt x="2387" y="3029"/>
                      <a:pt x="2567" y="2841"/>
                      <a:pt x="2557" y="2619"/>
                    </a:cubicBezTo>
                    <a:cubicBezTo>
                      <a:pt x="2523" y="1789"/>
                      <a:pt x="2332" y="0"/>
                      <a:pt x="12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3"/>
              <p:cNvSpPr/>
              <p:nvPr/>
            </p:nvSpPr>
            <p:spPr>
              <a:xfrm flipH="1">
                <a:off x="4675366" y="4456715"/>
                <a:ext cx="54877" cy="88363"/>
              </a:xfrm>
              <a:custGeom>
                <a:avLst/>
                <a:gdLst/>
                <a:ahLst/>
                <a:cxnLst/>
                <a:rect l="l" t="t" r="r" b="b"/>
                <a:pathLst>
                  <a:path w="962" h="1549" extrusionOk="0">
                    <a:moveTo>
                      <a:pt x="713" y="0"/>
                    </a:moveTo>
                    <a:cubicBezTo>
                      <a:pt x="611" y="0"/>
                      <a:pt x="502" y="85"/>
                      <a:pt x="531" y="215"/>
                    </a:cubicBezTo>
                    <a:cubicBezTo>
                      <a:pt x="572" y="399"/>
                      <a:pt x="432" y="642"/>
                      <a:pt x="357" y="798"/>
                    </a:cubicBezTo>
                    <a:cubicBezTo>
                      <a:pt x="279" y="970"/>
                      <a:pt x="183" y="1133"/>
                      <a:pt x="84" y="1294"/>
                    </a:cubicBezTo>
                    <a:cubicBezTo>
                      <a:pt x="0" y="1425"/>
                      <a:pt x="119" y="1548"/>
                      <a:pt x="238" y="1548"/>
                    </a:cubicBezTo>
                    <a:cubicBezTo>
                      <a:pt x="290" y="1548"/>
                      <a:pt x="342" y="1525"/>
                      <a:pt x="377" y="1468"/>
                    </a:cubicBezTo>
                    <a:cubicBezTo>
                      <a:pt x="606" y="1110"/>
                      <a:pt x="961" y="570"/>
                      <a:pt x="862" y="122"/>
                    </a:cubicBezTo>
                    <a:cubicBezTo>
                      <a:pt x="843" y="37"/>
                      <a:pt x="779" y="0"/>
                      <a:pt x="7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3"/>
              <p:cNvSpPr/>
              <p:nvPr/>
            </p:nvSpPr>
            <p:spPr>
              <a:xfrm flipH="1">
                <a:off x="4749016" y="4489573"/>
                <a:ext cx="333257" cy="267028"/>
              </a:xfrm>
              <a:custGeom>
                <a:avLst/>
                <a:gdLst/>
                <a:ahLst/>
                <a:cxnLst/>
                <a:rect l="l" t="t" r="r" b="b"/>
                <a:pathLst>
                  <a:path w="5842" h="4681" extrusionOk="0">
                    <a:moveTo>
                      <a:pt x="279" y="0"/>
                    </a:moveTo>
                    <a:cubicBezTo>
                      <a:pt x="77" y="0"/>
                      <a:pt x="1" y="111"/>
                      <a:pt x="104" y="359"/>
                    </a:cubicBezTo>
                    <a:cubicBezTo>
                      <a:pt x="687" y="1766"/>
                      <a:pt x="5739" y="4630"/>
                      <a:pt x="5774" y="4681"/>
                    </a:cubicBezTo>
                    <a:lnTo>
                      <a:pt x="5842" y="4548"/>
                    </a:lnTo>
                    <a:cubicBezTo>
                      <a:pt x="4872" y="2401"/>
                      <a:pt x="1218" y="0"/>
                      <a:pt x="2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3"/>
              <p:cNvSpPr/>
              <p:nvPr/>
            </p:nvSpPr>
            <p:spPr>
              <a:xfrm flipH="1">
                <a:off x="4768297" y="4503207"/>
                <a:ext cx="299886" cy="228522"/>
              </a:xfrm>
              <a:custGeom>
                <a:avLst/>
                <a:gdLst/>
                <a:ahLst/>
                <a:cxnLst/>
                <a:rect l="l" t="t" r="r" b="b"/>
                <a:pathLst>
                  <a:path w="5257" h="4006" extrusionOk="0">
                    <a:moveTo>
                      <a:pt x="0" y="0"/>
                    </a:moveTo>
                    <a:cubicBezTo>
                      <a:pt x="211" y="178"/>
                      <a:pt x="427" y="349"/>
                      <a:pt x="641" y="526"/>
                    </a:cubicBezTo>
                    <a:lnTo>
                      <a:pt x="1167" y="943"/>
                    </a:lnTo>
                    <a:cubicBezTo>
                      <a:pt x="1106" y="953"/>
                      <a:pt x="1048" y="960"/>
                      <a:pt x="986" y="974"/>
                    </a:cubicBezTo>
                    <a:cubicBezTo>
                      <a:pt x="904" y="994"/>
                      <a:pt x="823" y="1015"/>
                      <a:pt x="741" y="1045"/>
                    </a:cubicBezTo>
                    <a:cubicBezTo>
                      <a:pt x="826" y="1059"/>
                      <a:pt x="911" y="1062"/>
                      <a:pt x="996" y="1062"/>
                    </a:cubicBezTo>
                    <a:cubicBezTo>
                      <a:pt x="1082" y="1062"/>
                      <a:pt x="1164" y="1056"/>
                      <a:pt x="1249" y="1045"/>
                    </a:cubicBezTo>
                    <a:lnTo>
                      <a:pt x="1294" y="1042"/>
                    </a:lnTo>
                    <a:cubicBezTo>
                      <a:pt x="1498" y="1206"/>
                      <a:pt x="1707" y="1366"/>
                      <a:pt x="1911" y="1524"/>
                    </a:cubicBezTo>
                    <a:cubicBezTo>
                      <a:pt x="1881" y="1537"/>
                      <a:pt x="1850" y="1547"/>
                      <a:pt x="1820" y="1560"/>
                    </a:cubicBezTo>
                    <a:cubicBezTo>
                      <a:pt x="1744" y="1588"/>
                      <a:pt x="1672" y="1622"/>
                      <a:pt x="1604" y="1670"/>
                    </a:cubicBezTo>
                    <a:cubicBezTo>
                      <a:pt x="1614" y="1671"/>
                      <a:pt x="1624" y="1671"/>
                      <a:pt x="1634" y="1671"/>
                    </a:cubicBezTo>
                    <a:cubicBezTo>
                      <a:pt x="1706" y="1671"/>
                      <a:pt x="1774" y="1661"/>
                      <a:pt x="1843" y="1650"/>
                    </a:cubicBezTo>
                    <a:cubicBezTo>
                      <a:pt x="1905" y="1639"/>
                      <a:pt x="1963" y="1622"/>
                      <a:pt x="2020" y="1609"/>
                    </a:cubicBezTo>
                    <a:cubicBezTo>
                      <a:pt x="2212" y="1755"/>
                      <a:pt x="2403" y="1902"/>
                      <a:pt x="2594" y="2049"/>
                    </a:cubicBezTo>
                    <a:cubicBezTo>
                      <a:pt x="2625" y="2072"/>
                      <a:pt x="2659" y="2097"/>
                      <a:pt x="2690" y="2124"/>
                    </a:cubicBezTo>
                    <a:cubicBezTo>
                      <a:pt x="2598" y="2162"/>
                      <a:pt x="2509" y="2203"/>
                      <a:pt x="2423" y="2261"/>
                    </a:cubicBezTo>
                    <a:cubicBezTo>
                      <a:pt x="2553" y="2257"/>
                      <a:pt x="2672" y="2230"/>
                      <a:pt x="2792" y="2199"/>
                    </a:cubicBezTo>
                    <a:cubicBezTo>
                      <a:pt x="3035" y="2384"/>
                      <a:pt x="3280" y="2564"/>
                      <a:pt x="3523" y="2745"/>
                    </a:cubicBezTo>
                    <a:cubicBezTo>
                      <a:pt x="3403" y="2779"/>
                      <a:pt x="3284" y="2817"/>
                      <a:pt x="3167" y="2875"/>
                    </a:cubicBezTo>
                    <a:cubicBezTo>
                      <a:pt x="3196" y="2877"/>
                      <a:pt x="3223" y="2878"/>
                      <a:pt x="3251" y="2878"/>
                    </a:cubicBezTo>
                    <a:cubicBezTo>
                      <a:pt x="3384" y="2878"/>
                      <a:pt x="3512" y="2859"/>
                      <a:pt x="3638" y="2834"/>
                    </a:cubicBezTo>
                    <a:cubicBezTo>
                      <a:pt x="3731" y="2902"/>
                      <a:pt x="3823" y="2970"/>
                      <a:pt x="3915" y="3039"/>
                    </a:cubicBezTo>
                    <a:cubicBezTo>
                      <a:pt x="4041" y="3131"/>
                      <a:pt x="4164" y="3223"/>
                      <a:pt x="4291" y="3312"/>
                    </a:cubicBezTo>
                    <a:cubicBezTo>
                      <a:pt x="4232" y="3332"/>
                      <a:pt x="4178" y="3356"/>
                      <a:pt x="4123" y="3387"/>
                    </a:cubicBezTo>
                    <a:cubicBezTo>
                      <a:pt x="4170" y="3394"/>
                      <a:pt x="4215" y="3396"/>
                      <a:pt x="4259" y="3396"/>
                    </a:cubicBezTo>
                    <a:cubicBezTo>
                      <a:pt x="4304" y="3396"/>
                      <a:pt x="4347" y="3394"/>
                      <a:pt x="4390" y="3391"/>
                    </a:cubicBezTo>
                    <a:lnTo>
                      <a:pt x="4393" y="3391"/>
                    </a:lnTo>
                    <a:cubicBezTo>
                      <a:pt x="4680" y="3599"/>
                      <a:pt x="4966" y="3804"/>
                      <a:pt x="5256" y="4005"/>
                    </a:cubicBezTo>
                    <a:lnTo>
                      <a:pt x="4615" y="3482"/>
                    </a:lnTo>
                    <a:lnTo>
                      <a:pt x="4434" y="3336"/>
                    </a:lnTo>
                    <a:lnTo>
                      <a:pt x="4431" y="3329"/>
                    </a:lnTo>
                    <a:cubicBezTo>
                      <a:pt x="4424" y="3244"/>
                      <a:pt x="4410" y="3158"/>
                      <a:pt x="4386" y="3076"/>
                    </a:cubicBezTo>
                    <a:cubicBezTo>
                      <a:pt x="4363" y="2991"/>
                      <a:pt x="4335" y="2909"/>
                      <a:pt x="4291" y="2827"/>
                    </a:cubicBezTo>
                    <a:cubicBezTo>
                      <a:pt x="4273" y="2920"/>
                      <a:pt x="4277" y="3008"/>
                      <a:pt x="4284" y="3093"/>
                    </a:cubicBezTo>
                    <a:cubicBezTo>
                      <a:pt x="4291" y="3142"/>
                      <a:pt x="4298" y="3189"/>
                      <a:pt x="4304" y="3237"/>
                    </a:cubicBezTo>
                    <a:lnTo>
                      <a:pt x="3966" y="2970"/>
                    </a:lnTo>
                    <a:cubicBezTo>
                      <a:pt x="3878" y="2899"/>
                      <a:pt x="3786" y="2830"/>
                      <a:pt x="3697" y="2759"/>
                    </a:cubicBezTo>
                    <a:cubicBezTo>
                      <a:pt x="3687" y="2677"/>
                      <a:pt x="3676" y="2595"/>
                      <a:pt x="3659" y="2513"/>
                    </a:cubicBezTo>
                    <a:cubicBezTo>
                      <a:pt x="3638" y="2431"/>
                      <a:pt x="3618" y="2346"/>
                      <a:pt x="3584" y="2264"/>
                    </a:cubicBezTo>
                    <a:cubicBezTo>
                      <a:pt x="3570" y="2353"/>
                      <a:pt x="3567" y="2438"/>
                      <a:pt x="3567" y="2523"/>
                    </a:cubicBezTo>
                    <a:cubicBezTo>
                      <a:pt x="3567" y="2571"/>
                      <a:pt x="3570" y="2616"/>
                      <a:pt x="3574" y="2663"/>
                    </a:cubicBezTo>
                    <a:cubicBezTo>
                      <a:pt x="3335" y="2479"/>
                      <a:pt x="3096" y="2294"/>
                      <a:pt x="2857" y="2110"/>
                    </a:cubicBezTo>
                    <a:cubicBezTo>
                      <a:pt x="2857" y="2028"/>
                      <a:pt x="2854" y="1943"/>
                      <a:pt x="2844" y="1861"/>
                    </a:cubicBezTo>
                    <a:cubicBezTo>
                      <a:pt x="2830" y="1769"/>
                      <a:pt x="2816" y="1680"/>
                      <a:pt x="2786" y="1588"/>
                    </a:cubicBezTo>
                    <a:cubicBezTo>
                      <a:pt x="2762" y="1680"/>
                      <a:pt x="2751" y="1773"/>
                      <a:pt x="2748" y="1864"/>
                    </a:cubicBezTo>
                    <a:cubicBezTo>
                      <a:pt x="2745" y="1916"/>
                      <a:pt x="2745" y="1970"/>
                      <a:pt x="2745" y="2022"/>
                    </a:cubicBezTo>
                    <a:cubicBezTo>
                      <a:pt x="2717" y="2001"/>
                      <a:pt x="2690" y="1981"/>
                      <a:pt x="2663" y="1960"/>
                    </a:cubicBezTo>
                    <a:cubicBezTo>
                      <a:pt x="2478" y="1820"/>
                      <a:pt x="2297" y="1683"/>
                      <a:pt x="2116" y="1547"/>
                    </a:cubicBezTo>
                    <a:lnTo>
                      <a:pt x="2116" y="1540"/>
                    </a:lnTo>
                    <a:cubicBezTo>
                      <a:pt x="2113" y="1404"/>
                      <a:pt x="2106" y="1267"/>
                      <a:pt x="2065" y="1130"/>
                    </a:cubicBezTo>
                    <a:cubicBezTo>
                      <a:pt x="2028" y="1243"/>
                      <a:pt x="2014" y="1352"/>
                      <a:pt x="2007" y="1465"/>
                    </a:cubicBezTo>
                    <a:cubicBezTo>
                      <a:pt x="1785" y="1298"/>
                      <a:pt x="1563" y="1130"/>
                      <a:pt x="1341" y="966"/>
                    </a:cubicBezTo>
                    <a:lnTo>
                      <a:pt x="1297" y="936"/>
                    </a:lnTo>
                    <a:cubicBezTo>
                      <a:pt x="1297" y="861"/>
                      <a:pt x="1294" y="789"/>
                      <a:pt x="1283" y="714"/>
                    </a:cubicBezTo>
                    <a:cubicBezTo>
                      <a:pt x="1273" y="622"/>
                      <a:pt x="1259" y="530"/>
                      <a:pt x="1232" y="438"/>
                    </a:cubicBezTo>
                    <a:cubicBezTo>
                      <a:pt x="1212" y="530"/>
                      <a:pt x="1198" y="622"/>
                      <a:pt x="1191" y="714"/>
                    </a:cubicBezTo>
                    <a:cubicBezTo>
                      <a:pt x="1188" y="762"/>
                      <a:pt x="1188" y="810"/>
                      <a:pt x="1185" y="854"/>
                    </a:cubicBezTo>
                    <a:lnTo>
                      <a:pt x="676" y="479"/>
                    </a:lnTo>
                    <a:cubicBezTo>
                      <a:pt x="451" y="322"/>
                      <a:pt x="229" y="158"/>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3"/>
              <p:cNvSpPr/>
              <p:nvPr/>
            </p:nvSpPr>
            <p:spPr>
              <a:xfrm flipH="1">
                <a:off x="4817924" y="4245417"/>
                <a:ext cx="125100" cy="272048"/>
              </a:xfrm>
              <a:custGeom>
                <a:avLst/>
                <a:gdLst/>
                <a:ahLst/>
                <a:cxnLst/>
                <a:rect l="l" t="t" r="r" b="b"/>
                <a:pathLst>
                  <a:path w="2193" h="4769" extrusionOk="0">
                    <a:moveTo>
                      <a:pt x="711" y="0"/>
                    </a:moveTo>
                    <a:lnTo>
                      <a:pt x="711" y="0"/>
                    </a:lnTo>
                    <a:cubicBezTo>
                      <a:pt x="714" y="191"/>
                      <a:pt x="724" y="379"/>
                      <a:pt x="732" y="570"/>
                    </a:cubicBezTo>
                    <a:cubicBezTo>
                      <a:pt x="752" y="762"/>
                      <a:pt x="765" y="952"/>
                      <a:pt x="789" y="1140"/>
                    </a:cubicBezTo>
                    <a:cubicBezTo>
                      <a:pt x="820" y="1386"/>
                      <a:pt x="861" y="1628"/>
                      <a:pt x="909" y="1871"/>
                    </a:cubicBezTo>
                    <a:cubicBezTo>
                      <a:pt x="612" y="1686"/>
                      <a:pt x="311" y="1509"/>
                      <a:pt x="1" y="1348"/>
                    </a:cubicBezTo>
                    <a:lnTo>
                      <a:pt x="1" y="1348"/>
                    </a:lnTo>
                    <a:cubicBezTo>
                      <a:pt x="305" y="1587"/>
                      <a:pt x="622" y="1813"/>
                      <a:pt x="943" y="2028"/>
                    </a:cubicBezTo>
                    <a:cubicBezTo>
                      <a:pt x="960" y="2110"/>
                      <a:pt x="981" y="2188"/>
                      <a:pt x="998" y="2266"/>
                    </a:cubicBezTo>
                    <a:cubicBezTo>
                      <a:pt x="1069" y="2547"/>
                      <a:pt x="1151" y="2827"/>
                      <a:pt x="1250" y="3100"/>
                    </a:cubicBezTo>
                    <a:cubicBezTo>
                      <a:pt x="1219" y="3089"/>
                      <a:pt x="1192" y="3076"/>
                      <a:pt x="1165" y="3065"/>
                    </a:cubicBezTo>
                    <a:cubicBezTo>
                      <a:pt x="1072" y="3032"/>
                      <a:pt x="981" y="2997"/>
                      <a:pt x="888" y="2970"/>
                    </a:cubicBezTo>
                    <a:cubicBezTo>
                      <a:pt x="704" y="2909"/>
                      <a:pt x="513" y="2857"/>
                      <a:pt x="322" y="2813"/>
                    </a:cubicBezTo>
                    <a:lnTo>
                      <a:pt x="322" y="2813"/>
                    </a:lnTo>
                    <a:cubicBezTo>
                      <a:pt x="499" y="2901"/>
                      <a:pt x="673" y="2983"/>
                      <a:pt x="855" y="3059"/>
                    </a:cubicBezTo>
                    <a:lnTo>
                      <a:pt x="1117" y="3175"/>
                    </a:lnTo>
                    <a:cubicBezTo>
                      <a:pt x="1162" y="3196"/>
                      <a:pt x="1206" y="3212"/>
                      <a:pt x="1247" y="3232"/>
                    </a:cubicBezTo>
                    <a:cubicBezTo>
                      <a:pt x="1253" y="3236"/>
                      <a:pt x="1266" y="3244"/>
                      <a:pt x="1268" y="3244"/>
                    </a:cubicBezTo>
                    <a:cubicBezTo>
                      <a:pt x="1268" y="3244"/>
                      <a:pt x="1268" y="3244"/>
                      <a:pt x="1267" y="3243"/>
                    </a:cubicBezTo>
                    <a:cubicBezTo>
                      <a:pt x="1264" y="3243"/>
                      <a:pt x="1264" y="3240"/>
                      <a:pt x="1260" y="3237"/>
                    </a:cubicBezTo>
                    <a:lnTo>
                      <a:pt x="1260" y="3229"/>
                    </a:lnTo>
                    <a:cubicBezTo>
                      <a:pt x="1260" y="3232"/>
                      <a:pt x="1271" y="3250"/>
                      <a:pt x="1281" y="3257"/>
                    </a:cubicBezTo>
                    <a:cubicBezTo>
                      <a:pt x="1294" y="3267"/>
                      <a:pt x="1305" y="3267"/>
                      <a:pt x="1312" y="3270"/>
                    </a:cubicBezTo>
                    <a:cubicBezTo>
                      <a:pt x="1326" y="3298"/>
                      <a:pt x="1335" y="3328"/>
                      <a:pt x="1346" y="3359"/>
                    </a:cubicBezTo>
                    <a:cubicBezTo>
                      <a:pt x="1431" y="3560"/>
                      <a:pt x="1520" y="3758"/>
                      <a:pt x="1619" y="3949"/>
                    </a:cubicBezTo>
                    <a:cubicBezTo>
                      <a:pt x="1493" y="3929"/>
                      <a:pt x="1362" y="3916"/>
                      <a:pt x="1233" y="3905"/>
                    </a:cubicBezTo>
                    <a:cubicBezTo>
                      <a:pt x="1104" y="3894"/>
                      <a:pt x="975" y="3887"/>
                      <a:pt x="844" y="3887"/>
                    </a:cubicBezTo>
                    <a:cubicBezTo>
                      <a:pt x="819" y="3887"/>
                      <a:pt x="794" y="3887"/>
                      <a:pt x="768" y="3888"/>
                    </a:cubicBezTo>
                    <a:cubicBezTo>
                      <a:pt x="919" y="3939"/>
                      <a:pt x="1069" y="3974"/>
                      <a:pt x="1219" y="4004"/>
                    </a:cubicBezTo>
                    <a:cubicBezTo>
                      <a:pt x="1370" y="4035"/>
                      <a:pt x="1520" y="4059"/>
                      <a:pt x="1674" y="4080"/>
                    </a:cubicBezTo>
                    <a:lnTo>
                      <a:pt x="1694" y="4083"/>
                    </a:lnTo>
                    <a:cubicBezTo>
                      <a:pt x="1752" y="4182"/>
                      <a:pt x="2076" y="4677"/>
                      <a:pt x="2141" y="4769"/>
                    </a:cubicBezTo>
                    <a:cubicBezTo>
                      <a:pt x="2192" y="4656"/>
                      <a:pt x="1776" y="4168"/>
                      <a:pt x="1728" y="4066"/>
                    </a:cubicBezTo>
                    <a:lnTo>
                      <a:pt x="1738" y="4042"/>
                    </a:lnTo>
                    <a:cubicBezTo>
                      <a:pt x="1789" y="3916"/>
                      <a:pt x="1841" y="3785"/>
                      <a:pt x="1888" y="3656"/>
                    </a:cubicBezTo>
                    <a:cubicBezTo>
                      <a:pt x="1912" y="3591"/>
                      <a:pt x="1933" y="3523"/>
                      <a:pt x="1953" y="3458"/>
                    </a:cubicBezTo>
                    <a:cubicBezTo>
                      <a:pt x="1977" y="3393"/>
                      <a:pt x="1994" y="3325"/>
                      <a:pt x="2022" y="3260"/>
                    </a:cubicBezTo>
                    <a:lnTo>
                      <a:pt x="2022" y="3260"/>
                    </a:lnTo>
                    <a:cubicBezTo>
                      <a:pt x="1970" y="3311"/>
                      <a:pt x="1940" y="3376"/>
                      <a:pt x="1902" y="3434"/>
                    </a:cubicBezTo>
                    <a:cubicBezTo>
                      <a:pt x="1868" y="3495"/>
                      <a:pt x="1830" y="3554"/>
                      <a:pt x="1800" y="3618"/>
                    </a:cubicBezTo>
                    <a:cubicBezTo>
                      <a:pt x="1752" y="3714"/>
                      <a:pt x="1704" y="3810"/>
                      <a:pt x="1663" y="3908"/>
                    </a:cubicBezTo>
                    <a:cubicBezTo>
                      <a:pt x="1653" y="3892"/>
                      <a:pt x="1646" y="3875"/>
                      <a:pt x="1639" y="3858"/>
                    </a:cubicBezTo>
                    <a:cubicBezTo>
                      <a:pt x="1564" y="3683"/>
                      <a:pt x="1499" y="3503"/>
                      <a:pt x="1438" y="3325"/>
                    </a:cubicBezTo>
                    <a:cubicBezTo>
                      <a:pt x="1424" y="3287"/>
                      <a:pt x="1414" y="3250"/>
                      <a:pt x="1400" y="3209"/>
                    </a:cubicBezTo>
                    <a:cubicBezTo>
                      <a:pt x="1411" y="3199"/>
                      <a:pt x="1421" y="3185"/>
                      <a:pt x="1428" y="3171"/>
                    </a:cubicBezTo>
                    <a:cubicBezTo>
                      <a:pt x="1537" y="3007"/>
                      <a:pt x="1633" y="2837"/>
                      <a:pt x="1725" y="2666"/>
                    </a:cubicBezTo>
                    <a:cubicBezTo>
                      <a:pt x="1817" y="2495"/>
                      <a:pt x="1902" y="2318"/>
                      <a:pt x="1977" y="2137"/>
                    </a:cubicBezTo>
                    <a:lnTo>
                      <a:pt x="1977" y="2137"/>
                    </a:lnTo>
                    <a:cubicBezTo>
                      <a:pt x="1858" y="2294"/>
                      <a:pt x="1745" y="2454"/>
                      <a:pt x="1639" y="2615"/>
                    </a:cubicBezTo>
                    <a:lnTo>
                      <a:pt x="1353" y="3059"/>
                    </a:lnTo>
                    <a:cubicBezTo>
                      <a:pt x="1267" y="2786"/>
                      <a:pt x="1189" y="2512"/>
                      <a:pt x="1121" y="2236"/>
                    </a:cubicBezTo>
                    <a:cubicBezTo>
                      <a:pt x="1100" y="2158"/>
                      <a:pt x="1083" y="2082"/>
                      <a:pt x="1066" y="2004"/>
                    </a:cubicBezTo>
                    <a:cubicBezTo>
                      <a:pt x="1247" y="1768"/>
                      <a:pt x="1424" y="1529"/>
                      <a:pt x="1598" y="1283"/>
                    </a:cubicBezTo>
                    <a:cubicBezTo>
                      <a:pt x="1776" y="1034"/>
                      <a:pt x="1950" y="779"/>
                      <a:pt x="2110" y="512"/>
                    </a:cubicBezTo>
                    <a:lnTo>
                      <a:pt x="2110" y="512"/>
                    </a:lnTo>
                    <a:cubicBezTo>
                      <a:pt x="1902" y="741"/>
                      <a:pt x="1704" y="976"/>
                      <a:pt x="1513" y="1219"/>
                    </a:cubicBezTo>
                    <a:cubicBezTo>
                      <a:pt x="1346" y="1423"/>
                      <a:pt x="1189" y="1635"/>
                      <a:pt x="1031" y="1847"/>
                    </a:cubicBezTo>
                    <a:cubicBezTo>
                      <a:pt x="1018" y="1792"/>
                      <a:pt x="1004" y="1737"/>
                      <a:pt x="994" y="1683"/>
                    </a:cubicBezTo>
                    <a:cubicBezTo>
                      <a:pt x="950" y="1499"/>
                      <a:pt x="926" y="1311"/>
                      <a:pt x="885" y="1127"/>
                    </a:cubicBezTo>
                    <a:cubicBezTo>
                      <a:pt x="817" y="754"/>
                      <a:pt x="768" y="376"/>
                      <a:pt x="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3"/>
              <p:cNvSpPr/>
              <p:nvPr/>
            </p:nvSpPr>
            <p:spPr>
              <a:xfrm flipH="1">
                <a:off x="4871090" y="4206968"/>
                <a:ext cx="55733" cy="49059"/>
              </a:xfrm>
              <a:custGeom>
                <a:avLst/>
                <a:gdLst/>
                <a:ahLst/>
                <a:cxnLst/>
                <a:rect l="l" t="t" r="r" b="b"/>
                <a:pathLst>
                  <a:path w="977" h="860" extrusionOk="0">
                    <a:moveTo>
                      <a:pt x="487" y="1"/>
                    </a:moveTo>
                    <a:cubicBezTo>
                      <a:pt x="425" y="1"/>
                      <a:pt x="363" y="14"/>
                      <a:pt x="304" y="43"/>
                    </a:cubicBezTo>
                    <a:cubicBezTo>
                      <a:pt x="89" y="145"/>
                      <a:pt x="0" y="401"/>
                      <a:pt x="103" y="616"/>
                    </a:cubicBezTo>
                    <a:cubicBezTo>
                      <a:pt x="177" y="769"/>
                      <a:pt x="331" y="860"/>
                      <a:pt x="490" y="860"/>
                    </a:cubicBezTo>
                    <a:cubicBezTo>
                      <a:pt x="552" y="860"/>
                      <a:pt x="614" y="846"/>
                      <a:pt x="673" y="818"/>
                    </a:cubicBezTo>
                    <a:cubicBezTo>
                      <a:pt x="888" y="715"/>
                      <a:pt x="976" y="459"/>
                      <a:pt x="874" y="244"/>
                    </a:cubicBezTo>
                    <a:cubicBezTo>
                      <a:pt x="800" y="91"/>
                      <a:pt x="646" y="1"/>
                      <a:pt x="4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3"/>
              <p:cNvSpPr/>
              <p:nvPr/>
            </p:nvSpPr>
            <p:spPr>
              <a:xfrm flipH="1">
                <a:off x="4799440" y="4256598"/>
                <a:ext cx="55733" cy="48945"/>
              </a:xfrm>
              <a:custGeom>
                <a:avLst/>
                <a:gdLst/>
                <a:ahLst/>
                <a:cxnLst/>
                <a:rect l="l" t="t" r="r" b="b"/>
                <a:pathLst>
                  <a:path w="977" h="858" extrusionOk="0">
                    <a:moveTo>
                      <a:pt x="490" y="0"/>
                    </a:moveTo>
                    <a:cubicBezTo>
                      <a:pt x="428" y="0"/>
                      <a:pt x="364" y="14"/>
                      <a:pt x="304" y="43"/>
                    </a:cubicBezTo>
                    <a:cubicBezTo>
                      <a:pt x="93" y="145"/>
                      <a:pt x="0" y="402"/>
                      <a:pt x="103" y="613"/>
                    </a:cubicBezTo>
                    <a:cubicBezTo>
                      <a:pt x="176" y="768"/>
                      <a:pt x="329" y="857"/>
                      <a:pt x="489" y="857"/>
                    </a:cubicBezTo>
                    <a:cubicBezTo>
                      <a:pt x="552" y="857"/>
                      <a:pt x="616" y="843"/>
                      <a:pt x="676" y="815"/>
                    </a:cubicBezTo>
                    <a:cubicBezTo>
                      <a:pt x="887" y="712"/>
                      <a:pt x="977" y="456"/>
                      <a:pt x="878" y="244"/>
                    </a:cubicBezTo>
                    <a:cubicBezTo>
                      <a:pt x="804" y="90"/>
                      <a:pt x="651" y="0"/>
                      <a:pt x="4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3"/>
              <p:cNvSpPr/>
              <p:nvPr/>
            </p:nvSpPr>
            <p:spPr>
              <a:xfrm flipH="1">
                <a:off x="4800410" y="4336234"/>
                <a:ext cx="51112" cy="44894"/>
              </a:xfrm>
              <a:custGeom>
                <a:avLst/>
                <a:gdLst/>
                <a:ahLst/>
                <a:cxnLst/>
                <a:rect l="l" t="t" r="r" b="b"/>
                <a:pathLst>
                  <a:path w="896" h="787" extrusionOk="0">
                    <a:moveTo>
                      <a:pt x="449" y="1"/>
                    </a:moveTo>
                    <a:cubicBezTo>
                      <a:pt x="393" y="1"/>
                      <a:pt x="335" y="13"/>
                      <a:pt x="281" y="40"/>
                    </a:cubicBezTo>
                    <a:cubicBezTo>
                      <a:pt x="83" y="132"/>
                      <a:pt x="1" y="367"/>
                      <a:pt x="97" y="562"/>
                    </a:cubicBezTo>
                    <a:cubicBezTo>
                      <a:pt x="163" y="704"/>
                      <a:pt x="303" y="786"/>
                      <a:pt x="448" y="786"/>
                    </a:cubicBezTo>
                    <a:cubicBezTo>
                      <a:pt x="506" y="786"/>
                      <a:pt x="564" y="773"/>
                      <a:pt x="619" y="747"/>
                    </a:cubicBezTo>
                    <a:cubicBezTo>
                      <a:pt x="814" y="654"/>
                      <a:pt x="896" y="419"/>
                      <a:pt x="803" y="224"/>
                    </a:cubicBezTo>
                    <a:cubicBezTo>
                      <a:pt x="737" y="84"/>
                      <a:pt x="596" y="1"/>
                      <a:pt x="4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3"/>
              <p:cNvSpPr/>
              <p:nvPr/>
            </p:nvSpPr>
            <p:spPr>
              <a:xfrm flipH="1">
                <a:off x="4898928" y="4383525"/>
                <a:ext cx="51283" cy="44894"/>
              </a:xfrm>
              <a:custGeom>
                <a:avLst/>
                <a:gdLst/>
                <a:ahLst/>
                <a:cxnLst/>
                <a:rect l="l" t="t" r="r" b="b"/>
                <a:pathLst>
                  <a:path w="899" h="787" extrusionOk="0">
                    <a:moveTo>
                      <a:pt x="451" y="0"/>
                    </a:moveTo>
                    <a:cubicBezTo>
                      <a:pt x="394" y="0"/>
                      <a:pt x="335" y="13"/>
                      <a:pt x="280" y="40"/>
                    </a:cubicBezTo>
                    <a:cubicBezTo>
                      <a:pt x="83" y="132"/>
                      <a:pt x="1" y="368"/>
                      <a:pt x="96" y="562"/>
                    </a:cubicBezTo>
                    <a:cubicBezTo>
                      <a:pt x="162" y="703"/>
                      <a:pt x="303" y="786"/>
                      <a:pt x="449" y="786"/>
                    </a:cubicBezTo>
                    <a:cubicBezTo>
                      <a:pt x="506" y="786"/>
                      <a:pt x="564" y="774"/>
                      <a:pt x="618" y="747"/>
                    </a:cubicBezTo>
                    <a:cubicBezTo>
                      <a:pt x="813" y="655"/>
                      <a:pt x="899" y="419"/>
                      <a:pt x="803" y="225"/>
                    </a:cubicBezTo>
                    <a:cubicBezTo>
                      <a:pt x="736" y="83"/>
                      <a:pt x="597" y="0"/>
                      <a:pt x="45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3"/>
              <p:cNvSpPr/>
              <p:nvPr/>
            </p:nvSpPr>
            <p:spPr>
              <a:xfrm flipH="1">
                <a:off x="4877137" y="4452893"/>
                <a:ext cx="35140" cy="30975"/>
              </a:xfrm>
              <a:custGeom>
                <a:avLst/>
                <a:gdLst/>
                <a:ahLst/>
                <a:cxnLst/>
                <a:rect l="l" t="t" r="r" b="b"/>
                <a:pathLst>
                  <a:path w="616" h="543" extrusionOk="0">
                    <a:moveTo>
                      <a:pt x="306" y="1"/>
                    </a:moveTo>
                    <a:cubicBezTo>
                      <a:pt x="272" y="1"/>
                      <a:pt x="236" y="8"/>
                      <a:pt x="202" y="22"/>
                    </a:cubicBezTo>
                    <a:cubicBezTo>
                      <a:pt x="62" y="84"/>
                      <a:pt x="1" y="241"/>
                      <a:pt x="59" y="378"/>
                    </a:cubicBezTo>
                    <a:cubicBezTo>
                      <a:pt x="105" y="482"/>
                      <a:pt x="205" y="543"/>
                      <a:pt x="309" y="543"/>
                    </a:cubicBezTo>
                    <a:cubicBezTo>
                      <a:pt x="344" y="543"/>
                      <a:pt x="379" y="536"/>
                      <a:pt x="414" y="521"/>
                    </a:cubicBezTo>
                    <a:cubicBezTo>
                      <a:pt x="554" y="460"/>
                      <a:pt x="615" y="302"/>
                      <a:pt x="557" y="166"/>
                    </a:cubicBezTo>
                    <a:cubicBezTo>
                      <a:pt x="511" y="63"/>
                      <a:pt x="411" y="1"/>
                      <a:pt x="30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3"/>
              <p:cNvSpPr/>
              <p:nvPr/>
            </p:nvSpPr>
            <p:spPr>
              <a:xfrm flipH="1">
                <a:off x="4809594" y="4411534"/>
                <a:ext cx="35083" cy="30861"/>
              </a:xfrm>
              <a:custGeom>
                <a:avLst/>
                <a:gdLst/>
                <a:ahLst/>
                <a:cxnLst/>
                <a:rect l="l" t="t" r="r" b="b"/>
                <a:pathLst>
                  <a:path w="615" h="541" extrusionOk="0">
                    <a:moveTo>
                      <a:pt x="310" y="1"/>
                    </a:moveTo>
                    <a:cubicBezTo>
                      <a:pt x="274" y="1"/>
                      <a:pt x="237" y="8"/>
                      <a:pt x="202" y="24"/>
                    </a:cubicBezTo>
                    <a:cubicBezTo>
                      <a:pt x="65" y="82"/>
                      <a:pt x="1" y="243"/>
                      <a:pt x="62" y="379"/>
                    </a:cubicBezTo>
                    <a:cubicBezTo>
                      <a:pt x="105" y="480"/>
                      <a:pt x="205" y="541"/>
                      <a:pt x="310" y="541"/>
                    </a:cubicBezTo>
                    <a:cubicBezTo>
                      <a:pt x="346" y="541"/>
                      <a:pt x="382" y="534"/>
                      <a:pt x="417" y="519"/>
                    </a:cubicBezTo>
                    <a:cubicBezTo>
                      <a:pt x="554" y="461"/>
                      <a:pt x="615" y="300"/>
                      <a:pt x="557" y="164"/>
                    </a:cubicBezTo>
                    <a:cubicBezTo>
                      <a:pt x="514" y="62"/>
                      <a:pt x="415" y="1"/>
                      <a:pt x="3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3"/>
              <p:cNvSpPr/>
              <p:nvPr/>
            </p:nvSpPr>
            <p:spPr>
              <a:xfrm flipH="1">
                <a:off x="4918039" y="4291624"/>
                <a:ext cx="55733" cy="48945"/>
              </a:xfrm>
              <a:custGeom>
                <a:avLst/>
                <a:gdLst/>
                <a:ahLst/>
                <a:cxnLst/>
                <a:rect l="l" t="t" r="r" b="b"/>
                <a:pathLst>
                  <a:path w="977" h="858" extrusionOk="0">
                    <a:moveTo>
                      <a:pt x="489" y="1"/>
                    </a:moveTo>
                    <a:cubicBezTo>
                      <a:pt x="426" y="1"/>
                      <a:pt x="363" y="15"/>
                      <a:pt x="304" y="43"/>
                    </a:cubicBezTo>
                    <a:cubicBezTo>
                      <a:pt x="89" y="146"/>
                      <a:pt x="1" y="402"/>
                      <a:pt x="103" y="613"/>
                    </a:cubicBezTo>
                    <a:cubicBezTo>
                      <a:pt x="177" y="768"/>
                      <a:pt x="329" y="858"/>
                      <a:pt x="488" y="858"/>
                    </a:cubicBezTo>
                    <a:cubicBezTo>
                      <a:pt x="550" y="858"/>
                      <a:pt x="613" y="844"/>
                      <a:pt x="673" y="815"/>
                    </a:cubicBezTo>
                    <a:cubicBezTo>
                      <a:pt x="888" y="713"/>
                      <a:pt x="976" y="456"/>
                      <a:pt x="874" y="245"/>
                    </a:cubicBezTo>
                    <a:cubicBezTo>
                      <a:pt x="800" y="90"/>
                      <a:pt x="648" y="1"/>
                      <a:pt x="4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3"/>
              <p:cNvSpPr/>
              <p:nvPr/>
            </p:nvSpPr>
            <p:spPr>
              <a:xfrm flipH="1">
                <a:off x="4812446" y="4416612"/>
                <a:ext cx="16828" cy="14775"/>
              </a:xfrm>
              <a:custGeom>
                <a:avLst/>
                <a:gdLst/>
                <a:ahLst/>
                <a:cxnLst/>
                <a:rect l="l" t="t" r="r" b="b"/>
                <a:pathLst>
                  <a:path w="295" h="259" extrusionOk="0">
                    <a:moveTo>
                      <a:pt x="148" y="1"/>
                    </a:moveTo>
                    <a:cubicBezTo>
                      <a:pt x="130" y="1"/>
                      <a:pt x="111" y="5"/>
                      <a:pt x="93" y="13"/>
                    </a:cubicBezTo>
                    <a:cubicBezTo>
                      <a:pt x="28" y="44"/>
                      <a:pt x="0" y="122"/>
                      <a:pt x="31" y="184"/>
                    </a:cubicBezTo>
                    <a:cubicBezTo>
                      <a:pt x="53" y="231"/>
                      <a:pt x="100" y="258"/>
                      <a:pt x="148" y="258"/>
                    </a:cubicBezTo>
                    <a:cubicBezTo>
                      <a:pt x="166" y="258"/>
                      <a:pt x="185" y="254"/>
                      <a:pt x="202" y="245"/>
                    </a:cubicBezTo>
                    <a:cubicBezTo>
                      <a:pt x="266" y="215"/>
                      <a:pt x="294" y="140"/>
                      <a:pt x="263" y="75"/>
                    </a:cubicBezTo>
                    <a:cubicBezTo>
                      <a:pt x="241" y="28"/>
                      <a:pt x="196" y="1"/>
                      <a:pt x="148" y="1"/>
                    </a:cubicBezTo>
                    <a:close/>
                  </a:path>
                </a:pathLst>
              </a:custGeom>
              <a:solidFill>
                <a:srgbClr val="FE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3"/>
              <p:cNvSpPr/>
              <p:nvPr/>
            </p:nvSpPr>
            <p:spPr>
              <a:xfrm flipH="1">
                <a:off x="4895391" y="4457399"/>
                <a:ext cx="11751" cy="10325"/>
              </a:xfrm>
              <a:custGeom>
                <a:avLst/>
                <a:gdLst/>
                <a:ahLst/>
                <a:cxnLst/>
                <a:rect l="l" t="t" r="r" b="b"/>
                <a:pathLst>
                  <a:path w="206" h="181" extrusionOk="0">
                    <a:moveTo>
                      <a:pt x="99" y="0"/>
                    </a:moveTo>
                    <a:cubicBezTo>
                      <a:pt x="87" y="0"/>
                      <a:pt x="74" y="3"/>
                      <a:pt x="62" y="8"/>
                    </a:cubicBezTo>
                    <a:cubicBezTo>
                      <a:pt x="17" y="33"/>
                      <a:pt x="0" y="83"/>
                      <a:pt x="21" y="131"/>
                    </a:cubicBezTo>
                    <a:cubicBezTo>
                      <a:pt x="35" y="163"/>
                      <a:pt x="67" y="181"/>
                      <a:pt x="100" y="181"/>
                    </a:cubicBezTo>
                    <a:cubicBezTo>
                      <a:pt x="113" y="181"/>
                      <a:pt x="127" y="178"/>
                      <a:pt x="139" y="172"/>
                    </a:cubicBezTo>
                    <a:cubicBezTo>
                      <a:pt x="185" y="151"/>
                      <a:pt x="205" y="97"/>
                      <a:pt x="185" y="53"/>
                    </a:cubicBezTo>
                    <a:cubicBezTo>
                      <a:pt x="166" y="20"/>
                      <a:pt x="134" y="0"/>
                      <a:pt x="99" y="0"/>
                    </a:cubicBezTo>
                    <a:close/>
                  </a:path>
                </a:pathLst>
              </a:custGeom>
              <a:solidFill>
                <a:srgbClr val="FE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3"/>
              <p:cNvSpPr/>
              <p:nvPr/>
            </p:nvSpPr>
            <p:spPr>
              <a:xfrm flipH="1">
                <a:off x="4924427" y="4390656"/>
                <a:ext cx="19395" cy="16999"/>
              </a:xfrm>
              <a:custGeom>
                <a:avLst/>
                <a:gdLst/>
                <a:ahLst/>
                <a:cxnLst/>
                <a:rect l="l" t="t" r="r" b="b"/>
                <a:pathLst>
                  <a:path w="340" h="298" extrusionOk="0">
                    <a:moveTo>
                      <a:pt x="168" y="0"/>
                    </a:moveTo>
                    <a:cubicBezTo>
                      <a:pt x="146" y="0"/>
                      <a:pt x="124" y="5"/>
                      <a:pt x="103" y="15"/>
                    </a:cubicBezTo>
                    <a:cubicBezTo>
                      <a:pt x="32" y="51"/>
                      <a:pt x="1" y="141"/>
                      <a:pt x="35" y="212"/>
                    </a:cubicBezTo>
                    <a:cubicBezTo>
                      <a:pt x="60" y="267"/>
                      <a:pt x="114" y="298"/>
                      <a:pt x="170" y="298"/>
                    </a:cubicBezTo>
                    <a:cubicBezTo>
                      <a:pt x="191" y="298"/>
                      <a:pt x="213" y="293"/>
                      <a:pt x="234" y="284"/>
                    </a:cubicBezTo>
                    <a:cubicBezTo>
                      <a:pt x="308" y="246"/>
                      <a:pt x="339" y="158"/>
                      <a:pt x="302" y="86"/>
                    </a:cubicBezTo>
                    <a:cubicBezTo>
                      <a:pt x="277" y="31"/>
                      <a:pt x="224" y="0"/>
                      <a:pt x="168" y="0"/>
                    </a:cubicBezTo>
                    <a:close/>
                  </a:path>
                </a:pathLst>
              </a:custGeom>
              <a:solidFill>
                <a:srgbClr val="FE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3"/>
              <p:cNvSpPr/>
              <p:nvPr/>
            </p:nvSpPr>
            <p:spPr>
              <a:xfrm flipH="1">
                <a:off x="4944108" y="4297842"/>
                <a:ext cx="22647" cy="19966"/>
              </a:xfrm>
              <a:custGeom>
                <a:avLst/>
                <a:gdLst/>
                <a:ahLst/>
                <a:cxnLst/>
                <a:rect l="l" t="t" r="r" b="b"/>
                <a:pathLst>
                  <a:path w="397" h="350" extrusionOk="0">
                    <a:moveTo>
                      <a:pt x="200" y="1"/>
                    </a:moveTo>
                    <a:cubicBezTo>
                      <a:pt x="174" y="1"/>
                      <a:pt x="148" y="7"/>
                      <a:pt x="124" y="19"/>
                    </a:cubicBezTo>
                    <a:cubicBezTo>
                      <a:pt x="34" y="60"/>
                      <a:pt x="1" y="163"/>
                      <a:pt x="42" y="252"/>
                    </a:cubicBezTo>
                    <a:cubicBezTo>
                      <a:pt x="71" y="313"/>
                      <a:pt x="131" y="349"/>
                      <a:pt x="196" y="349"/>
                    </a:cubicBezTo>
                    <a:cubicBezTo>
                      <a:pt x="221" y="349"/>
                      <a:pt x="248" y="343"/>
                      <a:pt x="273" y="331"/>
                    </a:cubicBezTo>
                    <a:cubicBezTo>
                      <a:pt x="359" y="290"/>
                      <a:pt x="396" y="187"/>
                      <a:pt x="355" y="98"/>
                    </a:cubicBezTo>
                    <a:cubicBezTo>
                      <a:pt x="326" y="37"/>
                      <a:pt x="264" y="1"/>
                      <a:pt x="200" y="1"/>
                    </a:cubicBezTo>
                    <a:close/>
                  </a:path>
                </a:pathLst>
              </a:custGeom>
              <a:solidFill>
                <a:srgbClr val="FE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3"/>
              <p:cNvSpPr/>
              <p:nvPr/>
            </p:nvSpPr>
            <p:spPr>
              <a:xfrm flipH="1">
                <a:off x="4884724" y="4212900"/>
                <a:ext cx="22076" cy="19281"/>
              </a:xfrm>
              <a:custGeom>
                <a:avLst/>
                <a:gdLst/>
                <a:ahLst/>
                <a:cxnLst/>
                <a:rect l="l" t="t" r="r" b="b"/>
                <a:pathLst>
                  <a:path w="387" h="338" extrusionOk="0">
                    <a:moveTo>
                      <a:pt x="196" y="0"/>
                    </a:moveTo>
                    <a:cubicBezTo>
                      <a:pt x="171" y="0"/>
                      <a:pt x="145" y="6"/>
                      <a:pt x="120" y="17"/>
                    </a:cubicBezTo>
                    <a:cubicBezTo>
                      <a:pt x="38" y="58"/>
                      <a:pt x="1" y="157"/>
                      <a:pt x="42" y="243"/>
                    </a:cubicBezTo>
                    <a:cubicBezTo>
                      <a:pt x="71" y="302"/>
                      <a:pt x="131" y="337"/>
                      <a:pt x="194" y="337"/>
                    </a:cubicBezTo>
                    <a:cubicBezTo>
                      <a:pt x="218" y="337"/>
                      <a:pt x="243" y="332"/>
                      <a:pt x="267" y="321"/>
                    </a:cubicBezTo>
                    <a:cubicBezTo>
                      <a:pt x="352" y="280"/>
                      <a:pt x="387" y="181"/>
                      <a:pt x="346" y="95"/>
                    </a:cubicBezTo>
                    <a:cubicBezTo>
                      <a:pt x="316" y="35"/>
                      <a:pt x="258" y="0"/>
                      <a:pt x="196" y="0"/>
                    </a:cubicBezTo>
                    <a:close/>
                  </a:path>
                </a:pathLst>
              </a:custGeom>
              <a:solidFill>
                <a:srgbClr val="FE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3"/>
              <p:cNvSpPr/>
              <p:nvPr/>
            </p:nvSpPr>
            <p:spPr>
              <a:xfrm flipH="1">
                <a:off x="4805087" y="4267094"/>
                <a:ext cx="16999" cy="14889"/>
              </a:xfrm>
              <a:custGeom>
                <a:avLst/>
                <a:gdLst/>
                <a:ahLst/>
                <a:cxnLst/>
                <a:rect l="l" t="t" r="r" b="b"/>
                <a:pathLst>
                  <a:path w="298" h="261" extrusionOk="0">
                    <a:moveTo>
                      <a:pt x="148" y="0"/>
                    </a:moveTo>
                    <a:cubicBezTo>
                      <a:pt x="130" y="0"/>
                      <a:pt x="111" y="4"/>
                      <a:pt x="93" y="13"/>
                    </a:cubicBezTo>
                    <a:cubicBezTo>
                      <a:pt x="28" y="43"/>
                      <a:pt x="0" y="122"/>
                      <a:pt x="31" y="187"/>
                    </a:cubicBezTo>
                    <a:cubicBezTo>
                      <a:pt x="53" y="233"/>
                      <a:pt x="100" y="261"/>
                      <a:pt x="149" y="261"/>
                    </a:cubicBezTo>
                    <a:cubicBezTo>
                      <a:pt x="168" y="261"/>
                      <a:pt x="187" y="257"/>
                      <a:pt x="205" y="248"/>
                    </a:cubicBezTo>
                    <a:cubicBezTo>
                      <a:pt x="271" y="218"/>
                      <a:pt x="298" y="139"/>
                      <a:pt x="267" y="74"/>
                    </a:cubicBezTo>
                    <a:cubicBezTo>
                      <a:pt x="242" y="28"/>
                      <a:pt x="196" y="0"/>
                      <a:pt x="148" y="0"/>
                    </a:cubicBezTo>
                    <a:close/>
                  </a:path>
                </a:pathLst>
              </a:custGeom>
              <a:solidFill>
                <a:srgbClr val="FE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3"/>
              <p:cNvSpPr/>
              <p:nvPr/>
            </p:nvSpPr>
            <p:spPr>
              <a:xfrm flipH="1">
                <a:off x="4807255" y="4344163"/>
                <a:ext cx="17570" cy="15630"/>
              </a:xfrm>
              <a:custGeom>
                <a:avLst/>
                <a:gdLst/>
                <a:ahLst/>
                <a:cxnLst/>
                <a:rect l="l" t="t" r="r" b="b"/>
                <a:pathLst>
                  <a:path w="308" h="274" extrusionOk="0">
                    <a:moveTo>
                      <a:pt x="153" y="1"/>
                    </a:moveTo>
                    <a:cubicBezTo>
                      <a:pt x="134" y="1"/>
                      <a:pt x="114" y="5"/>
                      <a:pt x="97" y="14"/>
                    </a:cubicBezTo>
                    <a:cubicBezTo>
                      <a:pt x="28" y="47"/>
                      <a:pt x="1" y="129"/>
                      <a:pt x="32" y="195"/>
                    </a:cubicBezTo>
                    <a:cubicBezTo>
                      <a:pt x="54" y="244"/>
                      <a:pt x="102" y="273"/>
                      <a:pt x="153" y="273"/>
                    </a:cubicBezTo>
                    <a:cubicBezTo>
                      <a:pt x="173" y="273"/>
                      <a:pt x="193" y="269"/>
                      <a:pt x="212" y="259"/>
                    </a:cubicBezTo>
                    <a:cubicBezTo>
                      <a:pt x="281" y="228"/>
                      <a:pt x="308" y="146"/>
                      <a:pt x="278" y="78"/>
                    </a:cubicBezTo>
                    <a:cubicBezTo>
                      <a:pt x="253" y="29"/>
                      <a:pt x="203" y="1"/>
                      <a:pt x="153" y="1"/>
                    </a:cubicBezTo>
                    <a:close/>
                  </a:path>
                </a:pathLst>
              </a:custGeom>
              <a:solidFill>
                <a:srgbClr val="FE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3"/>
              <p:cNvSpPr/>
              <p:nvPr/>
            </p:nvSpPr>
            <p:spPr>
              <a:xfrm flipH="1">
                <a:off x="4630987" y="4519580"/>
                <a:ext cx="240730" cy="158357"/>
              </a:xfrm>
              <a:custGeom>
                <a:avLst/>
                <a:gdLst/>
                <a:ahLst/>
                <a:cxnLst/>
                <a:rect l="l" t="t" r="r" b="b"/>
                <a:pathLst>
                  <a:path w="4220" h="2776" extrusionOk="0">
                    <a:moveTo>
                      <a:pt x="2045" y="0"/>
                    </a:moveTo>
                    <a:cubicBezTo>
                      <a:pt x="226" y="0"/>
                      <a:pt x="0" y="1530"/>
                      <a:pt x="7" y="2318"/>
                    </a:cubicBezTo>
                    <a:cubicBezTo>
                      <a:pt x="7" y="2571"/>
                      <a:pt x="212" y="2776"/>
                      <a:pt x="468" y="2776"/>
                    </a:cubicBezTo>
                    <a:lnTo>
                      <a:pt x="1929" y="2776"/>
                    </a:lnTo>
                    <a:cubicBezTo>
                      <a:pt x="2215" y="2763"/>
                      <a:pt x="2572" y="2759"/>
                      <a:pt x="2918" y="2759"/>
                    </a:cubicBezTo>
                    <a:cubicBezTo>
                      <a:pt x="3218" y="2759"/>
                      <a:pt x="3509" y="2762"/>
                      <a:pt x="3738" y="2765"/>
                    </a:cubicBezTo>
                    <a:cubicBezTo>
                      <a:pt x="3742" y="2765"/>
                      <a:pt x="3746" y="2765"/>
                      <a:pt x="3751" y="2765"/>
                    </a:cubicBezTo>
                    <a:cubicBezTo>
                      <a:pt x="4011" y="2765"/>
                      <a:pt x="4219" y="2546"/>
                      <a:pt x="4205" y="2284"/>
                    </a:cubicBezTo>
                    <a:cubicBezTo>
                      <a:pt x="4161" y="1486"/>
                      <a:pt x="3834" y="0"/>
                      <a:pt x="20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3"/>
              <p:cNvSpPr/>
              <p:nvPr/>
            </p:nvSpPr>
            <p:spPr>
              <a:xfrm flipH="1">
                <a:off x="4698584" y="4676912"/>
                <a:ext cx="102225" cy="79178"/>
              </a:xfrm>
              <a:custGeom>
                <a:avLst/>
                <a:gdLst/>
                <a:ahLst/>
                <a:cxnLst/>
                <a:rect l="l" t="t" r="r" b="b"/>
                <a:pathLst>
                  <a:path w="1792" h="1388" extrusionOk="0">
                    <a:moveTo>
                      <a:pt x="1546" y="1"/>
                    </a:moveTo>
                    <a:lnTo>
                      <a:pt x="259" y="18"/>
                    </a:lnTo>
                    <a:cubicBezTo>
                      <a:pt x="259" y="18"/>
                      <a:pt x="0" y="1387"/>
                      <a:pt x="871" y="1387"/>
                    </a:cubicBezTo>
                    <a:cubicBezTo>
                      <a:pt x="879" y="1387"/>
                      <a:pt x="886" y="1387"/>
                      <a:pt x="894" y="1387"/>
                    </a:cubicBezTo>
                    <a:cubicBezTo>
                      <a:pt x="1792" y="1366"/>
                      <a:pt x="1546" y="1"/>
                      <a:pt x="15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3"/>
              <p:cNvSpPr/>
              <p:nvPr/>
            </p:nvSpPr>
            <p:spPr>
              <a:xfrm flipH="1">
                <a:off x="4749354" y="4603894"/>
                <a:ext cx="36109" cy="36052"/>
              </a:xfrm>
              <a:custGeom>
                <a:avLst/>
                <a:gdLst/>
                <a:ahLst/>
                <a:cxnLst/>
                <a:rect l="l" t="t" r="r" b="b"/>
                <a:pathLst>
                  <a:path w="633" h="632" extrusionOk="0">
                    <a:moveTo>
                      <a:pt x="318" y="0"/>
                    </a:moveTo>
                    <a:cubicBezTo>
                      <a:pt x="144" y="0"/>
                      <a:pt x="1" y="144"/>
                      <a:pt x="1" y="318"/>
                    </a:cubicBezTo>
                    <a:cubicBezTo>
                      <a:pt x="1" y="488"/>
                      <a:pt x="144" y="632"/>
                      <a:pt x="318" y="632"/>
                    </a:cubicBezTo>
                    <a:cubicBezTo>
                      <a:pt x="489" y="632"/>
                      <a:pt x="632" y="488"/>
                      <a:pt x="632" y="318"/>
                    </a:cubicBezTo>
                    <a:cubicBezTo>
                      <a:pt x="632" y="144"/>
                      <a:pt x="489" y="0"/>
                      <a:pt x="3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3"/>
              <p:cNvSpPr/>
              <p:nvPr/>
            </p:nvSpPr>
            <p:spPr>
              <a:xfrm flipH="1">
                <a:off x="4820091" y="4582216"/>
                <a:ext cx="37992" cy="35311"/>
              </a:xfrm>
              <a:custGeom>
                <a:avLst/>
                <a:gdLst/>
                <a:ahLst/>
                <a:cxnLst/>
                <a:rect l="l" t="t" r="r" b="b"/>
                <a:pathLst>
                  <a:path w="666" h="619" extrusionOk="0">
                    <a:moveTo>
                      <a:pt x="353" y="1"/>
                    </a:moveTo>
                    <a:cubicBezTo>
                      <a:pt x="238" y="1"/>
                      <a:pt x="123" y="73"/>
                      <a:pt x="68" y="193"/>
                    </a:cubicBezTo>
                    <a:cubicBezTo>
                      <a:pt x="0" y="353"/>
                      <a:pt x="62" y="534"/>
                      <a:pt x="205" y="596"/>
                    </a:cubicBezTo>
                    <a:cubicBezTo>
                      <a:pt x="241" y="611"/>
                      <a:pt x="278" y="619"/>
                      <a:pt x="315" y="619"/>
                    </a:cubicBezTo>
                    <a:cubicBezTo>
                      <a:pt x="430" y="619"/>
                      <a:pt x="542" y="547"/>
                      <a:pt x="594" y="429"/>
                    </a:cubicBezTo>
                    <a:cubicBezTo>
                      <a:pt x="666" y="268"/>
                      <a:pt x="604" y="87"/>
                      <a:pt x="458" y="22"/>
                    </a:cubicBezTo>
                    <a:cubicBezTo>
                      <a:pt x="424" y="8"/>
                      <a:pt x="388" y="1"/>
                      <a:pt x="3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3"/>
              <p:cNvSpPr/>
              <p:nvPr/>
            </p:nvSpPr>
            <p:spPr>
              <a:xfrm flipH="1">
                <a:off x="4735606" y="4537891"/>
                <a:ext cx="36623" cy="28066"/>
              </a:xfrm>
              <a:custGeom>
                <a:avLst/>
                <a:gdLst/>
                <a:ahLst/>
                <a:cxnLst/>
                <a:rect l="l" t="t" r="r" b="b"/>
                <a:pathLst>
                  <a:path w="642" h="492" extrusionOk="0">
                    <a:moveTo>
                      <a:pt x="322" y="0"/>
                    </a:moveTo>
                    <a:cubicBezTo>
                      <a:pt x="144" y="0"/>
                      <a:pt x="0" y="109"/>
                      <a:pt x="0" y="246"/>
                    </a:cubicBezTo>
                    <a:cubicBezTo>
                      <a:pt x="0" y="383"/>
                      <a:pt x="144" y="492"/>
                      <a:pt x="322" y="492"/>
                    </a:cubicBezTo>
                    <a:cubicBezTo>
                      <a:pt x="499" y="492"/>
                      <a:pt x="642" y="383"/>
                      <a:pt x="642" y="246"/>
                    </a:cubicBezTo>
                    <a:cubicBezTo>
                      <a:pt x="642" y="109"/>
                      <a:pt x="499" y="0"/>
                      <a:pt x="3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3"/>
              <p:cNvSpPr/>
              <p:nvPr/>
            </p:nvSpPr>
            <p:spPr>
              <a:xfrm flipH="1">
                <a:off x="4663728" y="4577025"/>
                <a:ext cx="31603" cy="29492"/>
              </a:xfrm>
              <a:custGeom>
                <a:avLst/>
                <a:gdLst/>
                <a:ahLst/>
                <a:cxnLst/>
                <a:rect l="l" t="t" r="r" b="b"/>
                <a:pathLst>
                  <a:path w="554" h="517" extrusionOk="0">
                    <a:moveTo>
                      <a:pt x="277" y="0"/>
                    </a:moveTo>
                    <a:cubicBezTo>
                      <a:pt x="124" y="0"/>
                      <a:pt x="1" y="116"/>
                      <a:pt x="1" y="257"/>
                    </a:cubicBezTo>
                    <a:cubicBezTo>
                      <a:pt x="1" y="400"/>
                      <a:pt x="124" y="516"/>
                      <a:pt x="277" y="516"/>
                    </a:cubicBezTo>
                    <a:cubicBezTo>
                      <a:pt x="431" y="516"/>
                      <a:pt x="554" y="400"/>
                      <a:pt x="554" y="257"/>
                    </a:cubicBezTo>
                    <a:cubicBezTo>
                      <a:pt x="554" y="116"/>
                      <a:pt x="431"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4" descr="000 - Big Brothers Big Sisters Official Digital Assets | Brandfolder">
            <a:extLst>
              <a:ext uri="{FF2B5EF4-FFF2-40B4-BE49-F238E27FC236}">
                <a16:creationId xmlns:a16="http://schemas.microsoft.com/office/drawing/2014/main" id="{909E2C3B-5724-DB5A-0FD7-7F327DB30B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36" y="4497185"/>
            <a:ext cx="1294865" cy="5881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32"/>
          <p:cNvSpPr txBox="1">
            <a:spLocks noGrp="1"/>
          </p:cNvSpPr>
          <p:nvPr>
            <p:ph type="ctrTitle"/>
          </p:nvPr>
        </p:nvSpPr>
        <p:spPr>
          <a:xfrm>
            <a:off x="532475" y="2283175"/>
            <a:ext cx="51186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chemeClr val="dk1"/>
                </a:solidFill>
              </a:rPr>
              <a:t>Sentiment Analysis</a:t>
            </a:r>
            <a:endParaRPr>
              <a:solidFill>
                <a:schemeClr val="dk1"/>
              </a:solidFill>
            </a:endParaRPr>
          </a:p>
        </p:txBody>
      </p:sp>
      <p:sp>
        <p:nvSpPr>
          <p:cNvPr id="894" name="Google Shape;894;p32"/>
          <p:cNvSpPr/>
          <p:nvPr/>
        </p:nvSpPr>
        <p:spPr>
          <a:xfrm flipH="1">
            <a:off x="4291891" y="4608612"/>
            <a:ext cx="4131359" cy="175538"/>
          </a:xfrm>
          <a:custGeom>
            <a:avLst/>
            <a:gdLst/>
            <a:ahLst/>
            <a:cxnLst/>
            <a:rect l="l" t="t" r="r" b="b"/>
            <a:pathLst>
              <a:path w="70321" h="2988" extrusionOk="0">
                <a:moveTo>
                  <a:pt x="32372" y="1"/>
                </a:moveTo>
                <a:cubicBezTo>
                  <a:pt x="14259" y="62"/>
                  <a:pt x="1" y="704"/>
                  <a:pt x="1" y="1493"/>
                </a:cubicBezTo>
                <a:cubicBezTo>
                  <a:pt x="1" y="2318"/>
                  <a:pt x="15745" y="2988"/>
                  <a:pt x="35161" y="2988"/>
                </a:cubicBezTo>
                <a:cubicBezTo>
                  <a:pt x="54581" y="2988"/>
                  <a:pt x="70321" y="2318"/>
                  <a:pt x="70321" y="1493"/>
                </a:cubicBezTo>
                <a:cubicBezTo>
                  <a:pt x="70321" y="1189"/>
                  <a:pt x="68184" y="905"/>
                  <a:pt x="64511" y="667"/>
                </a:cubicBezTo>
                <a:cubicBezTo>
                  <a:pt x="63702" y="1271"/>
                  <a:pt x="62706" y="1625"/>
                  <a:pt x="61627" y="1625"/>
                </a:cubicBezTo>
                <a:lnTo>
                  <a:pt x="35980" y="1625"/>
                </a:lnTo>
                <a:cubicBezTo>
                  <a:pt x="34550" y="1625"/>
                  <a:pt x="33260" y="998"/>
                  <a:pt x="32372" y="1"/>
                </a:cubicBezTo>
                <a:close/>
              </a:path>
            </a:pathLst>
          </a:custGeom>
          <a:solidFill>
            <a:srgbClr val="A2D5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 name="Google Shape;895;p32"/>
          <p:cNvGrpSpPr/>
          <p:nvPr/>
        </p:nvGrpSpPr>
        <p:grpSpPr>
          <a:xfrm>
            <a:off x="4567724" y="727664"/>
            <a:ext cx="4154313" cy="4001322"/>
            <a:chOff x="4567724" y="727664"/>
            <a:chExt cx="4154313" cy="4001322"/>
          </a:xfrm>
        </p:grpSpPr>
        <p:sp>
          <p:nvSpPr>
            <p:cNvPr id="896" name="Google Shape;896;p32"/>
            <p:cNvSpPr/>
            <p:nvPr/>
          </p:nvSpPr>
          <p:spPr>
            <a:xfrm>
              <a:off x="6027764" y="727664"/>
              <a:ext cx="2694273" cy="3983228"/>
            </a:xfrm>
            <a:custGeom>
              <a:avLst/>
              <a:gdLst/>
              <a:ahLst/>
              <a:cxnLst/>
              <a:rect l="l" t="t" r="r" b="b"/>
              <a:pathLst>
                <a:path w="39964" h="59083" extrusionOk="0">
                  <a:moveTo>
                    <a:pt x="24766" y="0"/>
                  </a:moveTo>
                  <a:cubicBezTo>
                    <a:pt x="24741" y="0"/>
                    <a:pt x="24716" y="0"/>
                    <a:pt x="24691" y="0"/>
                  </a:cubicBezTo>
                  <a:cubicBezTo>
                    <a:pt x="22227" y="17"/>
                    <a:pt x="19851" y="902"/>
                    <a:pt x="17591" y="1885"/>
                  </a:cubicBezTo>
                  <a:cubicBezTo>
                    <a:pt x="15966" y="2591"/>
                    <a:pt x="14365" y="3355"/>
                    <a:pt x="12795" y="4175"/>
                  </a:cubicBezTo>
                  <a:cubicBezTo>
                    <a:pt x="10811" y="5213"/>
                    <a:pt x="8832" y="6370"/>
                    <a:pt x="7367" y="8066"/>
                  </a:cubicBezTo>
                  <a:cubicBezTo>
                    <a:pt x="4397" y="11511"/>
                    <a:pt x="4114" y="16723"/>
                    <a:pt x="5797" y="20949"/>
                  </a:cubicBezTo>
                  <a:cubicBezTo>
                    <a:pt x="6179" y="21908"/>
                    <a:pt x="6664" y="22902"/>
                    <a:pt x="6510" y="23926"/>
                  </a:cubicBezTo>
                  <a:cubicBezTo>
                    <a:pt x="6203" y="26005"/>
                    <a:pt x="3677" y="26790"/>
                    <a:pt x="2155" y="28241"/>
                  </a:cubicBezTo>
                  <a:cubicBezTo>
                    <a:pt x="369" y="29941"/>
                    <a:pt x="0" y="32767"/>
                    <a:pt x="748" y="35119"/>
                  </a:cubicBezTo>
                  <a:cubicBezTo>
                    <a:pt x="1492" y="37471"/>
                    <a:pt x="3179" y="39410"/>
                    <a:pt x="5032" y="41038"/>
                  </a:cubicBezTo>
                  <a:cubicBezTo>
                    <a:pt x="5469" y="41424"/>
                    <a:pt x="5927" y="41807"/>
                    <a:pt x="6231" y="42302"/>
                  </a:cubicBezTo>
                  <a:cubicBezTo>
                    <a:pt x="6862" y="43340"/>
                    <a:pt x="6708" y="44646"/>
                    <a:pt x="6776" y="45859"/>
                  </a:cubicBezTo>
                  <a:cubicBezTo>
                    <a:pt x="6916" y="48327"/>
                    <a:pt x="8067" y="50652"/>
                    <a:pt x="9603" y="52590"/>
                  </a:cubicBezTo>
                  <a:cubicBezTo>
                    <a:pt x="11136" y="54529"/>
                    <a:pt x="13812" y="57496"/>
                    <a:pt x="15706" y="59083"/>
                  </a:cubicBezTo>
                  <a:lnTo>
                    <a:pt x="29965" y="58834"/>
                  </a:lnTo>
                  <a:cubicBezTo>
                    <a:pt x="32194" y="57748"/>
                    <a:pt x="32085" y="54945"/>
                    <a:pt x="33788" y="53140"/>
                  </a:cubicBezTo>
                  <a:cubicBezTo>
                    <a:pt x="35297" y="51536"/>
                    <a:pt x="37527" y="50614"/>
                    <a:pt x="38656" y="48722"/>
                  </a:cubicBezTo>
                  <a:cubicBezTo>
                    <a:pt x="39554" y="47221"/>
                    <a:pt x="39953" y="45204"/>
                    <a:pt x="39957" y="43455"/>
                  </a:cubicBezTo>
                  <a:cubicBezTo>
                    <a:pt x="39964" y="40748"/>
                    <a:pt x="39537" y="38051"/>
                    <a:pt x="38086" y="35761"/>
                  </a:cubicBezTo>
                  <a:cubicBezTo>
                    <a:pt x="37492" y="34826"/>
                    <a:pt x="36676" y="34003"/>
                    <a:pt x="36325" y="32951"/>
                  </a:cubicBezTo>
                  <a:cubicBezTo>
                    <a:pt x="35877" y="31604"/>
                    <a:pt x="36273" y="30139"/>
                    <a:pt x="36629" y="28763"/>
                  </a:cubicBezTo>
                  <a:cubicBezTo>
                    <a:pt x="38022" y="23394"/>
                    <a:pt x="38803" y="17853"/>
                    <a:pt x="38745" y="12306"/>
                  </a:cubicBezTo>
                  <a:cubicBezTo>
                    <a:pt x="38715" y="9548"/>
                    <a:pt x="38400" y="6588"/>
                    <a:pt x="36615" y="4486"/>
                  </a:cubicBezTo>
                  <a:cubicBezTo>
                    <a:pt x="35075" y="2673"/>
                    <a:pt x="32713" y="1816"/>
                    <a:pt x="30443" y="1110"/>
                  </a:cubicBezTo>
                  <a:cubicBezTo>
                    <a:pt x="28596" y="533"/>
                    <a:pt x="26703" y="0"/>
                    <a:pt x="247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2"/>
            <p:cNvSpPr/>
            <p:nvPr/>
          </p:nvSpPr>
          <p:spPr>
            <a:xfrm>
              <a:off x="6083721" y="756856"/>
              <a:ext cx="2611417" cy="3898821"/>
            </a:xfrm>
            <a:custGeom>
              <a:avLst/>
              <a:gdLst/>
              <a:ahLst/>
              <a:cxnLst/>
              <a:rect l="l" t="t" r="r" b="b"/>
              <a:pathLst>
                <a:path w="38735" h="57831" extrusionOk="0">
                  <a:moveTo>
                    <a:pt x="24090" y="1"/>
                  </a:moveTo>
                  <a:cubicBezTo>
                    <a:pt x="21731" y="18"/>
                    <a:pt x="19403" y="891"/>
                    <a:pt x="17232" y="1837"/>
                  </a:cubicBezTo>
                  <a:cubicBezTo>
                    <a:pt x="15631" y="2533"/>
                    <a:pt x="14030" y="3298"/>
                    <a:pt x="12480" y="4107"/>
                  </a:cubicBezTo>
                  <a:cubicBezTo>
                    <a:pt x="10279" y="5254"/>
                    <a:pt x="8548" y="6330"/>
                    <a:pt x="7237" y="7852"/>
                  </a:cubicBezTo>
                  <a:cubicBezTo>
                    <a:pt x="5909" y="9388"/>
                    <a:pt x="5086" y="11395"/>
                    <a:pt x="4854" y="13655"/>
                  </a:cubicBezTo>
                  <a:cubicBezTo>
                    <a:pt x="4636" y="15775"/>
                    <a:pt x="4963" y="18062"/>
                    <a:pt x="5773" y="20093"/>
                  </a:cubicBezTo>
                  <a:cubicBezTo>
                    <a:pt x="5817" y="20206"/>
                    <a:pt x="5864" y="20319"/>
                    <a:pt x="5909" y="20434"/>
                  </a:cubicBezTo>
                  <a:cubicBezTo>
                    <a:pt x="6271" y="21319"/>
                    <a:pt x="6680" y="22323"/>
                    <a:pt x="6523" y="23394"/>
                  </a:cubicBezTo>
                  <a:cubicBezTo>
                    <a:pt x="6274" y="25070"/>
                    <a:pt x="4909" y="25981"/>
                    <a:pt x="3588" y="26865"/>
                  </a:cubicBezTo>
                  <a:cubicBezTo>
                    <a:pt x="2997" y="27262"/>
                    <a:pt x="2437" y="27634"/>
                    <a:pt x="1980" y="28067"/>
                  </a:cubicBezTo>
                  <a:cubicBezTo>
                    <a:pt x="502" y="29481"/>
                    <a:pt x="0" y="31986"/>
                    <a:pt x="737" y="34308"/>
                  </a:cubicBezTo>
                  <a:cubicBezTo>
                    <a:pt x="1338" y="36205"/>
                    <a:pt x="2680" y="38048"/>
                    <a:pt x="4837" y="39947"/>
                  </a:cubicBezTo>
                  <a:lnTo>
                    <a:pt x="4939" y="40035"/>
                  </a:lnTo>
                  <a:cubicBezTo>
                    <a:pt x="5376" y="40418"/>
                    <a:pt x="5827" y="40813"/>
                    <a:pt x="6159" y="41357"/>
                  </a:cubicBezTo>
                  <a:cubicBezTo>
                    <a:pt x="6739" y="42309"/>
                    <a:pt x="6756" y="43378"/>
                    <a:pt x="6773" y="44412"/>
                  </a:cubicBezTo>
                  <a:cubicBezTo>
                    <a:pt x="6776" y="44685"/>
                    <a:pt x="6783" y="44944"/>
                    <a:pt x="6797" y="45201"/>
                  </a:cubicBezTo>
                  <a:cubicBezTo>
                    <a:pt x="6947" y="47853"/>
                    <a:pt x="8343" y="50133"/>
                    <a:pt x="9486" y="51580"/>
                  </a:cubicBezTo>
                  <a:cubicBezTo>
                    <a:pt x="10985" y="53475"/>
                    <a:pt x="13501" y="56261"/>
                    <a:pt x="15327" y="57831"/>
                  </a:cubicBezTo>
                  <a:lnTo>
                    <a:pt x="29204" y="57588"/>
                  </a:lnTo>
                  <a:cubicBezTo>
                    <a:pt x="30197" y="57046"/>
                    <a:pt x="30620" y="56042"/>
                    <a:pt x="31108" y="54884"/>
                  </a:cubicBezTo>
                  <a:cubicBezTo>
                    <a:pt x="31515" y="53922"/>
                    <a:pt x="31934" y="52932"/>
                    <a:pt x="32727" y="52089"/>
                  </a:cubicBezTo>
                  <a:cubicBezTo>
                    <a:pt x="33379" y="51396"/>
                    <a:pt x="34140" y="50833"/>
                    <a:pt x="34880" y="50290"/>
                  </a:cubicBezTo>
                  <a:cubicBezTo>
                    <a:pt x="35922" y="49522"/>
                    <a:pt x="36905" y="48795"/>
                    <a:pt x="37516" y="47777"/>
                  </a:cubicBezTo>
                  <a:cubicBezTo>
                    <a:pt x="38270" y="46515"/>
                    <a:pt x="38724" y="44668"/>
                    <a:pt x="38728" y="42831"/>
                  </a:cubicBezTo>
                  <a:cubicBezTo>
                    <a:pt x="38734" y="39776"/>
                    <a:pt x="38154" y="37369"/>
                    <a:pt x="36952" y="35475"/>
                  </a:cubicBezTo>
                  <a:cubicBezTo>
                    <a:pt x="36771" y="35188"/>
                    <a:pt x="36566" y="34911"/>
                    <a:pt x="36352" y="34618"/>
                  </a:cubicBezTo>
                  <a:cubicBezTo>
                    <a:pt x="35881" y="33987"/>
                    <a:pt x="35396" y="33328"/>
                    <a:pt x="35126" y="32526"/>
                  </a:cubicBezTo>
                  <a:cubicBezTo>
                    <a:pt x="34631" y="31027"/>
                    <a:pt x="35038" y="29454"/>
                    <a:pt x="35399" y="28064"/>
                  </a:cubicBezTo>
                  <a:lnTo>
                    <a:pt x="35419" y="27985"/>
                  </a:lnTo>
                  <a:cubicBezTo>
                    <a:pt x="36864" y="22411"/>
                    <a:pt x="37570" y="16929"/>
                    <a:pt x="37512" y="11688"/>
                  </a:cubicBezTo>
                  <a:cubicBezTo>
                    <a:pt x="37485" y="9142"/>
                    <a:pt x="37229" y="6268"/>
                    <a:pt x="35533" y="4268"/>
                  </a:cubicBezTo>
                  <a:cubicBezTo>
                    <a:pt x="34091" y="2571"/>
                    <a:pt x="31838" y="1762"/>
                    <a:pt x="29651" y="1083"/>
                  </a:cubicBezTo>
                  <a:cubicBezTo>
                    <a:pt x="27896" y="537"/>
                    <a:pt x="26029" y="1"/>
                    <a:pt x="24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8" name="Google Shape;898;p32"/>
            <p:cNvGrpSpPr/>
            <p:nvPr/>
          </p:nvGrpSpPr>
          <p:grpSpPr>
            <a:xfrm>
              <a:off x="4567724" y="1277838"/>
              <a:ext cx="2130085" cy="3433068"/>
              <a:chOff x="4633351" y="1345102"/>
              <a:chExt cx="2130085" cy="3433068"/>
            </a:xfrm>
          </p:grpSpPr>
          <p:sp>
            <p:nvSpPr>
              <p:cNvPr id="899" name="Google Shape;899;p32"/>
              <p:cNvSpPr/>
              <p:nvPr/>
            </p:nvSpPr>
            <p:spPr>
              <a:xfrm>
                <a:off x="4633351" y="1608896"/>
                <a:ext cx="2130085" cy="3169274"/>
              </a:xfrm>
              <a:custGeom>
                <a:avLst/>
                <a:gdLst/>
                <a:ahLst/>
                <a:cxnLst/>
                <a:rect l="l" t="t" r="r" b="b"/>
                <a:pathLst>
                  <a:path w="53513" h="79620" extrusionOk="0">
                    <a:moveTo>
                      <a:pt x="2909" y="0"/>
                    </a:moveTo>
                    <a:cubicBezTo>
                      <a:pt x="1308" y="0"/>
                      <a:pt x="1" y="1308"/>
                      <a:pt x="1" y="2905"/>
                    </a:cubicBezTo>
                    <a:lnTo>
                      <a:pt x="1" y="76714"/>
                    </a:lnTo>
                    <a:cubicBezTo>
                      <a:pt x="1" y="78312"/>
                      <a:pt x="1308" y="79619"/>
                      <a:pt x="2909" y="79619"/>
                    </a:cubicBezTo>
                    <a:lnTo>
                      <a:pt x="50604" y="79619"/>
                    </a:lnTo>
                    <a:cubicBezTo>
                      <a:pt x="52202" y="79619"/>
                      <a:pt x="53513" y="78312"/>
                      <a:pt x="53513" y="76714"/>
                    </a:cubicBezTo>
                    <a:lnTo>
                      <a:pt x="53513" y="2905"/>
                    </a:lnTo>
                    <a:cubicBezTo>
                      <a:pt x="53513" y="1308"/>
                      <a:pt x="52202" y="0"/>
                      <a:pt x="50604" y="0"/>
                    </a:cubicBezTo>
                    <a:close/>
                  </a:path>
                </a:pathLst>
              </a:custGeom>
              <a:solidFill>
                <a:srgbClr val="4D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2"/>
              <p:cNvSpPr/>
              <p:nvPr/>
            </p:nvSpPr>
            <p:spPr>
              <a:xfrm>
                <a:off x="4740707" y="1768557"/>
                <a:ext cx="1915257" cy="2900113"/>
              </a:xfrm>
              <a:custGeom>
                <a:avLst/>
                <a:gdLst/>
                <a:ahLst/>
                <a:cxnLst/>
                <a:rect l="l" t="t" r="r" b="b"/>
                <a:pathLst>
                  <a:path w="48116" h="72858" extrusionOk="0">
                    <a:moveTo>
                      <a:pt x="2708" y="0"/>
                    </a:moveTo>
                    <a:cubicBezTo>
                      <a:pt x="1219" y="0"/>
                      <a:pt x="1" y="1219"/>
                      <a:pt x="1" y="2707"/>
                    </a:cubicBezTo>
                    <a:lnTo>
                      <a:pt x="1" y="70153"/>
                    </a:lnTo>
                    <a:cubicBezTo>
                      <a:pt x="1" y="71641"/>
                      <a:pt x="1219" y="72857"/>
                      <a:pt x="2708" y="72857"/>
                    </a:cubicBezTo>
                    <a:lnTo>
                      <a:pt x="45412" y="72857"/>
                    </a:lnTo>
                    <a:cubicBezTo>
                      <a:pt x="46900" y="72857"/>
                      <a:pt x="48115" y="71641"/>
                      <a:pt x="48115" y="70153"/>
                    </a:cubicBezTo>
                    <a:lnTo>
                      <a:pt x="48115" y="2707"/>
                    </a:lnTo>
                    <a:cubicBezTo>
                      <a:pt x="48115" y="1219"/>
                      <a:pt x="46900" y="0"/>
                      <a:pt x="454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2"/>
              <p:cNvSpPr/>
              <p:nvPr/>
            </p:nvSpPr>
            <p:spPr>
              <a:xfrm>
                <a:off x="4799421" y="1783484"/>
                <a:ext cx="1797833" cy="2820065"/>
              </a:xfrm>
              <a:custGeom>
                <a:avLst/>
                <a:gdLst/>
                <a:ahLst/>
                <a:cxnLst/>
                <a:rect l="l" t="t" r="r" b="b"/>
                <a:pathLst>
                  <a:path w="45166" h="70847" extrusionOk="0">
                    <a:moveTo>
                      <a:pt x="2970" y="1"/>
                    </a:moveTo>
                    <a:cubicBezTo>
                      <a:pt x="1338" y="1"/>
                      <a:pt x="0" y="1335"/>
                      <a:pt x="0" y="2967"/>
                    </a:cubicBezTo>
                    <a:lnTo>
                      <a:pt x="0" y="67880"/>
                    </a:lnTo>
                    <a:cubicBezTo>
                      <a:pt x="0" y="69512"/>
                      <a:pt x="1338" y="70847"/>
                      <a:pt x="2970" y="70847"/>
                    </a:cubicBezTo>
                    <a:lnTo>
                      <a:pt x="42199" y="70847"/>
                    </a:lnTo>
                    <a:cubicBezTo>
                      <a:pt x="43831" y="70847"/>
                      <a:pt x="45166" y="69512"/>
                      <a:pt x="45166" y="67880"/>
                    </a:cubicBezTo>
                    <a:lnTo>
                      <a:pt x="45166" y="2967"/>
                    </a:lnTo>
                    <a:cubicBezTo>
                      <a:pt x="45166" y="1335"/>
                      <a:pt x="43831" y="1"/>
                      <a:pt x="42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2"/>
              <p:cNvSpPr/>
              <p:nvPr/>
            </p:nvSpPr>
            <p:spPr>
              <a:xfrm>
                <a:off x="5025120" y="2109575"/>
                <a:ext cx="958783" cy="17833"/>
              </a:xfrm>
              <a:custGeom>
                <a:avLst/>
                <a:gdLst/>
                <a:ahLst/>
                <a:cxnLst/>
                <a:rect l="l" t="t" r="r" b="b"/>
                <a:pathLst>
                  <a:path w="24087" h="448" extrusionOk="0">
                    <a:moveTo>
                      <a:pt x="229" y="0"/>
                    </a:moveTo>
                    <a:cubicBezTo>
                      <a:pt x="103" y="0"/>
                      <a:pt x="1" y="99"/>
                      <a:pt x="1" y="222"/>
                    </a:cubicBezTo>
                    <a:cubicBezTo>
                      <a:pt x="1" y="345"/>
                      <a:pt x="103" y="447"/>
                      <a:pt x="229" y="447"/>
                    </a:cubicBezTo>
                    <a:lnTo>
                      <a:pt x="23858" y="447"/>
                    </a:lnTo>
                    <a:cubicBezTo>
                      <a:pt x="23985" y="447"/>
                      <a:pt x="24087" y="345"/>
                      <a:pt x="24087" y="222"/>
                    </a:cubicBezTo>
                    <a:cubicBezTo>
                      <a:pt x="24087" y="99"/>
                      <a:pt x="23985" y="0"/>
                      <a:pt x="238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2"/>
              <p:cNvSpPr/>
              <p:nvPr/>
            </p:nvSpPr>
            <p:spPr>
              <a:xfrm>
                <a:off x="6087975" y="2036173"/>
                <a:ext cx="303314" cy="296109"/>
              </a:xfrm>
              <a:custGeom>
                <a:avLst/>
                <a:gdLst/>
                <a:ahLst/>
                <a:cxnLst/>
                <a:rect l="l" t="t" r="r" b="b"/>
                <a:pathLst>
                  <a:path w="7620" h="7439" extrusionOk="0">
                    <a:moveTo>
                      <a:pt x="4646" y="448"/>
                    </a:moveTo>
                    <a:cubicBezTo>
                      <a:pt x="6032" y="448"/>
                      <a:pt x="7162" y="1551"/>
                      <a:pt x="7162" y="2903"/>
                    </a:cubicBezTo>
                    <a:lnTo>
                      <a:pt x="7162" y="4537"/>
                    </a:lnTo>
                    <a:cubicBezTo>
                      <a:pt x="7162" y="5893"/>
                      <a:pt x="6032" y="6992"/>
                      <a:pt x="4646" y="6992"/>
                    </a:cubicBezTo>
                    <a:lnTo>
                      <a:pt x="2973" y="6992"/>
                    </a:lnTo>
                    <a:cubicBezTo>
                      <a:pt x="1585" y="6992"/>
                      <a:pt x="458" y="5893"/>
                      <a:pt x="458" y="4537"/>
                    </a:cubicBezTo>
                    <a:lnTo>
                      <a:pt x="458" y="2903"/>
                    </a:lnTo>
                    <a:cubicBezTo>
                      <a:pt x="458" y="1551"/>
                      <a:pt x="1585" y="448"/>
                      <a:pt x="2973" y="448"/>
                    </a:cubicBezTo>
                    <a:close/>
                    <a:moveTo>
                      <a:pt x="2973" y="1"/>
                    </a:moveTo>
                    <a:cubicBezTo>
                      <a:pt x="1335" y="1"/>
                      <a:pt x="0" y="1301"/>
                      <a:pt x="0" y="2903"/>
                    </a:cubicBezTo>
                    <a:lnTo>
                      <a:pt x="0" y="4537"/>
                    </a:lnTo>
                    <a:cubicBezTo>
                      <a:pt x="0" y="6139"/>
                      <a:pt x="1335" y="7439"/>
                      <a:pt x="2973" y="7439"/>
                    </a:cubicBezTo>
                    <a:lnTo>
                      <a:pt x="4646" y="7439"/>
                    </a:lnTo>
                    <a:cubicBezTo>
                      <a:pt x="6285" y="7439"/>
                      <a:pt x="7619" y="6139"/>
                      <a:pt x="7619" y="4537"/>
                    </a:cubicBezTo>
                    <a:lnTo>
                      <a:pt x="7619" y="2903"/>
                    </a:lnTo>
                    <a:cubicBezTo>
                      <a:pt x="7619" y="1301"/>
                      <a:pt x="6285" y="1"/>
                      <a:pt x="46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2"/>
              <p:cNvSpPr/>
              <p:nvPr/>
            </p:nvSpPr>
            <p:spPr>
              <a:xfrm>
                <a:off x="5025120" y="2591906"/>
                <a:ext cx="958783" cy="17872"/>
              </a:xfrm>
              <a:custGeom>
                <a:avLst/>
                <a:gdLst/>
                <a:ahLst/>
                <a:cxnLst/>
                <a:rect l="l" t="t" r="r" b="b"/>
                <a:pathLst>
                  <a:path w="24087" h="449" extrusionOk="0">
                    <a:moveTo>
                      <a:pt x="229" y="1"/>
                    </a:moveTo>
                    <a:cubicBezTo>
                      <a:pt x="103" y="1"/>
                      <a:pt x="1" y="103"/>
                      <a:pt x="1" y="226"/>
                    </a:cubicBezTo>
                    <a:cubicBezTo>
                      <a:pt x="1" y="349"/>
                      <a:pt x="103" y="448"/>
                      <a:pt x="229" y="448"/>
                    </a:cubicBezTo>
                    <a:lnTo>
                      <a:pt x="23858" y="448"/>
                    </a:lnTo>
                    <a:cubicBezTo>
                      <a:pt x="23985" y="448"/>
                      <a:pt x="24087" y="349"/>
                      <a:pt x="24087" y="226"/>
                    </a:cubicBezTo>
                    <a:cubicBezTo>
                      <a:pt x="24087" y="103"/>
                      <a:pt x="23985" y="1"/>
                      <a:pt x="238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2"/>
              <p:cNvSpPr/>
              <p:nvPr/>
            </p:nvSpPr>
            <p:spPr>
              <a:xfrm>
                <a:off x="6087975" y="2518703"/>
                <a:ext cx="303314" cy="296109"/>
              </a:xfrm>
              <a:custGeom>
                <a:avLst/>
                <a:gdLst/>
                <a:ahLst/>
                <a:cxnLst/>
                <a:rect l="l" t="t" r="r" b="b"/>
                <a:pathLst>
                  <a:path w="7620" h="7439" extrusionOk="0">
                    <a:moveTo>
                      <a:pt x="4646" y="444"/>
                    </a:moveTo>
                    <a:cubicBezTo>
                      <a:pt x="6032" y="444"/>
                      <a:pt x="7162" y="1546"/>
                      <a:pt x="7162" y="2902"/>
                    </a:cubicBezTo>
                    <a:lnTo>
                      <a:pt x="7162" y="4537"/>
                    </a:lnTo>
                    <a:cubicBezTo>
                      <a:pt x="7162" y="5889"/>
                      <a:pt x="6032" y="6991"/>
                      <a:pt x="4646" y="6991"/>
                    </a:cubicBezTo>
                    <a:lnTo>
                      <a:pt x="2973" y="6991"/>
                    </a:lnTo>
                    <a:cubicBezTo>
                      <a:pt x="1585" y="6991"/>
                      <a:pt x="458" y="5889"/>
                      <a:pt x="458" y="4537"/>
                    </a:cubicBezTo>
                    <a:lnTo>
                      <a:pt x="458" y="2902"/>
                    </a:lnTo>
                    <a:cubicBezTo>
                      <a:pt x="458" y="1546"/>
                      <a:pt x="1585" y="444"/>
                      <a:pt x="2973" y="444"/>
                    </a:cubicBezTo>
                    <a:close/>
                    <a:moveTo>
                      <a:pt x="2973" y="1"/>
                    </a:moveTo>
                    <a:cubicBezTo>
                      <a:pt x="1335" y="1"/>
                      <a:pt x="0" y="1301"/>
                      <a:pt x="0" y="2902"/>
                    </a:cubicBezTo>
                    <a:lnTo>
                      <a:pt x="0" y="4537"/>
                    </a:lnTo>
                    <a:cubicBezTo>
                      <a:pt x="0" y="6134"/>
                      <a:pt x="1335" y="7439"/>
                      <a:pt x="2973" y="7439"/>
                    </a:cubicBezTo>
                    <a:lnTo>
                      <a:pt x="4646" y="7439"/>
                    </a:lnTo>
                    <a:cubicBezTo>
                      <a:pt x="6285" y="7439"/>
                      <a:pt x="7619" y="6134"/>
                      <a:pt x="7619" y="4537"/>
                    </a:cubicBezTo>
                    <a:lnTo>
                      <a:pt x="7619" y="2902"/>
                    </a:lnTo>
                    <a:cubicBezTo>
                      <a:pt x="7619" y="1301"/>
                      <a:pt x="6285" y="1"/>
                      <a:pt x="46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2"/>
              <p:cNvSpPr/>
              <p:nvPr/>
            </p:nvSpPr>
            <p:spPr>
              <a:xfrm>
                <a:off x="5025120" y="3079437"/>
                <a:ext cx="958783" cy="17833"/>
              </a:xfrm>
              <a:custGeom>
                <a:avLst/>
                <a:gdLst/>
                <a:ahLst/>
                <a:cxnLst/>
                <a:rect l="l" t="t" r="r" b="b"/>
                <a:pathLst>
                  <a:path w="24087" h="448" extrusionOk="0">
                    <a:moveTo>
                      <a:pt x="229" y="1"/>
                    </a:moveTo>
                    <a:cubicBezTo>
                      <a:pt x="103" y="1"/>
                      <a:pt x="1" y="100"/>
                      <a:pt x="1" y="223"/>
                    </a:cubicBezTo>
                    <a:cubicBezTo>
                      <a:pt x="1" y="346"/>
                      <a:pt x="103" y="448"/>
                      <a:pt x="229" y="448"/>
                    </a:cubicBezTo>
                    <a:lnTo>
                      <a:pt x="23858" y="448"/>
                    </a:lnTo>
                    <a:cubicBezTo>
                      <a:pt x="23985" y="448"/>
                      <a:pt x="24087" y="346"/>
                      <a:pt x="24087" y="223"/>
                    </a:cubicBezTo>
                    <a:cubicBezTo>
                      <a:pt x="24087" y="100"/>
                      <a:pt x="23985" y="1"/>
                      <a:pt x="238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2"/>
              <p:cNvSpPr/>
              <p:nvPr/>
            </p:nvSpPr>
            <p:spPr>
              <a:xfrm>
                <a:off x="6087975" y="3006074"/>
                <a:ext cx="303314" cy="296109"/>
              </a:xfrm>
              <a:custGeom>
                <a:avLst/>
                <a:gdLst/>
                <a:ahLst/>
                <a:cxnLst/>
                <a:rect l="l" t="t" r="r" b="b"/>
                <a:pathLst>
                  <a:path w="7620" h="7439" extrusionOk="0">
                    <a:moveTo>
                      <a:pt x="4646" y="448"/>
                    </a:moveTo>
                    <a:cubicBezTo>
                      <a:pt x="6032" y="448"/>
                      <a:pt x="7162" y="1550"/>
                      <a:pt x="7162" y="2902"/>
                    </a:cubicBezTo>
                    <a:lnTo>
                      <a:pt x="7162" y="4537"/>
                    </a:lnTo>
                    <a:cubicBezTo>
                      <a:pt x="7162" y="5892"/>
                      <a:pt x="6032" y="6991"/>
                      <a:pt x="4646" y="6991"/>
                    </a:cubicBezTo>
                    <a:lnTo>
                      <a:pt x="2973" y="6991"/>
                    </a:lnTo>
                    <a:cubicBezTo>
                      <a:pt x="1585" y="6991"/>
                      <a:pt x="458" y="5892"/>
                      <a:pt x="458" y="4537"/>
                    </a:cubicBezTo>
                    <a:lnTo>
                      <a:pt x="458" y="2902"/>
                    </a:lnTo>
                    <a:cubicBezTo>
                      <a:pt x="458" y="1550"/>
                      <a:pt x="1585" y="448"/>
                      <a:pt x="2973" y="448"/>
                    </a:cubicBezTo>
                    <a:close/>
                    <a:moveTo>
                      <a:pt x="2973" y="0"/>
                    </a:moveTo>
                    <a:cubicBezTo>
                      <a:pt x="1335" y="0"/>
                      <a:pt x="0" y="1301"/>
                      <a:pt x="0" y="2902"/>
                    </a:cubicBezTo>
                    <a:lnTo>
                      <a:pt x="0" y="4537"/>
                    </a:lnTo>
                    <a:cubicBezTo>
                      <a:pt x="0" y="6138"/>
                      <a:pt x="1335" y="7438"/>
                      <a:pt x="2973" y="7438"/>
                    </a:cubicBezTo>
                    <a:lnTo>
                      <a:pt x="4646" y="7438"/>
                    </a:lnTo>
                    <a:cubicBezTo>
                      <a:pt x="6285" y="7438"/>
                      <a:pt x="7619" y="6138"/>
                      <a:pt x="7619" y="4537"/>
                    </a:cubicBezTo>
                    <a:lnTo>
                      <a:pt x="7619" y="2902"/>
                    </a:lnTo>
                    <a:cubicBezTo>
                      <a:pt x="7619" y="1301"/>
                      <a:pt x="6285" y="0"/>
                      <a:pt x="46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2"/>
              <p:cNvSpPr/>
              <p:nvPr/>
            </p:nvSpPr>
            <p:spPr>
              <a:xfrm>
                <a:off x="5021420" y="4094835"/>
                <a:ext cx="958783" cy="17793"/>
              </a:xfrm>
              <a:custGeom>
                <a:avLst/>
                <a:gdLst/>
                <a:ahLst/>
                <a:cxnLst/>
                <a:rect l="l" t="t" r="r" b="b"/>
                <a:pathLst>
                  <a:path w="24087" h="447" extrusionOk="0">
                    <a:moveTo>
                      <a:pt x="229" y="0"/>
                    </a:moveTo>
                    <a:cubicBezTo>
                      <a:pt x="103" y="0"/>
                      <a:pt x="1" y="103"/>
                      <a:pt x="1" y="225"/>
                    </a:cubicBezTo>
                    <a:cubicBezTo>
                      <a:pt x="1" y="348"/>
                      <a:pt x="103" y="447"/>
                      <a:pt x="229" y="447"/>
                    </a:cubicBezTo>
                    <a:lnTo>
                      <a:pt x="23858" y="447"/>
                    </a:lnTo>
                    <a:cubicBezTo>
                      <a:pt x="23985" y="447"/>
                      <a:pt x="24087" y="348"/>
                      <a:pt x="24087" y="225"/>
                    </a:cubicBezTo>
                    <a:cubicBezTo>
                      <a:pt x="24087" y="103"/>
                      <a:pt x="23985" y="0"/>
                      <a:pt x="238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2"/>
              <p:cNvSpPr/>
              <p:nvPr/>
            </p:nvSpPr>
            <p:spPr>
              <a:xfrm>
                <a:off x="5025120" y="2218125"/>
                <a:ext cx="958783" cy="17833"/>
              </a:xfrm>
              <a:custGeom>
                <a:avLst/>
                <a:gdLst/>
                <a:ahLst/>
                <a:cxnLst/>
                <a:rect l="l" t="t" r="r" b="b"/>
                <a:pathLst>
                  <a:path w="24087" h="448" extrusionOk="0">
                    <a:moveTo>
                      <a:pt x="229" y="0"/>
                    </a:moveTo>
                    <a:cubicBezTo>
                      <a:pt x="103" y="0"/>
                      <a:pt x="1" y="100"/>
                      <a:pt x="1" y="222"/>
                    </a:cubicBezTo>
                    <a:cubicBezTo>
                      <a:pt x="1" y="349"/>
                      <a:pt x="103" y="448"/>
                      <a:pt x="229" y="448"/>
                    </a:cubicBezTo>
                    <a:lnTo>
                      <a:pt x="23858" y="448"/>
                    </a:lnTo>
                    <a:cubicBezTo>
                      <a:pt x="23985" y="448"/>
                      <a:pt x="24087" y="349"/>
                      <a:pt x="24087" y="222"/>
                    </a:cubicBezTo>
                    <a:cubicBezTo>
                      <a:pt x="24087" y="100"/>
                      <a:pt x="23985" y="0"/>
                      <a:pt x="238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2"/>
              <p:cNvSpPr/>
              <p:nvPr/>
            </p:nvSpPr>
            <p:spPr>
              <a:xfrm>
                <a:off x="5025120" y="2700656"/>
                <a:ext cx="958783" cy="17673"/>
              </a:xfrm>
              <a:custGeom>
                <a:avLst/>
                <a:gdLst/>
                <a:ahLst/>
                <a:cxnLst/>
                <a:rect l="l" t="t" r="r" b="b"/>
                <a:pathLst>
                  <a:path w="24087" h="444" extrusionOk="0">
                    <a:moveTo>
                      <a:pt x="229" y="0"/>
                    </a:moveTo>
                    <a:cubicBezTo>
                      <a:pt x="103" y="0"/>
                      <a:pt x="1" y="99"/>
                      <a:pt x="1" y="222"/>
                    </a:cubicBezTo>
                    <a:cubicBezTo>
                      <a:pt x="1" y="345"/>
                      <a:pt x="103" y="443"/>
                      <a:pt x="229" y="443"/>
                    </a:cubicBezTo>
                    <a:lnTo>
                      <a:pt x="23858" y="443"/>
                    </a:lnTo>
                    <a:cubicBezTo>
                      <a:pt x="23985" y="443"/>
                      <a:pt x="24087" y="345"/>
                      <a:pt x="24087" y="222"/>
                    </a:cubicBezTo>
                    <a:cubicBezTo>
                      <a:pt x="24087" y="99"/>
                      <a:pt x="23985" y="0"/>
                      <a:pt x="238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2"/>
              <p:cNvSpPr/>
              <p:nvPr/>
            </p:nvSpPr>
            <p:spPr>
              <a:xfrm>
                <a:off x="5025120" y="3187987"/>
                <a:ext cx="958783" cy="17872"/>
              </a:xfrm>
              <a:custGeom>
                <a:avLst/>
                <a:gdLst/>
                <a:ahLst/>
                <a:cxnLst/>
                <a:rect l="l" t="t" r="r" b="b"/>
                <a:pathLst>
                  <a:path w="24087" h="449" extrusionOk="0">
                    <a:moveTo>
                      <a:pt x="229" y="1"/>
                    </a:moveTo>
                    <a:cubicBezTo>
                      <a:pt x="103" y="1"/>
                      <a:pt x="1" y="100"/>
                      <a:pt x="1" y="226"/>
                    </a:cubicBezTo>
                    <a:cubicBezTo>
                      <a:pt x="1" y="349"/>
                      <a:pt x="103" y="448"/>
                      <a:pt x="229" y="448"/>
                    </a:cubicBezTo>
                    <a:lnTo>
                      <a:pt x="23858" y="448"/>
                    </a:lnTo>
                    <a:cubicBezTo>
                      <a:pt x="23985" y="448"/>
                      <a:pt x="24087" y="349"/>
                      <a:pt x="24087" y="226"/>
                    </a:cubicBezTo>
                    <a:cubicBezTo>
                      <a:pt x="24087" y="100"/>
                      <a:pt x="23985" y="1"/>
                      <a:pt x="238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2"/>
              <p:cNvSpPr/>
              <p:nvPr/>
            </p:nvSpPr>
            <p:spPr>
              <a:xfrm>
                <a:off x="5021420" y="4203505"/>
                <a:ext cx="958783" cy="17713"/>
              </a:xfrm>
              <a:custGeom>
                <a:avLst/>
                <a:gdLst/>
                <a:ahLst/>
                <a:cxnLst/>
                <a:rect l="l" t="t" r="r" b="b"/>
                <a:pathLst>
                  <a:path w="24087" h="445" extrusionOk="0">
                    <a:moveTo>
                      <a:pt x="229" y="1"/>
                    </a:moveTo>
                    <a:cubicBezTo>
                      <a:pt x="103" y="1"/>
                      <a:pt x="1" y="100"/>
                      <a:pt x="1" y="223"/>
                    </a:cubicBezTo>
                    <a:cubicBezTo>
                      <a:pt x="1" y="346"/>
                      <a:pt x="103" y="445"/>
                      <a:pt x="229" y="445"/>
                    </a:cubicBezTo>
                    <a:lnTo>
                      <a:pt x="23858" y="445"/>
                    </a:lnTo>
                    <a:cubicBezTo>
                      <a:pt x="23985" y="445"/>
                      <a:pt x="24087" y="346"/>
                      <a:pt x="24087" y="223"/>
                    </a:cubicBezTo>
                    <a:cubicBezTo>
                      <a:pt x="24087" y="100"/>
                      <a:pt x="23985" y="1"/>
                      <a:pt x="238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2"/>
              <p:cNvSpPr/>
              <p:nvPr/>
            </p:nvSpPr>
            <p:spPr>
              <a:xfrm>
                <a:off x="6084275" y="4021592"/>
                <a:ext cx="303314" cy="296109"/>
              </a:xfrm>
              <a:custGeom>
                <a:avLst/>
                <a:gdLst/>
                <a:ahLst/>
                <a:cxnLst/>
                <a:rect l="l" t="t" r="r" b="b"/>
                <a:pathLst>
                  <a:path w="7620" h="7439" extrusionOk="0">
                    <a:moveTo>
                      <a:pt x="4646" y="443"/>
                    </a:moveTo>
                    <a:cubicBezTo>
                      <a:pt x="6032" y="443"/>
                      <a:pt x="7162" y="1546"/>
                      <a:pt x="7162" y="2901"/>
                    </a:cubicBezTo>
                    <a:lnTo>
                      <a:pt x="7162" y="4536"/>
                    </a:lnTo>
                    <a:cubicBezTo>
                      <a:pt x="7162" y="5888"/>
                      <a:pt x="6032" y="6991"/>
                      <a:pt x="4646" y="6991"/>
                    </a:cubicBezTo>
                    <a:lnTo>
                      <a:pt x="2973" y="6991"/>
                    </a:lnTo>
                    <a:cubicBezTo>
                      <a:pt x="1585" y="6991"/>
                      <a:pt x="458" y="5888"/>
                      <a:pt x="458" y="4536"/>
                    </a:cubicBezTo>
                    <a:lnTo>
                      <a:pt x="458" y="2901"/>
                    </a:lnTo>
                    <a:cubicBezTo>
                      <a:pt x="458" y="1546"/>
                      <a:pt x="1585" y="443"/>
                      <a:pt x="2973" y="443"/>
                    </a:cubicBezTo>
                    <a:close/>
                    <a:moveTo>
                      <a:pt x="2973" y="0"/>
                    </a:moveTo>
                    <a:cubicBezTo>
                      <a:pt x="1335" y="0"/>
                      <a:pt x="0" y="1300"/>
                      <a:pt x="0" y="2901"/>
                    </a:cubicBezTo>
                    <a:lnTo>
                      <a:pt x="0" y="4536"/>
                    </a:lnTo>
                    <a:cubicBezTo>
                      <a:pt x="0" y="6134"/>
                      <a:pt x="1335" y="7438"/>
                      <a:pt x="2973" y="7438"/>
                    </a:cubicBezTo>
                    <a:lnTo>
                      <a:pt x="4646" y="7438"/>
                    </a:lnTo>
                    <a:cubicBezTo>
                      <a:pt x="6285" y="7438"/>
                      <a:pt x="7619" y="6134"/>
                      <a:pt x="7619" y="4536"/>
                    </a:cubicBezTo>
                    <a:lnTo>
                      <a:pt x="7619" y="2901"/>
                    </a:lnTo>
                    <a:cubicBezTo>
                      <a:pt x="7619" y="1300"/>
                      <a:pt x="6285" y="0"/>
                      <a:pt x="46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2"/>
              <p:cNvSpPr/>
              <p:nvPr/>
            </p:nvSpPr>
            <p:spPr>
              <a:xfrm>
                <a:off x="6103659" y="2002457"/>
                <a:ext cx="304747" cy="273182"/>
              </a:xfrm>
              <a:custGeom>
                <a:avLst/>
                <a:gdLst/>
                <a:ahLst/>
                <a:cxnLst/>
                <a:rect l="l" t="t" r="r" b="b"/>
                <a:pathLst>
                  <a:path w="7656" h="6863" extrusionOk="0">
                    <a:moveTo>
                      <a:pt x="6406" y="1"/>
                    </a:moveTo>
                    <a:cubicBezTo>
                      <a:pt x="5991" y="1"/>
                      <a:pt x="5565" y="203"/>
                      <a:pt x="5372" y="670"/>
                    </a:cubicBezTo>
                    <a:cubicBezTo>
                      <a:pt x="4972" y="1647"/>
                      <a:pt x="4536" y="2616"/>
                      <a:pt x="3945" y="3496"/>
                    </a:cubicBezTo>
                    <a:cubicBezTo>
                      <a:pt x="3713" y="3845"/>
                      <a:pt x="3351" y="4490"/>
                      <a:pt x="2965" y="4664"/>
                    </a:cubicBezTo>
                    <a:cubicBezTo>
                      <a:pt x="2869" y="4709"/>
                      <a:pt x="2910" y="4779"/>
                      <a:pt x="2884" y="4779"/>
                    </a:cubicBezTo>
                    <a:cubicBezTo>
                      <a:pt x="2867" y="4779"/>
                      <a:pt x="2820" y="4748"/>
                      <a:pt x="2682" y="4657"/>
                    </a:cubicBezTo>
                    <a:cubicBezTo>
                      <a:pt x="2456" y="4514"/>
                      <a:pt x="2252" y="4237"/>
                      <a:pt x="2084" y="4036"/>
                    </a:cubicBezTo>
                    <a:cubicBezTo>
                      <a:pt x="1884" y="3796"/>
                      <a:pt x="1648" y="3696"/>
                      <a:pt x="1417" y="3696"/>
                    </a:cubicBezTo>
                    <a:cubicBezTo>
                      <a:pt x="685" y="3696"/>
                      <a:pt x="0" y="4702"/>
                      <a:pt x="630" y="5459"/>
                    </a:cubicBezTo>
                    <a:cubicBezTo>
                      <a:pt x="1095" y="6016"/>
                      <a:pt x="1740" y="6644"/>
                      <a:pt x="2477" y="6818"/>
                    </a:cubicBezTo>
                    <a:cubicBezTo>
                      <a:pt x="2606" y="6848"/>
                      <a:pt x="2731" y="6863"/>
                      <a:pt x="2853" y="6863"/>
                    </a:cubicBezTo>
                    <a:cubicBezTo>
                      <a:pt x="3571" y="6863"/>
                      <a:pt x="4162" y="6367"/>
                      <a:pt x="4652" y="5855"/>
                    </a:cubicBezTo>
                    <a:cubicBezTo>
                      <a:pt x="5925" y="4538"/>
                      <a:pt x="6672" y="2869"/>
                      <a:pt x="7356" y="1206"/>
                    </a:cubicBezTo>
                    <a:cubicBezTo>
                      <a:pt x="7655" y="478"/>
                      <a:pt x="7043" y="1"/>
                      <a:pt x="6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2"/>
              <p:cNvSpPr/>
              <p:nvPr/>
            </p:nvSpPr>
            <p:spPr>
              <a:xfrm>
                <a:off x="5282465" y="1608896"/>
                <a:ext cx="831885" cy="159698"/>
              </a:xfrm>
              <a:custGeom>
                <a:avLst/>
                <a:gdLst/>
                <a:ahLst/>
                <a:cxnLst/>
                <a:rect l="l" t="t" r="r" b="b"/>
                <a:pathLst>
                  <a:path w="20899" h="4012" extrusionOk="0">
                    <a:moveTo>
                      <a:pt x="18" y="0"/>
                    </a:moveTo>
                    <a:cubicBezTo>
                      <a:pt x="8" y="103"/>
                      <a:pt x="0" y="208"/>
                      <a:pt x="0" y="314"/>
                    </a:cubicBezTo>
                    <a:lnTo>
                      <a:pt x="0" y="4011"/>
                    </a:lnTo>
                    <a:lnTo>
                      <a:pt x="20899" y="4011"/>
                    </a:lnTo>
                    <a:lnTo>
                      <a:pt x="20899" y="314"/>
                    </a:lnTo>
                    <a:cubicBezTo>
                      <a:pt x="20899" y="208"/>
                      <a:pt x="20892" y="103"/>
                      <a:pt x="208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2"/>
              <p:cNvSpPr/>
              <p:nvPr/>
            </p:nvSpPr>
            <p:spPr>
              <a:xfrm>
                <a:off x="5282465" y="1768557"/>
                <a:ext cx="831885" cy="14967"/>
              </a:xfrm>
              <a:custGeom>
                <a:avLst/>
                <a:gdLst/>
                <a:ahLst/>
                <a:cxnLst/>
                <a:rect l="l" t="t" r="r" b="b"/>
                <a:pathLst>
                  <a:path w="20899" h="376" extrusionOk="0">
                    <a:moveTo>
                      <a:pt x="0" y="0"/>
                    </a:moveTo>
                    <a:lnTo>
                      <a:pt x="0" y="317"/>
                    </a:lnTo>
                    <a:lnTo>
                      <a:pt x="0" y="376"/>
                    </a:lnTo>
                    <a:lnTo>
                      <a:pt x="20899" y="376"/>
                    </a:lnTo>
                    <a:lnTo>
                      <a:pt x="20899" y="317"/>
                    </a:lnTo>
                    <a:lnTo>
                      <a:pt x="208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2"/>
              <p:cNvSpPr/>
              <p:nvPr/>
            </p:nvSpPr>
            <p:spPr>
              <a:xfrm>
                <a:off x="5282465" y="1783484"/>
                <a:ext cx="831885" cy="104409"/>
              </a:xfrm>
              <a:custGeom>
                <a:avLst/>
                <a:gdLst/>
                <a:ahLst/>
                <a:cxnLst/>
                <a:rect l="l" t="t" r="r" b="b"/>
                <a:pathLst>
                  <a:path w="20899" h="2623" extrusionOk="0">
                    <a:moveTo>
                      <a:pt x="0" y="1"/>
                    </a:moveTo>
                    <a:cubicBezTo>
                      <a:pt x="31" y="1448"/>
                      <a:pt x="1253" y="2622"/>
                      <a:pt x="2742" y="2622"/>
                    </a:cubicBezTo>
                    <a:lnTo>
                      <a:pt x="18154" y="2622"/>
                    </a:lnTo>
                    <a:cubicBezTo>
                      <a:pt x="19642" y="2622"/>
                      <a:pt x="20865" y="1448"/>
                      <a:pt x="208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2"/>
              <p:cNvSpPr/>
              <p:nvPr/>
            </p:nvSpPr>
            <p:spPr>
              <a:xfrm>
                <a:off x="5282465" y="1345102"/>
                <a:ext cx="831885" cy="515992"/>
              </a:xfrm>
              <a:custGeom>
                <a:avLst/>
                <a:gdLst/>
                <a:ahLst/>
                <a:cxnLst/>
                <a:rect l="l" t="t" r="r" b="b"/>
                <a:pathLst>
                  <a:path w="20899" h="12963" extrusionOk="0">
                    <a:moveTo>
                      <a:pt x="12098" y="1599"/>
                    </a:moveTo>
                    <a:cubicBezTo>
                      <a:pt x="12505" y="1599"/>
                      <a:pt x="12836" y="1923"/>
                      <a:pt x="12836" y="2319"/>
                    </a:cubicBezTo>
                    <a:cubicBezTo>
                      <a:pt x="12836" y="2715"/>
                      <a:pt x="12505" y="3036"/>
                      <a:pt x="12098" y="3036"/>
                    </a:cubicBezTo>
                    <a:lnTo>
                      <a:pt x="8798" y="3036"/>
                    </a:lnTo>
                    <a:cubicBezTo>
                      <a:pt x="8391" y="3036"/>
                      <a:pt x="8060" y="2715"/>
                      <a:pt x="8060" y="2319"/>
                    </a:cubicBezTo>
                    <a:cubicBezTo>
                      <a:pt x="8060" y="1923"/>
                      <a:pt x="8391" y="1599"/>
                      <a:pt x="8798" y="1599"/>
                    </a:cubicBezTo>
                    <a:close/>
                    <a:moveTo>
                      <a:pt x="7930" y="1"/>
                    </a:moveTo>
                    <a:cubicBezTo>
                      <a:pt x="6422" y="1"/>
                      <a:pt x="5185" y="1206"/>
                      <a:pt x="5185" y="2681"/>
                    </a:cubicBezTo>
                    <a:lnTo>
                      <a:pt x="5185" y="3593"/>
                    </a:lnTo>
                    <a:lnTo>
                      <a:pt x="2742" y="3593"/>
                    </a:lnTo>
                    <a:cubicBezTo>
                      <a:pt x="1233" y="3593"/>
                      <a:pt x="0" y="4797"/>
                      <a:pt x="0" y="6272"/>
                    </a:cubicBezTo>
                    <a:lnTo>
                      <a:pt x="0" y="10286"/>
                    </a:lnTo>
                    <a:cubicBezTo>
                      <a:pt x="0" y="11757"/>
                      <a:pt x="1233" y="12963"/>
                      <a:pt x="2742" y="12963"/>
                    </a:cubicBezTo>
                    <a:lnTo>
                      <a:pt x="18154" y="12963"/>
                    </a:lnTo>
                    <a:cubicBezTo>
                      <a:pt x="19663" y="12963"/>
                      <a:pt x="20899" y="11757"/>
                      <a:pt x="20899" y="10286"/>
                    </a:cubicBezTo>
                    <a:lnTo>
                      <a:pt x="20899" y="6272"/>
                    </a:lnTo>
                    <a:cubicBezTo>
                      <a:pt x="20899" y="4797"/>
                      <a:pt x="19663" y="3593"/>
                      <a:pt x="18154" y="3593"/>
                    </a:cubicBezTo>
                    <a:lnTo>
                      <a:pt x="15710" y="3593"/>
                    </a:lnTo>
                    <a:lnTo>
                      <a:pt x="15710" y="2681"/>
                    </a:lnTo>
                    <a:cubicBezTo>
                      <a:pt x="15710" y="1206"/>
                      <a:pt x="14478" y="1"/>
                      <a:pt x="129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2"/>
              <p:cNvSpPr/>
              <p:nvPr/>
            </p:nvSpPr>
            <p:spPr>
              <a:xfrm>
                <a:off x="5336282" y="1680745"/>
                <a:ext cx="35227" cy="26709"/>
              </a:xfrm>
              <a:custGeom>
                <a:avLst/>
                <a:gdLst/>
                <a:ahLst/>
                <a:cxnLst/>
                <a:rect l="l" t="t" r="r" b="b"/>
                <a:pathLst>
                  <a:path w="885" h="671" extrusionOk="0">
                    <a:moveTo>
                      <a:pt x="444" y="1"/>
                    </a:moveTo>
                    <a:cubicBezTo>
                      <a:pt x="3" y="1"/>
                      <a:pt x="0" y="670"/>
                      <a:pt x="444" y="670"/>
                    </a:cubicBezTo>
                    <a:cubicBezTo>
                      <a:pt x="884" y="670"/>
                      <a:pt x="884" y="1"/>
                      <a:pt x="4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2"/>
              <p:cNvSpPr/>
              <p:nvPr/>
            </p:nvSpPr>
            <p:spPr>
              <a:xfrm>
                <a:off x="5338471" y="1726363"/>
                <a:ext cx="126381" cy="98876"/>
              </a:xfrm>
              <a:custGeom>
                <a:avLst/>
                <a:gdLst/>
                <a:ahLst/>
                <a:cxnLst/>
                <a:rect l="l" t="t" r="r" b="b"/>
                <a:pathLst>
                  <a:path w="3175" h="2484" extrusionOk="0">
                    <a:moveTo>
                      <a:pt x="457" y="1"/>
                    </a:moveTo>
                    <a:cubicBezTo>
                      <a:pt x="286" y="1"/>
                      <a:pt x="101" y="107"/>
                      <a:pt x="75" y="319"/>
                    </a:cubicBezTo>
                    <a:cubicBezTo>
                      <a:pt x="0" y="927"/>
                      <a:pt x="102" y="1538"/>
                      <a:pt x="608" y="1944"/>
                    </a:cubicBezTo>
                    <a:cubicBezTo>
                      <a:pt x="1195" y="2419"/>
                      <a:pt x="2004" y="2460"/>
                      <a:pt x="2731" y="2483"/>
                    </a:cubicBezTo>
                    <a:cubicBezTo>
                      <a:pt x="2735" y="2484"/>
                      <a:pt x="2740" y="2484"/>
                      <a:pt x="2744" y="2484"/>
                    </a:cubicBezTo>
                    <a:cubicBezTo>
                      <a:pt x="3175" y="2484"/>
                      <a:pt x="3167" y="1828"/>
                      <a:pt x="2731" y="1814"/>
                    </a:cubicBezTo>
                    <a:cubicBezTo>
                      <a:pt x="2195" y="1798"/>
                      <a:pt x="1563" y="1798"/>
                      <a:pt x="1106" y="1477"/>
                    </a:cubicBezTo>
                    <a:cubicBezTo>
                      <a:pt x="710" y="1200"/>
                      <a:pt x="706" y="756"/>
                      <a:pt x="758" y="319"/>
                    </a:cubicBezTo>
                    <a:cubicBezTo>
                      <a:pt x="785" y="106"/>
                      <a:pt x="628" y="1"/>
                      <a:pt x="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2"/>
              <p:cNvSpPr/>
              <p:nvPr/>
            </p:nvSpPr>
            <p:spPr>
              <a:xfrm>
                <a:off x="5021420" y="3604223"/>
                <a:ext cx="958783" cy="17793"/>
              </a:xfrm>
              <a:custGeom>
                <a:avLst/>
                <a:gdLst/>
                <a:ahLst/>
                <a:cxnLst/>
                <a:rect l="l" t="t" r="r" b="b"/>
                <a:pathLst>
                  <a:path w="24087" h="447" extrusionOk="0">
                    <a:moveTo>
                      <a:pt x="229" y="0"/>
                    </a:moveTo>
                    <a:cubicBezTo>
                      <a:pt x="103" y="0"/>
                      <a:pt x="1" y="103"/>
                      <a:pt x="1" y="225"/>
                    </a:cubicBezTo>
                    <a:cubicBezTo>
                      <a:pt x="1" y="348"/>
                      <a:pt x="103" y="447"/>
                      <a:pt x="229" y="447"/>
                    </a:cubicBezTo>
                    <a:lnTo>
                      <a:pt x="23858" y="447"/>
                    </a:lnTo>
                    <a:cubicBezTo>
                      <a:pt x="23985" y="447"/>
                      <a:pt x="24087" y="348"/>
                      <a:pt x="24087" y="225"/>
                    </a:cubicBezTo>
                    <a:cubicBezTo>
                      <a:pt x="24087" y="103"/>
                      <a:pt x="23985" y="0"/>
                      <a:pt x="238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2"/>
              <p:cNvSpPr/>
              <p:nvPr/>
            </p:nvSpPr>
            <p:spPr>
              <a:xfrm>
                <a:off x="5021420" y="3712893"/>
                <a:ext cx="958783" cy="17713"/>
              </a:xfrm>
              <a:custGeom>
                <a:avLst/>
                <a:gdLst/>
                <a:ahLst/>
                <a:cxnLst/>
                <a:rect l="l" t="t" r="r" b="b"/>
                <a:pathLst>
                  <a:path w="24087" h="445" extrusionOk="0">
                    <a:moveTo>
                      <a:pt x="229" y="1"/>
                    </a:moveTo>
                    <a:cubicBezTo>
                      <a:pt x="103" y="1"/>
                      <a:pt x="1" y="100"/>
                      <a:pt x="1" y="223"/>
                    </a:cubicBezTo>
                    <a:cubicBezTo>
                      <a:pt x="1" y="346"/>
                      <a:pt x="103" y="445"/>
                      <a:pt x="229" y="445"/>
                    </a:cubicBezTo>
                    <a:lnTo>
                      <a:pt x="23858" y="445"/>
                    </a:lnTo>
                    <a:cubicBezTo>
                      <a:pt x="23985" y="445"/>
                      <a:pt x="24087" y="346"/>
                      <a:pt x="24087" y="223"/>
                    </a:cubicBezTo>
                    <a:cubicBezTo>
                      <a:pt x="24087" y="100"/>
                      <a:pt x="23985" y="1"/>
                      <a:pt x="238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2"/>
              <p:cNvSpPr/>
              <p:nvPr/>
            </p:nvSpPr>
            <p:spPr>
              <a:xfrm>
                <a:off x="6084275" y="3530980"/>
                <a:ext cx="303314" cy="296109"/>
              </a:xfrm>
              <a:custGeom>
                <a:avLst/>
                <a:gdLst/>
                <a:ahLst/>
                <a:cxnLst/>
                <a:rect l="l" t="t" r="r" b="b"/>
                <a:pathLst>
                  <a:path w="7620" h="7439" extrusionOk="0">
                    <a:moveTo>
                      <a:pt x="4646" y="443"/>
                    </a:moveTo>
                    <a:cubicBezTo>
                      <a:pt x="6032" y="443"/>
                      <a:pt x="7162" y="1546"/>
                      <a:pt x="7162" y="2901"/>
                    </a:cubicBezTo>
                    <a:lnTo>
                      <a:pt x="7162" y="4536"/>
                    </a:lnTo>
                    <a:cubicBezTo>
                      <a:pt x="7162" y="5888"/>
                      <a:pt x="6032" y="6991"/>
                      <a:pt x="4646" y="6991"/>
                    </a:cubicBezTo>
                    <a:lnTo>
                      <a:pt x="2973" y="6991"/>
                    </a:lnTo>
                    <a:cubicBezTo>
                      <a:pt x="1585" y="6991"/>
                      <a:pt x="458" y="5888"/>
                      <a:pt x="458" y="4536"/>
                    </a:cubicBezTo>
                    <a:lnTo>
                      <a:pt x="458" y="2901"/>
                    </a:lnTo>
                    <a:cubicBezTo>
                      <a:pt x="458" y="1546"/>
                      <a:pt x="1585" y="443"/>
                      <a:pt x="2973" y="443"/>
                    </a:cubicBezTo>
                    <a:close/>
                    <a:moveTo>
                      <a:pt x="2973" y="0"/>
                    </a:moveTo>
                    <a:cubicBezTo>
                      <a:pt x="1335" y="0"/>
                      <a:pt x="0" y="1300"/>
                      <a:pt x="0" y="2901"/>
                    </a:cubicBezTo>
                    <a:lnTo>
                      <a:pt x="0" y="4536"/>
                    </a:lnTo>
                    <a:cubicBezTo>
                      <a:pt x="0" y="6134"/>
                      <a:pt x="1335" y="7438"/>
                      <a:pt x="2973" y="7438"/>
                    </a:cubicBezTo>
                    <a:lnTo>
                      <a:pt x="4646" y="7438"/>
                    </a:lnTo>
                    <a:cubicBezTo>
                      <a:pt x="6285" y="7438"/>
                      <a:pt x="7619" y="6134"/>
                      <a:pt x="7619" y="4536"/>
                    </a:cubicBezTo>
                    <a:lnTo>
                      <a:pt x="7619" y="2901"/>
                    </a:lnTo>
                    <a:cubicBezTo>
                      <a:pt x="7619" y="1300"/>
                      <a:pt x="6285" y="0"/>
                      <a:pt x="46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32"/>
            <p:cNvGrpSpPr/>
            <p:nvPr/>
          </p:nvGrpSpPr>
          <p:grpSpPr>
            <a:xfrm>
              <a:off x="6229624" y="1146075"/>
              <a:ext cx="2096338" cy="3582911"/>
              <a:chOff x="6229624" y="1146075"/>
              <a:chExt cx="2096338" cy="3582911"/>
            </a:xfrm>
          </p:grpSpPr>
          <p:sp>
            <p:nvSpPr>
              <p:cNvPr id="925" name="Google Shape;925;p32"/>
              <p:cNvSpPr/>
              <p:nvPr/>
            </p:nvSpPr>
            <p:spPr>
              <a:xfrm flipH="1">
                <a:off x="6846480" y="4593631"/>
                <a:ext cx="589439" cy="110915"/>
              </a:xfrm>
              <a:custGeom>
                <a:avLst/>
                <a:gdLst/>
                <a:ahLst/>
                <a:cxnLst/>
                <a:rect l="l" t="t" r="r" b="b"/>
                <a:pathLst>
                  <a:path w="10033" h="1888" extrusionOk="0">
                    <a:moveTo>
                      <a:pt x="9824" y="0"/>
                    </a:moveTo>
                    <a:lnTo>
                      <a:pt x="263" y="344"/>
                    </a:lnTo>
                    <a:cubicBezTo>
                      <a:pt x="263" y="344"/>
                      <a:pt x="0" y="1888"/>
                      <a:pt x="1229" y="1888"/>
                    </a:cubicBezTo>
                    <a:cubicBezTo>
                      <a:pt x="2461" y="1888"/>
                      <a:pt x="2679" y="1300"/>
                      <a:pt x="2679" y="1300"/>
                    </a:cubicBezTo>
                    <a:cubicBezTo>
                      <a:pt x="2679" y="1300"/>
                      <a:pt x="2966" y="1888"/>
                      <a:pt x="3847" y="1888"/>
                    </a:cubicBezTo>
                    <a:cubicBezTo>
                      <a:pt x="4724" y="1888"/>
                      <a:pt x="4724" y="1222"/>
                      <a:pt x="4724" y="1222"/>
                    </a:cubicBezTo>
                    <a:cubicBezTo>
                      <a:pt x="4724" y="1222"/>
                      <a:pt x="5117" y="1751"/>
                      <a:pt x="5731" y="1751"/>
                    </a:cubicBezTo>
                    <a:cubicBezTo>
                      <a:pt x="6346" y="1751"/>
                      <a:pt x="6749" y="1116"/>
                      <a:pt x="6749" y="1116"/>
                    </a:cubicBezTo>
                    <a:cubicBezTo>
                      <a:pt x="6749" y="1116"/>
                      <a:pt x="6769" y="1621"/>
                      <a:pt x="7574" y="1621"/>
                    </a:cubicBezTo>
                    <a:cubicBezTo>
                      <a:pt x="8377" y="1621"/>
                      <a:pt x="8377" y="1010"/>
                      <a:pt x="8377" y="1010"/>
                    </a:cubicBezTo>
                    <a:cubicBezTo>
                      <a:pt x="8377" y="1010"/>
                      <a:pt x="8560" y="1595"/>
                      <a:pt x="9145" y="1595"/>
                    </a:cubicBezTo>
                    <a:cubicBezTo>
                      <a:pt x="9163" y="1595"/>
                      <a:pt x="9181" y="1595"/>
                      <a:pt x="9200" y="1594"/>
                    </a:cubicBezTo>
                    <a:cubicBezTo>
                      <a:pt x="10032" y="1543"/>
                      <a:pt x="9824" y="0"/>
                      <a:pt x="98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2"/>
              <p:cNvSpPr/>
              <p:nvPr/>
            </p:nvSpPr>
            <p:spPr>
              <a:xfrm flipH="1">
                <a:off x="7351425" y="4618071"/>
                <a:ext cx="589498" cy="110915"/>
              </a:xfrm>
              <a:custGeom>
                <a:avLst/>
                <a:gdLst/>
                <a:ahLst/>
                <a:cxnLst/>
                <a:rect l="l" t="t" r="r" b="b"/>
                <a:pathLst>
                  <a:path w="10034" h="1888" extrusionOk="0">
                    <a:moveTo>
                      <a:pt x="9829" y="0"/>
                    </a:moveTo>
                    <a:lnTo>
                      <a:pt x="264" y="345"/>
                    </a:lnTo>
                    <a:cubicBezTo>
                      <a:pt x="264" y="345"/>
                      <a:pt x="1" y="1888"/>
                      <a:pt x="1233" y="1888"/>
                    </a:cubicBezTo>
                    <a:cubicBezTo>
                      <a:pt x="2462" y="1888"/>
                      <a:pt x="2684" y="1300"/>
                      <a:pt x="2684" y="1300"/>
                    </a:cubicBezTo>
                    <a:cubicBezTo>
                      <a:pt x="2684" y="1300"/>
                      <a:pt x="2967" y="1888"/>
                      <a:pt x="3848" y="1888"/>
                    </a:cubicBezTo>
                    <a:cubicBezTo>
                      <a:pt x="4729" y="1888"/>
                      <a:pt x="4725" y="1223"/>
                      <a:pt x="4725" y="1223"/>
                    </a:cubicBezTo>
                    <a:lnTo>
                      <a:pt x="4725" y="1223"/>
                    </a:lnTo>
                    <a:cubicBezTo>
                      <a:pt x="4725" y="1223"/>
                      <a:pt x="5118" y="1751"/>
                      <a:pt x="5735" y="1751"/>
                    </a:cubicBezTo>
                    <a:cubicBezTo>
                      <a:pt x="6350" y="1751"/>
                      <a:pt x="6749" y="1116"/>
                      <a:pt x="6749" y="1116"/>
                    </a:cubicBezTo>
                    <a:cubicBezTo>
                      <a:pt x="6749" y="1116"/>
                      <a:pt x="6773" y="1622"/>
                      <a:pt x="7576" y="1622"/>
                    </a:cubicBezTo>
                    <a:cubicBezTo>
                      <a:pt x="8378" y="1622"/>
                      <a:pt x="8378" y="1014"/>
                      <a:pt x="8378" y="1014"/>
                    </a:cubicBezTo>
                    <a:cubicBezTo>
                      <a:pt x="8378" y="1014"/>
                      <a:pt x="8564" y="1596"/>
                      <a:pt x="9146" y="1596"/>
                    </a:cubicBezTo>
                    <a:cubicBezTo>
                      <a:pt x="9164" y="1596"/>
                      <a:pt x="9182" y="1596"/>
                      <a:pt x="9200" y="1595"/>
                    </a:cubicBezTo>
                    <a:cubicBezTo>
                      <a:pt x="10033" y="1543"/>
                      <a:pt x="9829" y="0"/>
                      <a:pt x="98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2"/>
              <p:cNvSpPr/>
              <p:nvPr/>
            </p:nvSpPr>
            <p:spPr>
              <a:xfrm flipH="1">
                <a:off x="7563038" y="1867397"/>
                <a:ext cx="590496" cy="527259"/>
              </a:xfrm>
              <a:custGeom>
                <a:avLst/>
                <a:gdLst/>
                <a:ahLst/>
                <a:cxnLst/>
                <a:rect l="l" t="t" r="r" b="b"/>
                <a:pathLst>
                  <a:path w="10051" h="8975" extrusionOk="0">
                    <a:moveTo>
                      <a:pt x="7828" y="0"/>
                    </a:moveTo>
                    <a:cubicBezTo>
                      <a:pt x="7828" y="0"/>
                      <a:pt x="1066" y="3591"/>
                      <a:pt x="533" y="4635"/>
                    </a:cubicBezTo>
                    <a:cubicBezTo>
                      <a:pt x="1" y="5677"/>
                      <a:pt x="325" y="8254"/>
                      <a:pt x="1162" y="8940"/>
                    </a:cubicBezTo>
                    <a:cubicBezTo>
                      <a:pt x="1190" y="8963"/>
                      <a:pt x="1228" y="8975"/>
                      <a:pt x="1273" y="8975"/>
                    </a:cubicBezTo>
                    <a:cubicBezTo>
                      <a:pt x="2541" y="8975"/>
                      <a:pt x="10051" y="0"/>
                      <a:pt x="100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2"/>
              <p:cNvSpPr/>
              <p:nvPr/>
            </p:nvSpPr>
            <p:spPr>
              <a:xfrm flipH="1">
                <a:off x="6801726" y="2728124"/>
                <a:ext cx="2938" cy="2056"/>
              </a:xfrm>
              <a:custGeom>
                <a:avLst/>
                <a:gdLst/>
                <a:ahLst/>
                <a:cxnLst/>
                <a:rect l="l" t="t" r="r" b="b"/>
                <a:pathLst>
                  <a:path w="50" h="35" extrusionOk="0">
                    <a:moveTo>
                      <a:pt x="25" y="0"/>
                    </a:moveTo>
                    <a:cubicBezTo>
                      <a:pt x="1" y="0"/>
                      <a:pt x="1" y="34"/>
                      <a:pt x="25" y="34"/>
                    </a:cubicBezTo>
                    <a:cubicBezTo>
                      <a:pt x="49" y="34"/>
                      <a:pt x="49" y="0"/>
                      <a:pt x="25" y="0"/>
                    </a:cubicBez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2"/>
              <p:cNvSpPr/>
              <p:nvPr/>
            </p:nvSpPr>
            <p:spPr>
              <a:xfrm flipH="1">
                <a:off x="7049402" y="3306094"/>
                <a:ext cx="421061" cy="400952"/>
              </a:xfrm>
              <a:custGeom>
                <a:avLst/>
                <a:gdLst/>
                <a:ahLst/>
                <a:cxnLst/>
                <a:rect l="l" t="t" r="r" b="b"/>
                <a:pathLst>
                  <a:path w="7167" h="6825" extrusionOk="0">
                    <a:moveTo>
                      <a:pt x="2070" y="1"/>
                    </a:moveTo>
                    <a:lnTo>
                      <a:pt x="216" y="2902"/>
                    </a:lnTo>
                    <a:cubicBezTo>
                      <a:pt x="1" y="3281"/>
                      <a:pt x="93" y="5039"/>
                      <a:pt x="1752" y="6066"/>
                    </a:cubicBezTo>
                    <a:cubicBezTo>
                      <a:pt x="2677" y="6638"/>
                      <a:pt x="3446" y="6824"/>
                      <a:pt x="4036" y="6824"/>
                    </a:cubicBezTo>
                    <a:cubicBezTo>
                      <a:pt x="4802" y="6824"/>
                      <a:pt x="5268" y="6511"/>
                      <a:pt x="5388" y="6322"/>
                    </a:cubicBezTo>
                    <a:lnTo>
                      <a:pt x="7166" y="3537"/>
                    </a:lnTo>
                    <a:lnTo>
                      <a:pt x="20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2"/>
              <p:cNvSpPr/>
              <p:nvPr/>
            </p:nvSpPr>
            <p:spPr>
              <a:xfrm flipH="1">
                <a:off x="7061625" y="3532923"/>
                <a:ext cx="239524" cy="174128"/>
              </a:xfrm>
              <a:custGeom>
                <a:avLst/>
                <a:gdLst/>
                <a:ahLst/>
                <a:cxnLst/>
                <a:rect l="l" t="t" r="r" b="b"/>
                <a:pathLst>
                  <a:path w="4077" h="2964" extrusionOk="0">
                    <a:moveTo>
                      <a:pt x="4076" y="0"/>
                    </a:moveTo>
                    <a:lnTo>
                      <a:pt x="1649" y="293"/>
                    </a:lnTo>
                    <a:lnTo>
                      <a:pt x="1628" y="328"/>
                    </a:lnTo>
                    <a:lnTo>
                      <a:pt x="1622" y="328"/>
                    </a:lnTo>
                    <a:lnTo>
                      <a:pt x="0" y="2755"/>
                    </a:lnTo>
                    <a:cubicBezTo>
                      <a:pt x="437" y="2905"/>
                      <a:pt x="823" y="2963"/>
                      <a:pt x="1154" y="2963"/>
                    </a:cubicBezTo>
                    <a:cubicBezTo>
                      <a:pt x="1918" y="2963"/>
                      <a:pt x="2386" y="2649"/>
                      <a:pt x="2506" y="2461"/>
                    </a:cubicBezTo>
                    <a:lnTo>
                      <a:pt x="4076" y="0"/>
                    </a:lnTo>
                    <a:close/>
                  </a:path>
                </a:pathLst>
              </a:custGeom>
              <a:solidFill>
                <a:srgbClr val="FF87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2"/>
              <p:cNvSpPr/>
              <p:nvPr/>
            </p:nvSpPr>
            <p:spPr>
              <a:xfrm flipH="1">
                <a:off x="7334809" y="3295461"/>
                <a:ext cx="137005" cy="223240"/>
              </a:xfrm>
              <a:custGeom>
                <a:avLst/>
                <a:gdLst/>
                <a:ahLst/>
                <a:cxnLst/>
                <a:rect l="l" t="t" r="r" b="b"/>
                <a:pathLst>
                  <a:path w="2332" h="3800" extrusionOk="0">
                    <a:moveTo>
                      <a:pt x="2066" y="1"/>
                    </a:moveTo>
                    <a:cubicBezTo>
                      <a:pt x="2066" y="1"/>
                      <a:pt x="120" y="2701"/>
                      <a:pt x="79" y="2892"/>
                    </a:cubicBezTo>
                    <a:cubicBezTo>
                      <a:pt x="38" y="3083"/>
                      <a:pt x="0" y="3800"/>
                      <a:pt x="0" y="3800"/>
                    </a:cubicBezTo>
                    <a:lnTo>
                      <a:pt x="2332" y="345"/>
                    </a:lnTo>
                    <a:lnTo>
                      <a:pt x="2066" y="1"/>
                    </a:lnTo>
                    <a:close/>
                  </a:path>
                </a:pathLst>
              </a:custGeom>
              <a:solidFill>
                <a:srgbClr val="F495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2"/>
              <p:cNvSpPr/>
              <p:nvPr/>
            </p:nvSpPr>
            <p:spPr>
              <a:xfrm flipH="1">
                <a:off x="7157155" y="3002422"/>
                <a:ext cx="31725" cy="36012"/>
              </a:xfrm>
              <a:custGeom>
                <a:avLst/>
                <a:gdLst/>
                <a:ahLst/>
                <a:cxnLst/>
                <a:rect l="l" t="t" r="r" b="b"/>
                <a:pathLst>
                  <a:path w="540" h="613" extrusionOk="0">
                    <a:moveTo>
                      <a:pt x="328" y="1"/>
                    </a:moveTo>
                    <a:cubicBezTo>
                      <a:pt x="229" y="1"/>
                      <a:pt x="133" y="49"/>
                      <a:pt x="79" y="138"/>
                    </a:cubicBezTo>
                    <a:cubicBezTo>
                      <a:pt x="1" y="257"/>
                      <a:pt x="10" y="424"/>
                      <a:pt x="96" y="554"/>
                    </a:cubicBezTo>
                    <a:cubicBezTo>
                      <a:pt x="130" y="568"/>
                      <a:pt x="164" y="588"/>
                      <a:pt x="195" y="612"/>
                    </a:cubicBezTo>
                    <a:lnTo>
                      <a:pt x="540" y="70"/>
                    </a:lnTo>
                    <a:cubicBezTo>
                      <a:pt x="472" y="25"/>
                      <a:pt x="400" y="1"/>
                      <a:pt x="328" y="1"/>
                    </a:cubicBezTo>
                    <a:close/>
                  </a:path>
                </a:pathLst>
              </a:custGeom>
              <a:solidFill>
                <a:srgbClr val="FFD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2"/>
              <p:cNvSpPr/>
              <p:nvPr/>
            </p:nvSpPr>
            <p:spPr>
              <a:xfrm flipH="1">
                <a:off x="7178775" y="3033324"/>
                <a:ext cx="32782" cy="37187"/>
              </a:xfrm>
              <a:custGeom>
                <a:avLst/>
                <a:gdLst/>
                <a:ahLst/>
                <a:cxnLst/>
                <a:rect l="l" t="t" r="r" b="b"/>
                <a:pathLst>
                  <a:path w="558" h="633" extrusionOk="0">
                    <a:moveTo>
                      <a:pt x="346" y="1"/>
                    </a:moveTo>
                    <a:cubicBezTo>
                      <a:pt x="243" y="1"/>
                      <a:pt x="147" y="45"/>
                      <a:pt x="93" y="134"/>
                    </a:cubicBezTo>
                    <a:cubicBezTo>
                      <a:pt x="1" y="277"/>
                      <a:pt x="35" y="489"/>
                      <a:pt x="168" y="625"/>
                    </a:cubicBezTo>
                    <a:cubicBezTo>
                      <a:pt x="188" y="625"/>
                      <a:pt x="209" y="629"/>
                      <a:pt x="229" y="632"/>
                    </a:cubicBezTo>
                    <a:lnTo>
                      <a:pt x="557" y="120"/>
                    </a:lnTo>
                    <a:cubicBezTo>
                      <a:pt x="530" y="93"/>
                      <a:pt x="503" y="62"/>
                      <a:pt x="482" y="28"/>
                    </a:cubicBezTo>
                    <a:cubicBezTo>
                      <a:pt x="437" y="11"/>
                      <a:pt x="390" y="1"/>
                      <a:pt x="346" y="1"/>
                    </a:cubicBezTo>
                    <a:close/>
                  </a:path>
                </a:pathLst>
              </a:custGeom>
              <a:solidFill>
                <a:srgbClr val="FFD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2"/>
              <p:cNvSpPr/>
              <p:nvPr/>
            </p:nvSpPr>
            <p:spPr>
              <a:xfrm flipH="1">
                <a:off x="7177424" y="3034910"/>
                <a:ext cx="5816" cy="5522"/>
              </a:xfrm>
              <a:custGeom>
                <a:avLst/>
                <a:gdLst/>
                <a:ahLst/>
                <a:cxnLst/>
                <a:rect l="l" t="t" r="r" b="b"/>
                <a:pathLst>
                  <a:path w="99" h="94" extrusionOk="0">
                    <a:moveTo>
                      <a:pt x="0" y="1"/>
                    </a:moveTo>
                    <a:cubicBezTo>
                      <a:pt x="21" y="35"/>
                      <a:pt x="48" y="66"/>
                      <a:pt x="75" y="93"/>
                    </a:cubicBezTo>
                    <a:lnTo>
                      <a:pt x="99" y="59"/>
                    </a:lnTo>
                    <a:cubicBezTo>
                      <a:pt x="68" y="35"/>
                      <a:pt x="34" y="15"/>
                      <a:pt x="0" y="1"/>
                    </a:cubicBezTo>
                    <a:close/>
                  </a:path>
                </a:pathLst>
              </a:custGeom>
              <a:solidFill>
                <a:srgbClr val="FFB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2"/>
              <p:cNvSpPr/>
              <p:nvPr/>
            </p:nvSpPr>
            <p:spPr>
              <a:xfrm flipH="1">
                <a:off x="7199278" y="3070042"/>
                <a:ext cx="22090" cy="30549"/>
              </a:xfrm>
              <a:custGeom>
                <a:avLst/>
                <a:gdLst/>
                <a:ahLst/>
                <a:cxnLst/>
                <a:rect l="l" t="t" r="r" b="b"/>
                <a:pathLst>
                  <a:path w="376" h="520" extrusionOk="0">
                    <a:moveTo>
                      <a:pt x="322" y="0"/>
                    </a:moveTo>
                    <a:cubicBezTo>
                      <a:pt x="223" y="0"/>
                      <a:pt x="127" y="45"/>
                      <a:pt x="72" y="134"/>
                    </a:cubicBezTo>
                    <a:cubicBezTo>
                      <a:pt x="1" y="243"/>
                      <a:pt x="4" y="393"/>
                      <a:pt x="69" y="520"/>
                    </a:cubicBezTo>
                    <a:lnTo>
                      <a:pt x="376" y="38"/>
                    </a:lnTo>
                    <a:cubicBezTo>
                      <a:pt x="363" y="28"/>
                      <a:pt x="349" y="14"/>
                      <a:pt x="335" y="0"/>
                    </a:cubicBezTo>
                    <a:close/>
                  </a:path>
                </a:pathLst>
              </a:custGeom>
              <a:solidFill>
                <a:srgbClr val="FFD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2"/>
              <p:cNvSpPr/>
              <p:nvPr/>
            </p:nvSpPr>
            <p:spPr>
              <a:xfrm flipH="1">
                <a:off x="7198045" y="3070042"/>
                <a:ext cx="3701" cy="2232"/>
              </a:xfrm>
              <a:custGeom>
                <a:avLst/>
                <a:gdLst/>
                <a:ahLst/>
                <a:cxnLst/>
                <a:rect l="l" t="t" r="r" b="b"/>
                <a:pathLst>
                  <a:path w="63" h="38" extrusionOk="0">
                    <a:moveTo>
                      <a:pt x="1" y="0"/>
                    </a:moveTo>
                    <a:cubicBezTo>
                      <a:pt x="15" y="14"/>
                      <a:pt x="29" y="28"/>
                      <a:pt x="42" y="38"/>
                    </a:cubicBezTo>
                    <a:lnTo>
                      <a:pt x="62" y="7"/>
                    </a:lnTo>
                    <a:cubicBezTo>
                      <a:pt x="42" y="4"/>
                      <a:pt x="21" y="0"/>
                      <a:pt x="1" y="0"/>
                    </a:cubicBezTo>
                    <a:close/>
                  </a:path>
                </a:pathLst>
              </a:custGeom>
              <a:solidFill>
                <a:srgbClr val="FFB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2"/>
              <p:cNvSpPr/>
              <p:nvPr/>
            </p:nvSpPr>
            <p:spPr>
              <a:xfrm flipH="1">
                <a:off x="6321256" y="2072723"/>
                <a:ext cx="1049686" cy="1479438"/>
              </a:xfrm>
              <a:custGeom>
                <a:avLst/>
                <a:gdLst/>
                <a:ahLst/>
                <a:cxnLst/>
                <a:rect l="l" t="t" r="r" b="b"/>
                <a:pathLst>
                  <a:path w="17867" h="25183" extrusionOk="0">
                    <a:moveTo>
                      <a:pt x="14443" y="1"/>
                    </a:moveTo>
                    <a:lnTo>
                      <a:pt x="0" y="21998"/>
                    </a:lnTo>
                    <a:cubicBezTo>
                      <a:pt x="24" y="22704"/>
                      <a:pt x="396" y="23858"/>
                      <a:pt x="1622" y="24616"/>
                    </a:cubicBezTo>
                    <a:cubicBezTo>
                      <a:pt x="2055" y="24882"/>
                      <a:pt x="2454" y="25066"/>
                      <a:pt x="2816" y="25183"/>
                    </a:cubicBezTo>
                    <a:lnTo>
                      <a:pt x="17867" y="2264"/>
                    </a:lnTo>
                    <a:lnTo>
                      <a:pt x="1444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2"/>
              <p:cNvSpPr/>
              <p:nvPr/>
            </p:nvSpPr>
            <p:spPr>
              <a:xfrm flipH="1">
                <a:off x="6244415" y="2205672"/>
                <a:ext cx="961091" cy="1357537"/>
              </a:xfrm>
              <a:custGeom>
                <a:avLst/>
                <a:gdLst/>
                <a:ahLst/>
                <a:cxnLst/>
                <a:rect l="l" t="t" r="r" b="b"/>
                <a:pathLst>
                  <a:path w="16359" h="23108" extrusionOk="0">
                    <a:moveTo>
                      <a:pt x="15051" y="1"/>
                    </a:moveTo>
                    <a:lnTo>
                      <a:pt x="0" y="22920"/>
                    </a:lnTo>
                    <a:cubicBezTo>
                      <a:pt x="411" y="23055"/>
                      <a:pt x="775" y="23107"/>
                      <a:pt x="1089" y="23107"/>
                    </a:cubicBezTo>
                    <a:cubicBezTo>
                      <a:pt x="1854" y="23107"/>
                      <a:pt x="2320" y="22795"/>
                      <a:pt x="2441" y="22606"/>
                    </a:cubicBezTo>
                    <a:lnTo>
                      <a:pt x="2441" y="22603"/>
                    </a:lnTo>
                    <a:lnTo>
                      <a:pt x="16358" y="864"/>
                    </a:lnTo>
                    <a:lnTo>
                      <a:pt x="1505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2"/>
              <p:cNvSpPr/>
              <p:nvPr/>
            </p:nvSpPr>
            <p:spPr>
              <a:xfrm flipH="1">
                <a:off x="6522358" y="2055451"/>
                <a:ext cx="849231" cy="1309658"/>
              </a:xfrm>
              <a:custGeom>
                <a:avLst/>
                <a:gdLst/>
                <a:ahLst/>
                <a:cxnLst/>
                <a:rect l="l" t="t" r="r" b="b"/>
                <a:pathLst>
                  <a:path w="14455" h="22293" extrusionOk="0">
                    <a:moveTo>
                      <a:pt x="14013" y="1"/>
                    </a:moveTo>
                    <a:lnTo>
                      <a:pt x="97" y="21743"/>
                    </a:lnTo>
                    <a:cubicBezTo>
                      <a:pt x="38" y="21842"/>
                      <a:pt x="1" y="22039"/>
                      <a:pt x="11" y="22292"/>
                    </a:cubicBezTo>
                    <a:lnTo>
                      <a:pt x="14454" y="295"/>
                    </a:lnTo>
                    <a:lnTo>
                      <a:pt x="1401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2"/>
              <p:cNvSpPr/>
              <p:nvPr/>
            </p:nvSpPr>
            <p:spPr>
              <a:xfrm flipH="1">
                <a:off x="6229980" y="1896771"/>
                <a:ext cx="137240" cy="138468"/>
              </a:xfrm>
              <a:custGeom>
                <a:avLst/>
                <a:gdLst/>
                <a:ahLst/>
                <a:cxnLst/>
                <a:rect l="l" t="t" r="r" b="b"/>
                <a:pathLst>
                  <a:path w="2336" h="2357" extrusionOk="0">
                    <a:moveTo>
                      <a:pt x="1981" y="0"/>
                    </a:moveTo>
                    <a:cubicBezTo>
                      <a:pt x="1707" y="0"/>
                      <a:pt x="897" y="361"/>
                      <a:pt x="0" y="825"/>
                    </a:cubicBezTo>
                    <a:cubicBezTo>
                      <a:pt x="140" y="1285"/>
                      <a:pt x="635" y="2259"/>
                      <a:pt x="2335" y="2357"/>
                    </a:cubicBezTo>
                    <a:cubicBezTo>
                      <a:pt x="2332" y="1159"/>
                      <a:pt x="2253" y="118"/>
                      <a:pt x="2048" y="12"/>
                    </a:cubicBezTo>
                    <a:cubicBezTo>
                      <a:pt x="2032" y="4"/>
                      <a:pt x="2010" y="0"/>
                      <a:pt x="19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2"/>
              <p:cNvSpPr/>
              <p:nvPr/>
            </p:nvSpPr>
            <p:spPr>
              <a:xfrm flipH="1">
                <a:off x="6229624" y="1945180"/>
                <a:ext cx="331350" cy="340853"/>
              </a:xfrm>
              <a:custGeom>
                <a:avLst/>
                <a:gdLst/>
                <a:ahLst/>
                <a:cxnLst/>
                <a:rect l="l" t="t" r="r" b="b"/>
                <a:pathLst>
                  <a:path w="5640" h="5802" extrusionOk="0">
                    <a:moveTo>
                      <a:pt x="3298" y="1"/>
                    </a:moveTo>
                    <a:cubicBezTo>
                      <a:pt x="1923" y="710"/>
                      <a:pt x="342" y="1656"/>
                      <a:pt x="215" y="1878"/>
                    </a:cubicBezTo>
                    <a:cubicBezTo>
                      <a:pt x="1" y="2260"/>
                      <a:pt x="93" y="4019"/>
                      <a:pt x="1755" y="5046"/>
                    </a:cubicBezTo>
                    <a:cubicBezTo>
                      <a:pt x="2678" y="5616"/>
                      <a:pt x="3445" y="5801"/>
                      <a:pt x="4034" y="5801"/>
                    </a:cubicBezTo>
                    <a:cubicBezTo>
                      <a:pt x="4801" y="5801"/>
                      <a:pt x="5268" y="5488"/>
                      <a:pt x="5387" y="5298"/>
                    </a:cubicBezTo>
                    <a:cubicBezTo>
                      <a:pt x="5510" y="5107"/>
                      <a:pt x="5640" y="3175"/>
                      <a:pt x="5633" y="1533"/>
                    </a:cubicBezTo>
                    <a:cubicBezTo>
                      <a:pt x="3933" y="1435"/>
                      <a:pt x="3438" y="461"/>
                      <a:pt x="3298" y="1"/>
                    </a:cubicBezTo>
                    <a:close/>
                  </a:path>
                </a:pathLst>
              </a:custGeom>
              <a:solidFill>
                <a:srgbClr val="FCCD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2"/>
              <p:cNvSpPr/>
              <p:nvPr/>
            </p:nvSpPr>
            <p:spPr>
              <a:xfrm flipH="1">
                <a:off x="6362810" y="1945180"/>
                <a:ext cx="190526" cy="170720"/>
              </a:xfrm>
              <a:custGeom>
                <a:avLst/>
                <a:gdLst/>
                <a:ahLst/>
                <a:cxnLst/>
                <a:rect l="l" t="t" r="r" b="b"/>
                <a:pathLst>
                  <a:path w="3243" h="2906" extrusionOk="0">
                    <a:moveTo>
                      <a:pt x="3168" y="1"/>
                    </a:moveTo>
                    <a:cubicBezTo>
                      <a:pt x="1793" y="710"/>
                      <a:pt x="212" y="1656"/>
                      <a:pt x="85" y="1878"/>
                    </a:cubicBezTo>
                    <a:cubicBezTo>
                      <a:pt x="35" y="1970"/>
                      <a:pt x="0" y="2137"/>
                      <a:pt x="0" y="2352"/>
                    </a:cubicBezTo>
                    <a:cubicBezTo>
                      <a:pt x="0" y="2513"/>
                      <a:pt x="21" y="2700"/>
                      <a:pt x="65" y="2905"/>
                    </a:cubicBezTo>
                    <a:cubicBezTo>
                      <a:pt x="130" y="2786"/>
                      <a:pt x="983" y="1312"/>
                      <a:pt x="3243" y="202"/>
                    </a:cubicBezTo>
                    <a:cubicBezTo>
                      <a:pt x="3240" y="195"/>
                      <a:pt x="3236" y="185"/>
                      <a:pt x="3233" y="178"/>
                    </a:cubicBezTo>
                    <a:cubicBezTo>
                      <a:pt x="3206" y="113"/>
                      <a:pt x="3186" y="52"/>
                      <a:pt x="3168" y="1"/>
                    </a:cubicBezTo>
                    <a:close/>
                  </a:path>
                </a:pathLst>
              </a:custGeom>
              <a:solidFill>
                <a:srgbClr val="FAB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2"/>
              <p:cNvSpPr/>
              <p:nvPr/>
            </p:nvSpPr>
            <p:spPr>
              <a:xfrm flipH="1">
                <a:off x="6319046" y="2334038"/>
                <a:ext cx="2291" cy="1645"/>
              </a:xfrm>
              <a:custGeom>
                <a:avLst/>
                <a:gdLst/>
                <a:ahLst/>
                <a:cxnLst/>
                <a:rect l="l" t="t" r="r" b="b"/>
                <a:pathLst>
                  <a:path w="39" h="28" extrusionOk="0">
                    <a:moveTo>
                      <a:pt x="18" y="1"/>
                    </a:moveTo>
                    <a:cubicBezTo>
                      <a:pt x="1" y="1"/>
                      <a:pt x="1" y="28"/>
                      <a:pt x="18" y="28"/>
                    </a:cubicBezTo>
                    <a:cubicBezTo>
                      <a:pt x="39" y="28"/>
                      <a:pt x="39" y="1"/>
                      <a:pt x="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2"/>
              <p:cNvSpPr/>
              <p:nvPr/>
            </p:nvSpPr>
            <p:spPr>
              <a:xfrm flipH="1">
                <a:off x="6650710" y="2745396"/>
                <a:ext cx="1500945" cy="1496828"/>
              </a:xfrm>
              <a:custGeom>
                <a:avLst/>
                <a:gdLst/>
                <a:ahLst/>
                <a:cxnLst/>
                <a:rect l="l" t="t" r="r" b="b"/>
                <a:pathLst>
                  <a:path w="25548" h="25479" extrusionOk="0">
                    <a:moveTo>
                      <a:pt x="10728" y="0"/>
                    </a:moveTo>
                    <a:cubicBezTo>
                      <a:pt x="7369" y="0"/>
                      <a:pt x="3860" y="561"/>
                      <a:pt x="894" y="2242"/>
                    </a:cubicBezTo>
                    <a:cubicBezTo>
                      <a:pt x="894" y="2242"/>
                      <a:pt x="0" y="21857"/>
                      <a:pt x="7759" y="25035"/>
                    </a:cubicBezTo>
                    <a:cubicBezTo>
                      <a:pt x="7759" y="25035"/>
                      <a:pt x="9302" y="25416"/>
                      <a:pt x="10962" y="25416"/>
                    </a:cubicBezTo>
                    <a:cubicBezTo>
                      <a:pt x="11298" y="25416"/>
                      <a:pt x="11638" y="25400"/>
                      <a:pt x="11971" y="25363"/>
                    </a:cubicBezTo>
                    <a:cubicBezTo>
                      <a:pt x="13617" y="25179"/>
                      <a:pt x="13784" y="25117"/>
                      <a:pt x="13784" y="25117"/>
                    </a:cubicBezTo>
                    <a:cubicBezTo>
                      <a:pt x="13784" y="25117"/>
                      <a:pt x="14255" y="25250"/>
                      <a:pt x="15989" y="25418"/>
                    </a:cubicBezTo>
                    <a:cubicBezTo>
                      <a:pt x="16461" y="25463"/>
                      <a:pt x="16835" y="25479"/>
                      <a:pt x="17127" y="25479"/>
                    </a:cubicBezTo>
                    <a:cubicBezTo>
                      <a:pt x="17909" y="25479"/>
                      <a:pt x="18119" y="25363"/>
                      <a:pt x="18119" y="25363"/>
                    </a:cubicBezTo>
                    <a:cubicBezTo>
                      <a:pt x="18119" y="25363"/>
                      <a:pt x="20430" y="22062"/>
                      <a:pt x="22987" y="16696"/>
                    </a:cubicBezTo>
                    <a:cubicBezTo>
                      <a:pt x="25547" y="11330"/>
                      <a:pt x="23567" y="2242"/>
                      <a:pt x="23567" y="2242"/>
                    </a:cubicBezTo>
                    <a:cubicBezTo>
                      <a:pt x="23567" y="2242"/>
                      <a:pt x="17445" y="0"/>
                      <a:pt x="107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2"/>
              <p:cNvSpPr/>
              <p:nvPr/>
            </p:nvSpPr>
            <p:spPr>
              <a:xfrm flipH="1">
                <a:off x="6778863" y="2822357"/>
                <a:ext cx="464184" cy="209552"/>
              </a:xfrm>
              <a:custGeom>
                <a:avLst/>
                <a:gdLst/>
                <a:ahLst/>
                <a:cxnLst/>
                <a:rect l="l" t="t" r="r" b="b"/>
                <a:pathLst>
                  <a:path w="7901" h="3567" extrusionOk="0">
                    <a:moveTo>
                      <a:pt x="1" y="1"/>
                    </a:moveTo>
                    <a:cubicBezTo>
                      <a:pt x="2" y="2"/>
                      <a:pt x="4050" y="3566"/>
                      <a:pt x="5675" y="3566"/>
                    </a:cubicBezTo>
                    <a:cubicBezTo>
                      <a:pt x="5694" y="3566"/>
                      <a:pt x="5712" y="3566"/>
                      <a:pt x="5729" y="3565"/>
                    </a:cubicBezTo>
                    <a:cubicBezTo>
                      <a:pt x="7316" y="3483"/>
                      <a:pt x="7900" y="1851"/>
                      <a:pt x="7900" y="1851"/>
                    </a:cubicBezTo>
                    <a:cubicBezTo>
                      <a:pt x="7900" y="1851"/>
                      <a:pt x="1762" y="206"/>
                      <a:pt x="203" y="171"/>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2"/>
              <p:cNvSpPr/>
              <p:nvPr/>
            </p:nvSpPr>
            <p:spPr>
              <a:xfrm flipH="1">
                <a:off x="7514338" y="2818950"/>
                <a:ext cx="658646" cy="1461579"/>
              </a:xfrm>
              <a:custGeom>
                <a:avLst/>
                <a:gdLst/>
                <a:ahLst/>
                <a:cxnLst/>
                <a:rect l="l" t="t" r="r" b="b"/>
                <a:pathLst>
                  <a:path w="11211" h="24879" extrusionOk="0">
                    <a:moveTo>
                      <a:pt x="11210" y="1"/>
                    </a:moveTo>
                    <a:lnTo>
                      <a:pt x="7585" y="666"/>
                    </a:lnTo>
                    <a:lnTo>
                      <a:pt x="1014" y="280"/>
                    </a:lnTo>
                    <a:cubicBezTo>
                      <a:pt x="1014" y="280"/>
                      <a:pt x="703" y="1025"/>
                      <a:pt x="352" y="7858"/>
                    </a:cubicBezTo>
                    <a:cubicBezTo>
                      <a:pt x="0" y="14689"/>
                      <a:pt x="6793" y="24879"/>
                      <a:pt x="6793" y="24879"/>
                    </a:cubicBezTo>
                    <a:cubicBezTo>
                      <a:pt x="6793" y="24879"/>
                      <a:pt x="9558" y="24442"/>
                      <a:pt x="9121" y="24111"/>
                    </a:cubicBezTo>
                    <a:cubicBezTo>
                      <a:pt x="8688" y="23780"/>
                      <a:pt x="6732" y="19537"/>
                      <a:pt x="6056" y="15157"/>
                    </a:cubicBezTo>
                    <a:cubicBezTo>
                      <a:pt x="5380" y="10774"/>
                      <a:pt x="6581" y="7640"/>
                      <a:pt x="6581" y="7640"/>
                    </a:cubicBezTo>
                    <a:cubicBezTo>
                      <a:pt x="8804" y="5271"/>
                      <a:pt x="11210" y="1"/>
                      <a:pt x="112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2"/>
              <p:cNvSpPr/>
              <p:nvPr/>
            </p:nvSpPr>
            <p:spPr>
              <a:xfrm flipH="1">
                <a:off x="6668393" y="1859759"/>
                <a:ext cx="1512989" cy="1086946"/>
              </a:xfrm>
              <a:custGeom>
                <a:avLst/>
                <a:gdLst/>
                <a:ahLst/>
                <a:cxnLst/>
                <a:rect l="l" t="t" r="r" b="b"/>
                <a:pathLst>
                  <a:path w="25753" h="18502" extrusionOk="0">
                    <a:moveTo>
                      <a:pt x="10508" y="1"/>
                    </a:moveTo>
                    <a:cubicBezTo>
                      <a:pt x="6343" y="1523"/>
                      <a:pt x="1773" y="6026"/>
                      <a:pt x="888" y="10459"/>
                    </a:cubicBezTo>
                    <a:cubicBezTo>
                      <a:pt x="1" y="14894"/>
                      <a:pt x="308" y="17382"/>
                      <a:pt x="1469" y="17621"/>
                    </a:cubicBezTo>
                    <a:cubicBezTo>
                      <a:pt x="1537" y="17636"/>
                      <a:pt x="1639" y="17642"/>
                      <a:pt x="1770" y="17642"/>
                    </a:cubicBezTo>
                    <a:cubicBezTo>
                      <a:pt x="3651" y="17642"/>
                      <a:pt x="11584" y="16279"/>
                      <a:pt x="14763" y="16279"/>
                    </a:cubicBezTo>
                    <a:cubicBezTo>
                      <a:pt x="15100" y="16279"/>
                      <a:pt x="15384" y="16294"/>
                      <a:pt x="15601" y="16328"/>
                    </a:cubicBezTo>
                    <a:cubicBezTo>
                      <a:pt x="17530" y="16628"/>
                      <a:pt x="21522" y="18501"/>
                      <a:pt x="23579" y="18501"/>
                    </a:cubicBezTo>
                    <a:cubicBezTo>
                      <a:pt x="24092" y="18501"/>
                      <a:pt x="24484" y="18385"/>
                      <a:pt x="24695" y="18099"/>
                    </a:cubicBezTo>
                    <a:cubicBezTo>
                      <a:pt x="25753" y="16669"/>
                      <a:pt x="23627" y="8039"/>
                      <a:pt x="21790" y="4455"/>
                    </a:cubicBezTo>
                    <a:cubicBezTo>
                      <a:pt x="19953" y="874"/>
                      <a:pt x="10508" y="1"/>
                      <a:pt x="105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2"/>
              <p:cNvSpPr/>
              <p:nvPr/>
            </p:nvSpPr>
            <p:spPr>
              <a:xfrm flipH="1">
                <a:off x="7512700" y="2227232"/>
                <a:ext cx="177543" cy="727000"/>
              </a:xfrm>
              <a:custGeom>
                <a:avLst/>
                <a:gdLst/>
                <a:ahLst/>
                <a:cxnLst/>
                <a:rect l="l" t="t" r="r" b="b"/>
                <a:pathLst>
                  <a:path w="3022" h="12375" extrusionOk="0">
                    <a:moveTo>
                      <a:pt x="1146" y="0"/>
                    </a:moveTo>
                    <a:cubicBezTo>
                      <a:pt x="932" y="0"/>
                      <a:pt x="717" y="633"/>
                      <a:pt x="823" y="1272"/>
                    </a:cubicBezTo>
                    <a:cubicBezTo>
                      <a:pt x="963" y="2102"/>
                      <a:pt x="0" y="4014"/>
                      <a:pt x="331" y="4453"/>
                    </a:cubicBezTo>
                    <a:cubicBezTo>
                      <a:pt x="796" y="5068"/>
                      <a:pt x="441" y="5529"/>
                      <a:pt x="847" y="6174"/>
                    </a:cubicBezTo>
                    <a:cubicBezTo>
                      <a:pt x="1250" y="6820"/>
                      <a:pt x="1916" y="9427"/>
                      <a:pt x="577" y="9588"/>
                    </a:cubicBezTo>
                    <a:cubicBezTo>
                      <a:pt x="577" y="9588"/>
                      <a:pt x="451" y="11875"/>
                      <a:pt x="1417" y="12309"/>
                    </a:cubicBezTo>
                    <a:cubicBezTo>
                      <a:pt x="1519" y="12354"/>
                      <a:pt x="1618" y="12375"/>
                      <a:pt x="1713" y="12375"/>
                    </a:cubicBezTo>
                    <a:cubicBezTo>
                      <a:pt x="2512" y="12375"/>
                      <a:pt x="3022" y="10926"/>
                      <a:pt x="3022" y="10926"/>
                    </a:cubicBezTo>
                    <a:cubicBezTo>
                      <a:pt x="3022" y="10926"/>
                      <a:pt x="2356" y="8243"/>
                      <a:pt x="1913" y="6711"/>
                    </a:cubicBezTo>
                    <a:cubicBezTo>
                      <a:pt x="1059" y="3764"/>
                      <a:pt x="1513" y="398"/>
                      <a:pt x="1270" y="78"/>
                    </a:cubicBezTo>
                    <a:cubicBezTo>
                      <a:pt x="1231" y="25"/>
                      <a:pt x="1188" y="0"/>
                      <a:pt x="1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2"/>
              <p:cNvSpPr/>
              <p:nvPr/>
            </p:nvSpPr>
            <p:spPr>
              <a:xfrm flipH="1">
                <a:off x="7564033" y="1859759"/>
                <a:ext cx="761929" cy="1082011"/>
              </a:xfrm>
              <a:custGeom>
                <a:avLst/>
                <a:gdLst/>
                <a:ahLst/>
                <a:cxnLst/>
                <a:rect l="l" t="t" r="r" b="b"/>
                <a:pathLst>
                  <a:path w="12969" h="18418" extrusionOk="0">
                    <a:moveTo>
                      <a:pt x="12969" y="1"/>
                    </a:moveTo>
                    <a:cubicBezTo>
                      <a:pt x="12968" y="1"/>
                      <a:pt x="9118" y="1451"/>
                      <a:pt x="4561" y="5162"/>
                    </a:cubicBezTo>
                    <a:cubicBezTo>
                      <a:pt x="0" y="8869"/>
                      <a:pt x="1656" y="17007"/>
                      <a:pt x="3210" y="18256"/>
                    </a:cubicBezTo>
                    <a:cubicBezTo>
                      <a:pt x="3347" y="18367"/>
                      <a:pt x="3485" y="18418"/>
                      <a:pt x="3623" y="18418"/>
                    </a:cubicBezTo>
                    <a:cubicBezTo>
                      <a:pt x="5037" y="18418"/>
                      <a:pt x="6367" y="13057"/>
                      <a:pt x="6367" y="13057"/>
                    </a:cubicBezTo>
                    <a:lnTo>
                      <a:pt x="6367" y="13057"/>
                    </a:lnTo>
                    <a:cubicBezTo>
                      <a:pt x="6367" y="13057"/>
                      <a:pt x="6218" y="13089"/>
                      <a:pt x="6004" y="13089"/>
                    </a:cubicBezTo>
                    <a:cubicBezTo>
                      <a:pt x="5261" y="13089"/>
                      <a:pt x="3731" y="12703"/>
                      <a:pt x="4875" y="9251"/>
                    </a:cubicBezTo>
                    <a:cubicBezTo>
                      <a:pt x="6350" y="4803"/>
                      <a:pt x="12968" y="1"/>
                      <a:pt x="129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2"/>
              <p:cNvSpPr/>
              <p:nvPr/>
            </p:nvSpPr>
            <p:spPr>
              <a:xfrm flipH="1">
                <a:off x="7024134" y="1915512"/>
                <a:ext cx="703238" cy="403713"/>
              </a:xfrm>
              <a:custGeom>
                <a:avLst/>
                <a:gdLst/>
                <a:ahLst/>
                <a:cxnLst/>
                <a:rect l="l" t="t" r="r" b="b"/>
                <a:pathLst>
                  <a:path w="11970" h="6872" extrusionOk="0">
                    <a:moveTo>
                      <a:pt x="1244" y="0"/>
                    </a:moveTo>
                    <a:lnTo>
                      <a:pt x="97" y="854"/>
                    </a:lnTo>
                    <a:cubicBezTo>
                      <a:pt x="1" y="1000"/>
                      <a:pt x="1371" y="3044"/>
                      <a:pt x="2557" y="3044"/>
                    </a:cubicBezTo>
                    <a:cubicBezTo>
                      <a:pt x="2638" y="3044"/>
                      <a:pt x="2718" y="3035"/>
                      <a:pt x="2797" y="3014"/>
                    </a:cubicBezTo>
                    <a:cubicBezTo>
                      <a:pt x="3013" y="2959"/>
                      <a:pt x="3156" y="2933"/>
                      <a:pt x="3246" y="2933"/>
                    </a:cubicBezTo>
                    <a:cubicBezTo>
                      <a:pt x="3670" y="2933"/>
                      <a:pt x="2934" y="3506"/>
                      <a:pt x="3196" y="4322"/>
                    </a:cubicBezTo>
                    <a:cubicBezTo>
                      <a:pt x="3402" y="4964"/>
                      <a:pt x="4201" y="5251"/>
                      <a:pt x="4945" y="5251"/>
                    </a:cubicBezTo>
                    <a:cubicBezTo>
                      <a:pt x="5348" y="5251"/>
                      <a:pt x="5735" y="5166"/>
                      <a:pt x="6002" y="5008"/>
                    </a:cubicBezTo>
                    <a:cubicBezTo>
                      <a:pt x="6105" y="4946"/>
                      <a:pt x="6194" y="4919"/>
                      <a:pt x="6274" y="4919"/>
                    </a:cubicBezTo>
                    <a:cubicBezTo>
                      <a:pt x="6778" y="4919"/>
                      <a:pt x="6921" y="6009"/>
                      <a:pt x="8111" y="6421"/>
                    </a:cubicBezTo>
                    <a:cubicBezTo>
                      <a:pt x="9362" y="6852"/>
                      <a:pt x="11514" y="6872"/>
                      <a:pt x="11907" y="6872"/>
                    </a:cubicBezTo>
                    <a:cubicBezTo>
                      <a:pt x="11948" y="6872"/>
                      <a:pt x="11969" y="6872"/>
                      <a:pt x="11969" y="6872"/>
                    </a:cubicBezTo>
                    <a:lnTo>
                      <a:pt x="1244" y="0"/>
                    </a:lnTo>
                    <a:close/>
                  </a:path>
                </a:pathLst>
              </a:custGeom>
              <a:solidFill>
                <a:srgbClr val="000000">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2"/>
              <p:cNvSpPr/>
              <p:nvPr/>
            </p:nvSpPr>
            <p:spPr>
              <a:xfrm flipH="1">
                <a:off x="6848077" y="2183465"/>
                <a:ext cx="96526" cy="73846"/>
              </a:xfrm>
              <a:custGeom>
                <a:avLst/>
                <a:gdLst/>
                <a:ahLst/>
                <a:cxnLst/>
                <a:rect l="l" t="t" r="r" b="b"/>
                <a:pathLst>
                  <a:path w="1643" h="1257" extrusionOk="0">
                    <a:moveTo>
                      <a:pt x="823" y="0"/>
                    </a:moveTo>
                    <a:lnTo>
                      <a:pt x="0" y="874"/>
                    </a:lnTo>
                    <a:cubicBezTo>
                      <a:pt x="0" y="874"/>
                      <a:pt x="361" y="1257"/>
                      <a:pt x="910" y="1257"/>
                    </a:cubicBezTo>
                    <a:cubicBezTo>
                      <a:pt x="1128" y="1257"/>
                      <a:pt x="1375" y="1196"/>
                      <a:pt x="1642" y="1028"/>
                    </a:cubicBezTo>
                    <a:lnTo>
                      <a:pt x="8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2"/>
              <p:cNvSpPr/>
              <p:nvPr/>
            </p:nvSpPr>
            <p:spPr>
              <a:xfrm flipH="1">
                <a:off x="6727385" y="1146373"/>
                <a:ext cx="1109024" cy="732229"/>
              </a:xfrm>
              <a:custGeom>
                <a:avLst/>
                <a:gdLst/>
                <a:ahLst/>
                <a:cxnLst/>
                <a:rect l="l" t="t" r="r" b="b"/>
                <a:pathLst>
                  <a:path w="18877" h="12464" extrusionOk="0">
                    <a:moveTo>
                      <a:pt x="10211" y="0"/>
                    </a:moveTo>
                    <a:cubicBezTo>
                      <a:pt x="5546" y="0"/>
                      <a:pt x="327" y="2374"/>
                      <a:pt x="1792" y="7743"/>
                    </a:cubicBezTo>
                    <a:cubicBezTo>
                      <a:pt x="1792" y="7743"/>
                      <a:pt x="0" y="8289"/>
                      <a:pt x="325" y="10269"/>
                    </a:cubicBezTo>
                    <a:cubicBezTo>
                      <a:pt x="617" y="12054"/>
                      <a:pt x="1942" y="12464"/>
                      <a:pt x="3049" y="12464"/>
                    </a:cubicBezTo>
                    <a:cubicBezTo>
                      <a:pt x="3168" y="12464"/>
                      <a:pt x="3285" y="12459"/>
                      <a:pt x="3397" y="12451"/>
                    </a:cubicBezTo>
                    <a:cubicBezTo>
                      <a:pt x="4557" y="12365"/>
                      <a:pt x="16669" y="10283"/>
                      <a:pt x="17027" y="8306"/>
                    </a:cubicBezTo>
                    <a:cubicBezTo>
                      <a:pt x="17027" y="8306"/>
                      <a:pt x="18877" y="2694"/>
                      <a:pt x="14416" y="766"/>
                    </a:cubicBezTo>
                    <a:cubicBezTo>
                      <a:pt x="13254" y="263"/>
                      <a:pt x="11763" y="0"/>
                      <a:pt x="10211" y="0"/>
                    </a:cubicBezTo>
                    <a:close/>
                  </a:path>
                </a:pathLst>
              </a:custGeom>
              <a:solidFill>
                <a:srgbClr val="FFB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2"/>
              <p:cNvSpPr/>
              <p:nvPr/>
            </p:nvSpPr>
            <p:spPr>
              <a:xfrm flipH="1">
                <a:off x="7242477" y="1146075"/>
                <a:ext cx="624336" cy="456997"/>
              </a:xfrm>
              <a:custGeom>
                <a:avLst/>
                <a:gdLst/>
                <a:ahLst/>
                <a:cxnLst/>
                <a:rect l="l" t="t" r="r" b="b"/>
                <a:pathLst>
                  <a:path w="10627" h="7779" extrusionOk="0">
                    <a:moveTo>
                      <a:pt x="9021" y="0"/>
                    </a:moveTo>
                    <a:cubicBezTo>
                      <a:pt x="7740" y="0"/>
                      <a:pt x="5817" y="236"/>
                      <a:pt x="3724" y="1313"/>
                    </a:cubicBezTo>
                    <a:cubicBezTo>
                      <a:pt x="1" y="3231"/>
                      <a:pt x="2008" y="7778"/>
                      <a:pt x="2008" y="7778"/>
                    </a:cubicBezTo>
                    <a:lnTo>
                      <a:pt x="3817" y="7601"/>
                    </a:lnTo>
                    <a:cubicBezTo>
                      <a:pt x="3287" y="289"/>
                      <a:pt x="10626" y="143"/>
                      <a:pt x="10626" y="143"/>
                    </a:cubicBezTo>
                    <a:cubicBezTo>
                      <a:pt x="10626" y="143"/>
                      <a:pt x="10018" y="0"/>
                      <a:pt x="9021" y="0"/>
                    </a:cubicBezTo>
                    <a:close/>
                  </a:path>
                </a:pathLst>
              </a:custGeom>
              <a:solidFill>
                <a:srgbClr val="BF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2"/>
              <p:cNvSpPr/>
              <p:nvPr/>
            </p:nvSpPr>
            <p:spPr>
              <a:xfrm flipH="1">
                <a:off x="6742018" y="1586460"/>
                <a:ext cx="925548" cy="732699"/>
              </a:xfrm>
              <a:custGeom>
                <a:avLst/>
                <a:gdLst/>
                <a:ahLst/>
                <a:cxnLst/>
                <a:rect l="l" t="t" r="r" b="b"/>
                <a:pathLst>
                  <a:path w="15754" h="12472" extrusionOk="0">
                    <a:moveTo>
                      <a:pt x="2625" y="1"/>
                    </a:moveTo>
                    <a:cubicBezTo>
                      <a:pt x="2328" y="1"/>
                      <a:pt x="1543" y="359"/>
                      <a:pt x="1632" y="597"/>
                    </a:cubicBezTo>
                    <a:cubicBezTo>
                      <a:pt x="1735" y="870"/>
                      <a:pt x="2431" y="2242"/>
                      <a:pt x="2329" y="3495"/>
                    </a:cubicBezTo>
                    <a:cubicBezTo>
                      <a:pt x="2165" y="5543"/>
                      <a:pt x="0" y="4403"/>
                      <a:pt x="205" y="6635"/>
                    </a:cubicBezTo>
                    <a:cubicBezTo>
                      <a:pt x="320" y="7908"/>
                      <a:pt x="1169" y="8146"/>
                      <a:pt x="1913" y="8146"/>
                    </a:cubicBezTo>
                    <a:cubicBezTo>
                      <a:pt x="2136" y="8146"/>
                      <a:pt x="2349" y="8125"/>
                      <a:pt x="2530" y="8103"/>
                    </a:cubicBezTo>
                    <a:cubicBezTo>
                      <a:pt x="2710" y="8081"/>
                      <a:pt x="2859" y="8061"/>
                      <a:pt x="2955" y="8061"/>
                    </a:cubicBezTo>
                    <a:cubicBezTo>
                      <a:pt x="3008" y="8061"/>
                      <a:pt x="3045" y="8067"/>
                      <a:pt x="3063" y="8083"/>
                    </a:cubicBezTo>
                    <a:cubicBezTo>
                      <a:pt x="3250" y="8253"/>
                      <a:pt x="2039" y="9039"/>
                      <a:pt x="3113" y="10131"/>
                    </a:cubicBezTo>
                    <a:cubicBezTo>
                      <a:pt x="3524" y="10548"/>
                      <a:pt x="3981" y="10676"/>
                      <a:pt x="4411" y="10676"/>
                    </a:cubicBezTo>
                    <a:cubicBezTo>
                      <a:pt x="4753" y="10676"/>
                      <a:pt x="5079" y="10595"/>
                      <a:pt x="5352" y="10514"/>
                    </a:cubicBezTo>
                    <a:cubicBezTo>
                      <a:pt x="5625" y="10432"/>
                      <a:pt x="5847" y="10353"/>
                      <a:pt x="5983" y="10353"/>
                    </a:cubicBezTo>
                    <a:cubicBezTo>
                      <a:pt x="5988" y="10353"/>
                      <a:pt x="5993" y="10353"/>
                      <a:pt x="5998" y="10353"/>
                    </a:cubicBezTo>
                    <a:cubicBezTo>
                      <a:pt x="6413" y="10370"/>
                      <a:pt x="7494" y="12471"/>
                      <a:pt x="10177" y="12471"/>
                    </a:cubicBezTo>
                    <a:cubicBezTo>
                      <a:pt x="10255" y="12471"/>
                      <a:pt x="10335" y="12470"/>
                      <a:pt x="10416" y="12466"/>
                    </a:cubicBezTo>
                    <a:cubicBezTo>
                      <a:pt x="12587" y="12370"/>
                      <a:pt x="12378" y="11117"/>
                      <a:pt x="12771" y="10947"/>
                    </a:cubicBezTo>
                    <a:cubicBezTo>
                      <a:pt x="12801" y="10934"/>
                      <a:pt x="12837" y="10928"/>
                      <a:pt x="12879" y="10928"/>
                    </a:cubicBezTo>
                    <a:cubicBezTo>
                      <a:pt x="13023" y="10928"/>
                      <a:pt x="13230" y="10998"/>
                      <a:pt x="13463" y="11070"/>
                    </a:cubicBezTo>
                    <a:cubicBezTo>
                      <a:pt x="13697" y="11140"/>
                      <a:pt x="13958" y="11210"/>
                      <a:pt x="14212" y="11210"/>
                    </a:cubicBezTo>
                    <a:cubicBezTo>
                      <a:pt x="14567" y="11210"/>
                      <a:pt x="14908" y="11073"/>
                      <a:pt x="15143" y="10605"/>
                    </a:cubicBezTo>
                    <a:cubicBezTo>
                      <a:pt x="15754" y="9380"/>
                      <a:pt x="14539" y="9107"/>
                      <a:pt x="14532" y="8783"/>
                    </a:cubicBezTo>
                    <a:cubicBezTo>
                      <a:pt x="14528" y="8458"/>
                      <a:pt x="15716" y="1208"/>
                      <a:pt x="14153" y="815"/>
                    </a:cubicBezTo>
                    <a:cubicBezTo>
                      <a:pt x="13711" y="704"/>
                      <a:pt x="13348" y="666"/>
                      <a:pt x="13020" y="666"/>
                    </a:cubicBezTo>
                    <a:cubicBezTo>
                      <a:pt x="12321" y="666"/>
                      <a:pt x="11788" y="839"/>
                      <a:pt x="11010" y="839"/>
                    </a:cubicBezTo>
                    <a:cubicBezTo>
                      <a:pt x="9866" y="839"/>
                      <a:pt x="6247" y="1833"/>
                      <a:pt x="4578" y="1870"/>
                    </a:cubicBezTo>
                    <a:cubicBezTo>
                      <a:pt x="4559" y="1871"/>
                      <a:pt x="4539" y="1871"/>
                      <a:pt x="4520" y="1871"/>
                    </a:cubicBezTo>
                    <a:cubicBezTo>
                      <a:pt x="2911" y="1871"/>
                      <a:pt x="3028" y="331"/>
                      <a:pt x="2721" y="27"/>
                    </a:cubicBezTo>
                    <a:cubicBezTo>
                      <a:pt x="2703" y="9"/>
                      <a:pt x="2669" y="1"/>
                      <a:pt x="2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2"/>
              <p:cNvSpPr/>
              <p:nvPr/>
            </p:nvSpPr>
            <p:spPr>
              <a:xfrm flipH="1">
                <a:off x="7572683" y="1723991"/>
                <a:ext cx="135007" cy="97932"/>
              </a:xfrm>
              <a:custGeom>
                <a:avLst/>
                <a:gdLst/>
                <a:ahLst/>
                <a:cxnLst/>
                <a:rect l="l" t="t" r="r" b="b"/>
                <a:pathLst>
                  <a:path w="2298" h="1667" extrusionOk="0">
                    <a:moveTo>
                      <a:pt x="946" y="0"/>
                    </a:moveTo>
                    <a:cubicBezTo>
                      <a:pt x="817" y="0"/>
                      <a:pt x="690" y="21"/>
                      <a:pt x="578" y="62"/>
                    </a:cubicBezTo>
                    <a:cubicBezTo>
                      <a:pt x="407" y="127"/>
                      <a:pt x="260" y="239"/>
                      <a:pt x="161" y="399"/>
                    </a:cubicBezTo>
                    <a:cubicBezTo>
                      <a:pt x="59" y="560"/>
                      <a:pt x="1" y="771"/>
                      <a:pt x="1" y="1031"/>
                    </a:cubicBezTo>
                    <a:lnTo>
                      <a:pt x="69" y="1031"/>
                    </a:lnTo>
                    <a:cubicBezTo>
                      <a:pt x="69" y="864"/>
                      <a:pt x="93" y="721"/>
                      <a:pt x="137" y="601"/>
                    </a:cubicBezTo>
                    <a:cubicBezTo>
                      <a:pt x="202" y="420"/>
                      <a:pt x="315" y="287"/>
                      <a:pt x="451" y="198"/>
                    </a:cubicBezTo>
                    <a:cubicBezTo>
                      <a:pt x="591" y="113"/>
                      <a:pt x="762" y="68"/>
                      <a:pt x="946" y="68"/>
                    </a:cubicBezTo>
                    <a:cubicBezTo>
                      <a:pt x="1144" y="68"/>
                      <a:pt x="1359" y="116"/>
                      <a:pt x="1570" y="215"/>
                    </a:cubicBezTo>
                    <a:cubicBezTo>
                      <a:pt x="1761" y="303"/>
                      <a:pt x="1946" y="428"/>
                      <a:pt x="2119" y="588"/>
                    </a:cubicBezTo>
                    <a:lnTo>
                      <a:pt x="2119" y="588"/>
                    </a:lnTo>
                    <a:cubicBezTo>
                      <a:pt x="2096" y="588"/>
                      <a:pt x="2070" y="587"/>
                      <a:pt x="2042" y="587"/>
                    </a:cubicBezTo>
                    <a:cubicBezTo>
                      <a:pt x="1960" y="587"/>
                      <a:pt x="1854" y="594"/>
                      <a:pt x="1745" y="608"/>
                    </a:cubicBezTo>
                    <a:cubicBezTo>
                      <a:pt x="1581" y="628"/>
                      <a:pt x="1403" y="669"/>
                      <a:pt x="1260" y="758"/>
                    </a:cubicBezTo>
                    <a:cubicBezTo>
                      <a:pt x="1192" y="803"/>
                      <a:pt x="1131" y="861"/>
                      <a:pt x="1086" y="932"/>
                    </a:cubicBezTo>
                    <a:cubicBezTo>
                      <a:pt x="1042" y="1004"/>
                      <a:pt x="1017" y="1089"/>
                      <a:pt x="1017" y="1188"/>
                    </a:cubicBezTo>
                    <a:lnTo>
                      <a:pt x="1017" y="1215"/>
                    </a:lnTo>
                    <a:cubicBezTo>
                      <a:pt x="1022" y="1304"/>
                      <a:pt x="1038" y="1376"/>
                      <a:pt x="1063" y="1434"/>
                    </a:cubicBezTo>
                    <a:cubicBezTo>
                      <a:pt x="1083" y="1478"/>
                      <a:pt x="1107" y="1516"/>
                      <a:pt x="1134" y="1546"/>
                    </a:cubicBezTo>
                    <a:cubicBezTo>
                      <a:pt x="1178" y="1591"/>
                      <a:pt x="1230" y="1622"/>
                      <a:pt x="1284" y="1642"/>
                    </a:cubicBezTo>
                    <a:cubicBezTo>
                      <a:pt x="1339" y="1659"/>
                      <a:pt x="1400" y="1666"/>
                      <a:pt x="1458" y="1666"/>
                    </a:cubicBezTo>
                    <a:cubicBezTo>
                      <a:pt x="1564" y="1666"/>
                      <a:pt x="1670" y="1642"/>
                      <a:pt x="1752" y="1619"/>
                    </a:cubicBezTo>
                    <a:cubicBezTo>
                      <a:pt x="1830" y="1595"/>
                      <a:pt x="1882" y="1570"/>
                      <a:pt x="1885" y="1570"/>
                    </a:cubicBezTo>
                    <a:lnTo>
                      <a:pt x="1854" y="1509"/>
                    </a:lnTo>
                    <a:cubicBezTo>
                      <a:pt x="1851" y="1509"/>
                      <a:pt x="1796" y="1533"/>
                      <a:pt x="1725" y="1557"/>
                    </a:cubicBezTo>
                    <a:cubicBezTo>
                      <a:pt x="1649" y="1578"/>
                      <a:pt x="1550" y="1598"/>
                      <a:pt x="1458" y="1598"/>
                    </a:cubicBezTo>
                    <a:cubicBezTo>
                      <a:pt x="1411" y="1598"/>
                      <a:pt x="1366" y="1595"/>
                      <a:pt x="1321" y="1581"/>
                    </a:cubicBezTo>
                    <a:cubicBezTo>
                      <a:pt x="1291" y="1574"/>
                      <a:pt x="1260" y="1560"/>
                      <a:pt x="1233" y="1543"/>
                    </a:cubicBezTo>
                    <a:cubicBezTo>
                      <a:pt x="1195" y="1516"/>
                      <a:pt x="1161" y="1478"/>
                      <a:pt x="1134" y="1427"/>
                    </a:cubicBezTo>
                    <a:cubicBezTo>
                      <a:pt x="1107" y="1373"/>
                      <a:pt x="1090" y="1304"/>
                      <a:pt x="1086" y="1215"/>
                    </a:cubicBezTo>
                    <a:lnTo>
                      <a:pt x="1086" y="1188"/>
                    </a:lnTo>
                    <a:cubicBezTo>
                      <a:pt x="1086" y="1130"/>
                      <a:pt x="1096" y="1079"/>
                      <a:pt x="1113" y="1031"/>
                    </a:cubicBezTo>
                    <a:cubicBezTo>
                      <a:pt x="1144" y="952"/>
                      <a:pt x="1195" y="888"/>
                      <a:pt x="1267" y="837"/>
                    </a:cubicBezTo>
                    <a:cubicBezTo>
                      <a:pt x="1373" y="762"/>
                      <a:pt x="1513" y="717"/>
                      <a:pt x="1652" y="689"/>
                    </a:cubicBezTo>
                    <a:cubicBezTo>
                      <a:pt x="1796" y="662"/>
                      <a:pt x="1936" y="656"/>
                      <a:pt x="2042" y="656"/>
                    </a:cubicBezTo>
                    <a:cubicBezTo>
                      <a:pt x="2090" y="656"/>
                      <a:pt x="2131" y="659"/>
                      <a:pt x="2161" y="659"/>
                    </a:cubicBezTo>
                    <a:cubicBezTo>
                      <a:pt x="2175" y="662"/>
                      <a:pt x="2185" y="662"/>
                      <a:pt x="2196" y="662"/>
                    </a:cubicBezTo>
                    <a:lnTo>
                      <a:pt x="2205" y="662"/>
                    </a:lnTo>
                    <a:lnTo>
                      <a:pt x="2298" y="673"/>
                    </a:lnTo>
                    <a:lnTo>
                      <a:pt x="2233" y="604"/>
                    </a:lnTo>
                    <a:cubicBezTo>
                      <a:pt x="2038" y="407"/>
                      <a:pt x="1820" y="256"/>
                      <a:pt x="1602" y="154"/>
                    </a:cubicBezTo>
                    <a:cubicBezTo>
                      <a:pt x="1380" y="51"/>
                      <a:pt x="1154" y="0"/>
                      <a:pt x="946" y="0"/>
                    </a:cubicBezTo>
                    <a:close/>
                  </a:path>
                </a:pathLst>
              </a:custGeom>
              <a:solidFill>
                <a:srgbClr val="A57D5E"/>
              </a:solidFill>
              <a:ln w="9525" cap="flat" cmpd="sng">
                <a:solidFill>
                  <a:srgbClr val="BF837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2"/>
              <p:cNvSpPr/>
              <p:nvPr/>
            </p:nvSpPr>
            <p:spPr>
              <a:xfrm flipH="1">
                <a:off x="6830804" y="1380663"/>
                <a:ext cx="134361" cy="71848"/>
              </a:xfrm>
              <a:custGeom>
                <a:avLst/>
                <a:gdLst/>
                <a:ahLst/>
                <a:cxnLst/>
                <a:rect l="l" t="t" r="r" b="b"/>
                <a:pathLst>
                  <a:path w="2287" h="1223" extrusionOk="0">
                    <a:moveTo>
                      <a:pt x="776" y="0"/>
                    </a:moveTo>
                    <a:cubicBezTo>
                      <a:pt x="526" y="0"/>
                      <a:pt x="310" y="70"/>
                      <a:pt x="200" y="236"/>
                    </a:cubicBezTo>
                    <a:cubicBezTo>
                      <a:pt x="1" y="534"/>
                      <a:pt x="1114" y="1223"/>
                      <a:pt x="1747" y="1223"/>
                    </a:cubicBezTo>
                    <a:cubicBezTo>
                      <a:pt x="1947" y="1223"/>
                      <a:pt x="2099" y="1154"/>
                      <a:pt x="2146" y="983"/>
                    </a:cubicBezTo>
                    <a:cubicBezTo>
                      <a:pt x="2286" y="467"/>
                      <a:pt x="1419" y="0"/>
                      <a:pt x="7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2"/>
              <p:cNvSpPr/>
              <p:nvPr/>
            </p:nvSpPr>
            <p:spPr>
              <a:xfrm flipH="1">
                <a:off x="7168079" y="1363391"/>
                <a:ext cx="207740" cy="83069"/>
              </a:xfrm>
              <a:custGeom>
                <a:avLst/>
                <a:gdLst/>
                <a:ahLst/>
                <a:cxnLst/>
                <a:rect l="l" t="t" r="r" b="b"/>
                <a:pathLst>
                  <a:path w="3536" h="1414" extrusionOk="0">
                    <a:moveTo>
                      <a:pt x="2647" y="1"/>
                    </a:moveTo>
                    <a:cubicBezTo>
                      <a:pt x="1698" y="1"/>
                      <a:pt x="1" y="660"/>
                      <a:pt x="373" y="1356"/>
                    </a:cubicBezTo>
                    <a:cubicBezTo>
                      <a:pt x="395" y="1396"/>
                      <a:pt x="468" y="1414"/>
                      <a:pt x="578" y="1414"/>
                    </a:cubicBezTo>
                    <a:cubicBezTo>
                      <a:pt x="1288" y="1414"/>
                      <a:pt x="3535" y="651"/>
                      <a:pt x="3210" y="175"/>
                    </a:cubicBezTo>
                    <a:cubicBezTo>
                      <a:pt x="3126" y="54"/>
                      <a:pt x="2917" y="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2"/>
              <p:cNvSpPr/>
              <p:nvPr/>
            </p:nvSpPr>
            <p:spPr>
              <a:xfrm flipH="1">
                <a:off x="6887204" y="1533410"/>
                <a:ext cx="50584" cy="25614"/>
              </a:xfrm>
              <a:custGeom>
                <a:avLst/>
                <a:gdLst/>
                <a:ahLst/>
                <a:cxnLst/>
                <a:rect l="l" t="t" r="r" b="b"/>
                <a:pathLst>
                  <a:path w="861" h="436" extrusionOk="0">
                    <a:moveTo>
                      <a:pt x="1" y="1"/>
                    </a:moveTo>
                    <a:cubicBezTo>
                      <a:pt x="1" y="240"/>
                      <a:pt x="192" y="435"/>
                      <a:pt x="431" y="435"/>
                    </a:cubicBezTo>
                    <a:cubicBezTo>
                      <a:pt x="669" y="435"/>
                      <a:pt x="861" y="240"/>
                      <a:pt x="8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2"/>
              <p:cNvSpPr/>
              <p:nvPr/>
            </p:nvSpPr>
            <p:spPr>
              <a:xfrm flipH="1">
                <a:off x="7216079" y="1533410"/>
                <a:ext cx="69443" cy="34955"/>
              </a:xfrm>
              <a:custGeom>
                <a:avLst/>
                <a:gdLst/>
                <a:ahLst/>
                <a:cxnLst/>
                <a:rect l="l" t="t" r="r" b="b"/>
                <a:pathLst>
                  <a:path w="1182" h="595" extrusionOk="0">
                    <a:moveTo>
                      <a:pt x="1" y="1"/>
                    </a:moveTo>
                    <a:cubicBezTo>
                      <a:pt x="1" y="329"/>
                      <a:pt x="263" y="595"/>
                      <a:pt x="590" y="595"/>
                    </a:cubicBezTo>
                    <a:cubicBezTo>
                      <a:pt x="915" y="595"/>
                      <a:pt x="1181" y="329"/>
                      <a:pt x="1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2"/>
              <p:cNvSpPr/>
              <p:nvPr/>
            </p:nvSpPr>
            <p:spPr>
              <a:xfrm flipH="1">
                <a:off x="7098170" y="1684159"/>
                <a:ext cx="92296" cy="41887"/>
              </a:xfrm>
              <a:custGeom>
                <a:avLst/>
                <a:gdLst/>
                <a:ahLst/>
                <a:cxnLst/>
                <a:rect l="l" t="t" r="r" b="b"/>
                <a:pathLst>
                  <a:path w="1571" h="713" extrusionOk="0">
                    <a:moveTo>
                      <a:pt x="7" y="0"/>
                    </a:moveTo>
                    <a:cubicBezTo>
                      <a:pt x="6" y="0"/>
                      <a:pt x="4" y="1"/>
                      <a:pt x="4" y="3"/>
                    </a:cubicBezTo>
                    <a:cubicBezTo>
                      <a:pt x="1" y="6"/>
                      <a:pt x="1" y="9"/>
                      <a:pt x="4" y="12"/>
                    </a:cubicBezTo>
                    <a:cubicBezTo>
                      <a:pt x="4" y="12"/>
                      <a:pt x="7" y="16"/>
                      <a:pt x="14" y="23"/>
                    </a:cubicBezTo>
                    <a:cubicBezTo>
                      <a:pt x="89" y="118"/>
                      <a:pt x="513" y="712"/>
                      <a:pt x="1195" y="712"/>
                    </a:cubicBezTo>
                    <a:cubicBezTo>
                      <a:pt x="1311" y="712"/>
                      <a:pt x="1434" y="696"/>
                      <a:pt x="1567" y="658"/>
                    </a:cubicBezTo>
                    <a:cubicBezTo>
                      <a:pt x="1570" y="655"/>
                      <a:pt x="1570" y="651"/>
                      <a:pt x="1570" y="647"/>
                    </a:cubicBezTo>
                    <a:cubicBezTo>
                      <a:pt x="1570" y="644"/>
                      <a:pt x="1567" y="644"/>
                      <a:pt x="1564" y="644"/>
                    </a:cubicBezTo>
                    <a:cubicBezTo>
                      <a:pt x="1434" y="685"/>
                      <a:pt x="1311" y="702"/>
                      <a:pt x="1195" y="702"/>
                    </a:cubicBezTo>
                    <a:cubicBezTo>
                      <a:pt x="836" y="702"/>
                      <a:pt x="546" y="532"/>
                      <a:pt x="345" y="361"/>
                    </a:cubicBezTo>
                    <a:cubicBezTo>
                      <a:pt x="242" y="275"/>
                      <a:pt x="164" y="190"/>
                      <a:pt x="110" y="122"/>
                    </a:cubicBezTo>
                    <a:cubicBezTo>
                      <a:pt x="83" y="91"/>
                      <a:pt x="58" y="61"/>
                      <a:pt x="42" y="40"/>
                    </a:cubicBezTo>
                    <a:cubicBezTo>
                      <a:pt x="34" y="30"/>
                      <a:pt x="28" y="23"/>
                      <a:pt x="24" y="16"/>
                    </a:cubicBezTo>
                    <a:cubicBezTo>
                      <a:pt x="17" y="9"/>
                      <a:pt x="14" y="6"/>
                      <a:pt x="10" y="3"/>
                    </a:cubicBezTo>
                    <a:cubicBezTo>
                      <a:pt x="10" y="1"/>
                      <a:pt x="9" y="0"/>
                      <a:pt x="7" y="0"/>
                    </a:cubicBezTo>
                    <a:close/>
                  </a:path>
                </a:pathLst>
              </a:custGeom>
              <a:solidFill>
                <a:srgbClr val="B26E47"/>
              </a:solidFill>
              <a:ln w="19050" cap="flat" cmpd="sng">
                <a:solidFill>
                  <a:srgbClr val="C6856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2"/>
              <p:cNvSpPr/>
              <p:nvPr/>
            </p:nvSpPr>
            <p:spPr>
              <a:xfrm flipH="1">
                <a:off x="6879390" y="1533234"/>
                <a:ext cx="106925" cy="705"/>
              </a:xfrm>
              <a:custGeom>
                <a:avLst/>
                <a:gdLst/>
                <a:ahLst/>
                <a:cxnLst/>
                <a:rect l="l" t="t" r="r" b="b"/>
                <a:pathLst>
                  <a:path w="1820" h="12" extrusionOk="0">
                    <a:moveTo>
                      <a:pt x="0" y="1"/>
                    </a:moveTo>
                    <a:lnTo>
                      <a:pt x="0" y="11"/>
                    </a:lnTo>
                    <a:lnTo>
                      <a:pt x="1820" y="11"/>
                    </a:lnTo>
                    <a:lnTo>
                      <a:pt x="1820" y="1"/>
                    </a:ln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2"/>
              <p:cNvSpPr/>
              <p:nvPr/>
            </p:nvSpPr>
            <p:spPr>
              <a:xfrm flipH="1">
                <a:off x="7205268" y="1533058"/>
                <a:ext cx="147051" cy="1057"/>
              </a:xfrm>
              <a:custGeom>
                <a:avLst/>
                <a:gdLst/>
                <a:ahLst/>
                <a:cxnLst/>
                <a:rect l="l" t="t" r="r" b="b"/>
                <a:pathLst>
                  <a:path w="2503" h="18" extrusionOk="0">
                    <a:moveTo>
                      <a:pt x="0" y="0"/>
                    </a:moveTo>
                    <a:lnTo>
                      <a:pt x="0" y="18"/>
                    </a:lnTo>
                    <a:lnTo>
                      <a:pt x="2502" y="18"/>
                    </a:lnTo>
                    <a:lnTo>
                      <a:pt x="2502" y="0"/>
                    </a:ln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2"/>
              <p:cNvSpPr/>
              <p:nvPr/>
            </p:nvSpPr>
            <p:spPr>
              <a:xfrm flipH="1">
                <a:off x="6760659" y="1437826"/>
                <a:ext cx="75435" cy="225414"/>
              </a:xfrm>
              <a:custGeom>
                <a:avLst/>
                <a:gdLst/>
                <a:ahLst/>
                <a:cxnLst/>
                <a:rect l="l" t="t" r="r" b="b"/>
                <a:pathLst>
                  <a:path w="1284" h="3837" extrusionOk="0">
                    <a:moveTo>
                      <a:pt x="584" y="2294"/>
                    </a:moveTo>
                    <a:cubicBezTo>
                      <a:pt x="608" y="2294"/>
                      <a:pt x="608" y="2332"/>
                      <a:pt x="584" y="2332"/>
                    </a:cubicBezTo>
                    <a:cubicBezTo>
                      <a:pt x="556" y="2332"/>
                      <a:pt x="556" y="2294"/>
                      <a:pt x="584" y="2294"/>
                    </a:cubicBezTo>
                    <a:close/>
                    <a:moveTo>
                      <a:pt x="345" y="0"/>
                    </a:moveTo>
                    <a:lnTo>
                      <a:pt x="345" y="0"/>
                    </a:lnTo>
                    <a:cubicBezTo>
                      <a:pt x="362" y="194"/>
                      <a:pt x="372" y="386"/>
                      <a:pt x="379" y="574"/>
                    </a:cubicBezTo>
                    <a:cubicBezTo>
                      <a:pt x="433" y="659"/>
                      <a:pt x="471" y="751"/>
                      <a:pt x="498" y="850"/>
                    </a:cubicBezTo>
                    <a:cubicBezTo>
                      <a:pt x="577" y="1123"/>
                      <a:pt x="577" y="1413"/>
                      <a:pt x="560" y="1697"/>
                    </a:cubicBezTo>
                    <a:cubicBezTo>
                      <a:pt x="560" y="1707"/>
                      <a:pt x="550" y="1714"/>
                      <a:pt x="543" y="1714"/>
                    </a:cubicBezTo>
                    <a:cubicBezTo>
                      <a:pt x="533" y="1714"/>
                      <a:pt x="523" y="1707"/>
                      <a:pt x="523" y="1697"/>
                    </a:cubicBezTo>
                    <a:cubicBezTo>
                      <a:pt x="539" y="1427"/>
                      <a:pt x="539" y="1154"/>
                      <a:pt x="471" y="895"/>
                    </a:cubicBezTo>
                    <a:cubicBezTo>
                      <a:pt x="451" y="809"/>
                      <a:pt x="420" y="724"/>
                      <a:pt x="379" y="649"/>
                    </a:cubicBezTo>
                    <a:lnTo>
                      <a:pt x="379" y="649"/>
                    </a:lnTo>
                    <a:cubicBezTo>
                      <a:pt x="396" y="2137"/>
                      <a:pt x="0" y="3345"/>
                      <a:pt x="0" y="3345"/>
                    </a:cubicBezTo>
                    <a:cubicBezTo>
                      <a:pt x="208" y="3397"/>
                      <a:pt x="369" y="3570"/>
                      <a:pt x="488" y="3837"/>
                    </a:cubicBezTo>
                    <a:cubicBezTo>
                      <a:pt x="580" y="3762"/>
                      <a:pt x="659" y="3676"/>
                      <a:pt x="731" y="3588"/>
                    </a:cubicBezTo>
                    <a:cubicBezTo>
                      <a:pt x="1171" y="2932"/>
                      <a:pt x="1191" y="2055"/>
                      <a:pt x="1191" y="1905"/>
                    </a:cubicBezTo>
                    <a:cubicBezTo>
                      <a:pt x="1191" y="1676"/>
                      <a:pt x="1205" y="1431"/>
                      <a:pt x="1222" y="1195"/>
                    </a:cubicBezTo>
                    <a:cubicBezTo>
                      <a:pt x="1249" y="741"/>
                      <a:pt x="1284" y="174"/>
                      <a:pt x="1154" y="17"/>
                    </a:cubicBezTo>
                    <a:lnTo>
                      <a:pt x="1137" y="17"/>
                    </a:lnTo>
                    <a:cubicBezTo>
                      <a:pt x="990" y="17"/>
                      <a:pt x="703" y="10"/>
                      <a:pt x="3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2"/>
              <p:cNvSpPr/>
              <p:nvPr/>
            </p:nvSpPr>
            <p:spPr>
              <a:xfrm flipH="1">
                <a:off x="6812826" y="1434360"/>
                <a:ext cx="187530" cy="200035"/>
              </a:xfrm>
              <a:custGeom>
                <a:avLst/>
                <a:gdLst/>
                <a:ahLst/>
                <a:cxnLst/>
                <a:rect l="l" t="t" r="r" b="b"/>
                <a:pathLst>
                  <a:path w="3192" h="3405" extrusionOk="0">
                    <a:moveTo>
                      <a:pt x="2059" y="1684"/>
                    </a:moveTo>
                    <a:lnTo>
                      <a:pt x="2059" y="1694"/>
                    </a:lnTo>
                    <a:lnTo>
                      <a:pt x="1926" y="1694"/>
                    </a:lnTo>
                    <a:cubicBezTo>
                      <a:pt x="1922" y="1929"/>
                      <a:pt x="1731" y="2121"/>
                      <a:pt x="1496" y="2121"/>
                    </a:cubicBezTo>
                    <a:cubicBezTo>
                      <a:pt x="1260" y="2121"/>
                      <a:pt x="1069" y="1929"/>
                      <a:pt x="1066" y="1694"/>
                    </a:cubicBezTo>
                    <a:lnTo>
                      <a:pt x="239" y="1694"/>
                    </a:lnTo>
                    <a:lnTo>
                      <a:pt x="239" y="1684"/>
                    </a:lnTo>
                    <a:close/>
                    <a:moveTo>
                      <a:pt x="185" y="1"/>
                    </a:moveTo>
                    <a:cubicBezTo>
                      <a:pt x="92" y="141"/>
                      <a:pt x="1" y="885"/>
                      <a:pt x="110" y="2418"/>
                    </a:cubicBezTo>
                    <a:cubicBezTo>
                      <a:pt x="137" y="2804"/>
                      <a:pt x="215" y="3125"/>
                      <a:pt x="349" y="3387"/>
                    </a:cubicBezTo>
                    <a:cubicBezTo>
                      <a:pt x="795" y="3336"/>
                      <a:pt x="1192" y="3258"/>
                      <a:pt x="1666" y="3258"/>
                    </a:cubicBezTo>
                    <a:cubicBezTo>
                      <a:pt x="1991" y="3258"/>
                      <a:pt x="2356" y="3295"/>
                      <a:pt x="2796" y="3404"/>
                    </a:cubicBezTo>
                    <a:cubicBezTo>
                      <a:pt x="2796" y="3404"/>
                      <a:pt x="3192" y="2196"/>
                      <a:pt x="3175" y="708"/>
                    </a:cubicBezTo>
                    <a:cubicBezTo>
                      <a:pt x="3124" y="612"/>
                      <a:pt x="3056" y="530"/>
                      <a:pt x="2963" y="469"/>
                    </a:cubicBezTo>
                    <a:cubicBezTo>
                      <a:pt x="2946" y="458"/>
                      <a:pt x="2957" y="434"/>
                      <a:pt x="2974" y="434"/>
                    </a:cubicBezTo>
                    <a:cubicBezTo>
                      <a:pt x="2977" y="434"/>
                      <a:pt x="2980" y="434"/>
                      <a:pt x="2984" y="438"/>
                    </a:cubicBezTo>
                    <a:cubicBezTo>
                      <a:pt x="3062" y="489"/>
                      <a:pt x="3124" y="554"/>
                      <a:pt x="3175" y="633"/>
                    </a:cubicBezTo>
                    <a:cubicBezTo>
                      <a:pt x="3168" y="445"/>
                      <a:pt x="3158" y="253"/>
                      <a:pt x="3141" y="59"/>
                    </a:cubicBezTo>
                    <a:cubicBezTo>
                      <a:pt x="3018" y="59"/>
                      <a:pt x="2885" y="56"/>
                      <a:pt x="2749" y="53"/>
                    </a:cubicBezTo>
                    <a:cubicBezTo>
                      <a:pt x="2745" y="56"/>
                      <a:pt x="2745" y="62"/>
                      <a:pt x="2745" y="69"/>
                    </a:cubicBezTo>
                    <a:cubicBezTo>
                      <a:pt x="2697" y="240"/>
                      <a:pt x="2544" y="308"/>
                      <a:pt x="2345" y="308"/>
                    </a:cubicBezTo>
                    <a:cubicBezTo>
                      <a:pt x="2076" y="308"/>
                      <a:pt x="1721" y="185"/>
                      <a:pt x="1417" y="18"/>
                    </a:cubicBezTo>
                    <a:cubicBezTo>
                      <a:pt x="929" y="7"/>
                      <a:pt x="478" y="1"/>
                      <a:pt x="185" y="1"/>
                    </a:cubicBezTo>
                    <a:close/>
                  </a:path>
                </a:pathLst>
              </a:custGeom>
              <a:solidFill>
                <a:srgbClr val="D1B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2"/>
              <p:cNvSpPr/>
              <p:nvPr/>
            </p:nvSpPr>
            <p:spPr>
              <a:xfrm flipH="1">
                <a:off x="6807362" y="1625704"/>
                <a:ext cx="172549" cy="58806"/>
              </a:xfrm>
              <a:custGeom>
                <a:avLst/>
                <a:gdLst/>
                <a:ahLst/>
                <a:cxnLst/>
                <a:rect l="l" t="t" r="r" b="b"/>
                <a:pathLst>
                  <a:path w="2937" h="1001" extrusionOk="0">
                    <a:moveTo>
                      <a:pt x="1318" y="1"/>
                    </a:moveTo>
                    <a:cubicBezTo>
                      <a:pt x="844" y="1"/>
                      <a:pt x="447" y="79"/>
                      <a:pt x="1" y="130"/>
                    </a:cubicBezTo>
                    <a:cubicBezTo>
                      <a:pt x="304" y="724"/>
                      <a:pt x="891" y="1001"/>
                      <a:pt x="1813" y="1001"/>
                    </a:cubicBezTo>
                    <a:lnTo>
                      <a:pt x="1875" y="1001"/>
                    </a:lnTo>
                    <a:cubicBezTo>
                      <a:pt x="2336" y="998"/>
                      <a:pt x="2680" y="854"/>
                      <a:pt x="2936" y="639"/>
                    </a:cubicBezTo>
                    <a:cubicBezTo>
                      <a:pt x="2817" y="372"/>
                      <a:pt x="2656" y="199"/>
                      <a:pt x="2448" y="147"/>
                    </a:cubicBezTo>
                    <a:cubicBezTo>
                      <a:pt x="2008" y="38"/>
                      <a:pt x="1643" y="1"/>
                      <a:pt x="1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2"/>
              <p:cNvSpPr/>
              <p:nvPr/>
            </p:nvSpPr>
            <p:spPr>
              <a:xfrm flipH="1">
                <a:off x="6838854" y="1435417"/>
                <a:ext cx="78255" cy="17096"/>
              </a:xfrm>
              <a:custGeom>
                <a:avLst/>
                <a:gdLst/>
                <a:ahLst/>
                <a:cxnLst/>
                <a:rect l="l" t="t" r="r" b="b"/>
                <a:pathLst>
                  <a:path w="1332" h="291" extrusionOk="0">
                    <a:moveTo>
                      <a:pt x="0" y="0"/>
                    </a:moveTo>
                    <a:cubicBezTo>
                      <a:pt x="304" y="167"/>
                      <a:pt x="659" y="290"/>
                      <a:pt x="928" y="290"/>
                    </a:cubicBezTo>
                    <a:cubicBezTo>
                      <a:pt x="1127" y="290"/>
                      <a:pt x="1280" y="222"/>
                      <a:pt x="1328" y="51"/>
                    </a:cubicBezTo>
                    <a:cubicBezTo>
                      <a:pt x="1328" y="44"/>
                      <a:pt x="1328" y="38"/>
                      <a:pt x="1332" y="35"/>
                    </a:cubicBezTo>
                    <a:cubicBezTo>
                      <a:pt x="1242" y="30"/>
                      <a:pt x="1150" y="27"/>
                      <a:pt x="1058" y="27"/>
                    </a:cubicBezTo>
                    <a:cubicBezTo>
                      <a:pt x="710" y="17"/>
                      <a:pt x="345" y="1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2"/>
              <p:cNvSpPr/>
              <p:nvPr/>
            </p:nvSpPr>
            <p:spPr>
              <a:xfrm flipH="1">
                <a:off x="6887204" y="1533880"/>
                <a:ext cx="50584" cy="25144"/>
              </a:xfrm>
              <a:custGeom>
                <a:avLst/>
                <a:gdLst/>
                <a:ahLst/>
                <a:cxnLst/>
                <a:rect l="l" t="t" r="r" b="b"/>
                <a:pathLst>
                  <a:path w="861" h="428" extrusionOk="0">
                    <a:moveTo>
                      <a:pt x="1" y="0"/>
                    </a:moveTo>
                    <a:cubicBezTo>
                      <a:pt x="4" y="235"/>
                      <a:pt x="195" y="427"/>
                      <a:pt x="431" y="427"/>
                    </a:cubicBezTo>
                    <a:cubicBezTo>
                      <a:pt x="666" y="427"/>
                      <a:pt x="857" y="235"/>
                      <a:pt x="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2"/>
              <p:cNvSpPr/>
              <p:nvPr/>
            </p:nvSpPr>
            <p:spPr>
              <a:xfrm flipH="1">
                <a:off x="6879390" y="1533234"/>
                <a:ext cx="106925" cy="705"/>
              </a:xfrm>
              <a:custGeom>
                <a:avLst/>
                <a:gdLst/>
                <a:ahLst/>
                <a:cxnLst/>
                <a:rect l="l" t="t" r="r" b="b"/>
                <a:pathLst>
                  <a:path w="1820" h="12" extrusionOk="0">
                    <a:moveTo>
                      <a:pt x="0" y="1"/>
                    </a:moveTo>
                    <a:lnTo>
                      <a:pt x="0" y="11"/>
                    </a:lnTo>
                    <a:lnTo>
                      <a:pt x="1820" y="11"/>
                    </a:lnTo>
                    <a:lnTo>
                      <a:pt x="1820" y="1"/>
                    </a:lnTo>
                    <a:close/>
                  </a:path>
                </a:pathLst>
              </a:custGeom>
              <a:solidFill>
                <a:srgbClr val="BF837F"/>
              </a:solidFill>
              <a:ln w="9525" cap="flat" cmpd="sng">
                <a:solidFill>
                  <a:srgbClr val="BF837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2"/>
              <p:cNvSpPr/>
              <p:nvPr/>
            </p:nvSpPr>
            <p:spPr>
              <a:xfrm flipH="1">
                <a:off x="7079306" y="1415736"/>
                <a:ext cx="349386" cy="273000"/>
              </a:xfrm>
              <a:custGeom>
                <a:avLst/>
                <a:gdLst/>
                <a:ahLst/>
                <a:cxnLst/>
                <a:rect l="l" t="t" r="r" b="b"/>
                <a:pathLst>
                  <a:path w="5947" h="4647" extrusionOk="0">
                    <a:moveTo>
                      <a:pt x="4697" y="605"/>
                    </a:moveTo>
                    <a:cubicBezTo>
                      <a:pt x="4700" y="605"/>
                      <a:pt x="4704" y="605"/>
                      <a:pt x="4707" y="608"/>
                    </a:cubicBezTo>
                    <a:cubicBezTo>
                      <a:pt x="4871" y="718"/>
                      <a:pt x="4967" y="895"/>
                      <a:pt x="5022" y="1079"/>
                    </a:cubicBezTo>
                    <a:cubicBezTo>
                      <a:pt x="5096" y="1353"/>
                      <a:pt x="5100" y="1646"/>
                      <a:pt x="5083" y="1926"/>
                    </a:cubicBezTo>
                    <a:cubicBezTo>
                      <a:pt x="5083" y="1939"/>
                      <a:pt x="5072" y="1943"/>
                      <a:pt x="5062" y="1943"/>
                    </a:cubicBezTo>
                    <a:cubicBezTo>
                      <a:pt x="5052" y="1943"/>
                      <a:pt x="5045" y="1939"/>
                      <a:pt x="5045" y="1926"/>
                    </a:cubicBezTo>
                    <a:cubicBezTo>
                      <a:pt x="5059" y="1660"/>
                      <a:pt x="5059" y="1383"/>
                      <a:pt x="4994" y="1123"/>
                    </a:cubicBezTo>
                    <a:cubicBezTo>
                      <a:pt x="4943" y="936"/>
                      <a:pt x="4854" y="751"/>
                      <a:pt x="4686" y="642"/>
                    </a:cubicBezTo>
                    <a:cubicBezTo>
                      <a:pt x="4673" y="628"/>
                      <a:pt x="4683" y="605"/>
                      <a:pt x="4697" y="605"/>
                    </a:cubicBezTo>
                    <a:close/>
                    <a:moveTo>
                      <a:pt x="5103" y="2523"/>
                    </a:moveTo>
                    <a:cubicBezTo>
                      <a:pt x="5127" y="2523"/>
                      <a:pt x="5127" y="2561"/>
                      <a:pt x="5103" y="2561"/>
                    </a:cubicBezTo>
                    <a:cubicBezTo>
                      <a:pt x="5080" y="2561"/>
                      <a:pt x="5080" y="2523"/>
                      <a:pt x="5103" y="2523"/>
                    </a:cubicBezTo>
                    <a:close/>
                    <a:moveTo>
                      <a:pt x="3802" y="1997"/>
                    </a:moveTo>
                    <a:lnTo>
                      <a:pt x="3802" y="2015"/>
                    </a:lnTo>
                    <a:lnTo>
                      <a:pt x="3618" y="2015"/>
                    </a:lnTo>
                    <a:cubicBezTo>
                      <a:pt x="3615" y="2336"/>
                      <a:pt x="3352" y="2598"/>
                      <a:pt x="3027" y="2598"/>
                    </a:cubicBezTo>
                    <a:cubicBezTo>
                      <a:pt x="2704" y="2598"/>
                      <a:pt x="2441" y="2336"/>
                      <a:pt x="2438" y="2015"/>
                    </a:cubicBezTo>
                    <a:lnTo>
                      <a:pt x="1300" y="2015"/>
                    </a:lnTo>
                    <a:lnTo>
                      <a:pt x="1300" y="1997"/>
                    </a:lnTo>
                    <a:close/>
                    <a:moveTo>
                      <a:pt x="475" y="1"/>
                    </a:moveTo>
                    <a:cubicBezTo>
                      <a:pt x="290" y="1"/>
                      <a:pt x="0" y="154"/>
                      <a:pt x="0" y="574"/>
                    </a:cubicBezTo>
                    <a:lnTo>
                      <a:pt x="0" y="2229"/>
                    </a:lnTo>
                    <a:cubicBezTo>
                      <a:pt x="0" y="3431"/>
                      <a:pt x="338" y="4291"/>
                      <a:pt x="1754" y="4646"/>
                    </a:cubicBezTo>
                    <a:cubicBezTo>
                      <a:pt x="2827" y="4486"/>
                      <a:pt x="4124" y="4200"/>
                      <a:pt x="5192" y="3995"/>
                    </a:cubicBezTo>
                    <a:cubicBezTo>
                      <a:pt x="5946" y="2909"/>
                      <a:pt x="5833" y="1127"/>
                      <a:pt x="5797" y="513"/>
                    </a:cubicBezTo>
                    <a:cubicBezTo>
                      <a:pt x="5792" y="420"/>
                      <a:pt x="5786" y="356"/>
                      <a:pt x="5786" y="318"/>
                    </a:cubicBezTo>
                    <a:cubicBezTo>
                      <a:pt x="5786" y="165"/>
                      <a:pt x="5697" y="72"/>
                      <a:pt x="5575" y="21"/>
                    </a:cubicBezTo>
                    <a:cubicBezTo>
                      <a:pt x="5496" y="4"/>
                      <a:pt x="5411" y="1"/>
                      <a:pt x="5329" y="1"/>
                    </a:cubicBezTo>
                    <a:lnTo>
                      <a:pt x="3372" y="1"/>
                    </a:lnTo>
                    <a:cubicBezTo>
                      <a:pt x="2737" y="288"/>
                      <a:pt x="1871" y="523"/>
                      <a:pt x="1478" y="523"/>
                    </a:cubicBezTo>
                    <a:cubicBezTo>
                      <a:pt x="1365" y="523"/>
                      <a:pt x="1294" y="502"/>
                      <a:pt x="1273" y="465"/>
                    </a:cubicBezTo>
                    <a:cubicBezTo>
                      <a:pt x="1188" y="304"/>
                      <a:pt x="1212" y="148"/>
                      <a:pt x="1307" y="1"/>
                    </a:cubicBezTo>
                    <a:close/>
                  </a:path>
                </a:pathLst>
              </a:custGeom>
              <a:solidFill>
                <a:srgbClr val="D1B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2"/>
              <p:cNvSpPr/>
              <p:nvPr/>
            </p:nvSpPr>
            <p:spPr>
              <a:xfrm flipH="1">
                <a:off x="7230530" y="1415736"/>
                <a:ext cx="128369" cy="30725"/>
              </a:xfrm>
              <a:custGeom>
                <a:avLst/>
                <a:gdLst/>
                <a:ahLst/>
                <a:cxnLst/>
                <a:rect l="l" t="t" r="r" b="b"/>
                <a:pathLst>
                  <a:path w="2185" h="523" extrusionOk="0">
                    <a:moveTo>
                      <a:pt x="119" y="1"/>
                    </a:moveTo>
                    <a:cubicBezTo>
                      <a:pt x="24" y="148"/>
                      <a:pt x="0" y="304"/>
                      <a:pt x="85" y="465"/>
                    </a:cubicBezTo>
                    <a:cubicBezTo>
                      <a:pt x="106" y="502"/>
                      <a:pt x="177" y="523"/>
                      <a:pt x="290" y="523"/>
                    </a:cubicBezTo>
                    <a:cubicBezTo>
                      <a:pt x="683" y="523"/>
                      <a:pt x="1549" y="288"/>
                      <a:pt x="2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2"/>
              <p:cNvSpPr/>
              <p:nvPr/>
            </p:nvSpPr>
            <p:spPr>
              <a:xfrm flipH="1">
                <a:off x="7216079" y="1534056"/>
                <a:ext cx="69443" cy="34309"/>
              </a:xfrm>
              <a:custGeom>
                <a:avLst/>
                <a:gdLst/>
                <a:ahLst/>
                <a:cxnLst/>
                <a:rect l="l" t="t" r="r" b="b"/>
                <a:pathLst>
                  <a:path w="1182" h="584" extrusionOk="0">
                    <a:moveTo>
                      <a:pt x="1" y="1"/>
                    </a:moveTo>
                    <a:cubicBezTo>
                      <a:pt x="4" y="322"/>
                      <a:pt x="267" y="584"/>
                      <a:pt x="590" y="584"/>
                    </a:cubicBezTo>
                    <a:cubicBezTo>
                      <a:pt x="915" y="584"/>
                      <a:pt x="1178" y="322"/>
                      <a:pt x="11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2"/>
              <p:cNvSpPr/>
              <p:nvPr/>
            </p:nvSpPr>
            <p:spPr>
              <a:xfrm flipH="1">
                <a:off x="7205268" y="1533058"/>
                <a:ext cx="147051" cy="1057"/>
              </a:xfrm>
              <a:custGeom>
                <a:avLst/>
                <a:gdLst/>
                <a:ahLst/>
                <a:cxnLst/>
                <a:rect l="l" t="t" r="r" b="b"/>
                <a:pathLst>
                  <a:path w="2503" h="18" extrusionOk="0">
                    <a:moveTo>
                      <a:pt x="0" y="0"/>
                    </a:moveTo>
                    <a:lnTo>
                      <a:pt x="0" y="18"/>
                    </a:lnTo>
                    <a:lnTo>
                      <a:pt x="2502" y="18"/>
                    </a:lnTo>
                    <a:lnTo>
                      <a:pt x="2502" y="0"/>
                    </a:lnTo>
                    <a:close/>
                  </a:path>
                </a:pathLst>
              </a:custGeom>
              <a:solidFill>
                <a:srgbClr val="BF837F"/>
              </a:solidFill>
              <a:ln w="9525" cap="flat" cmpd="sng">
                <a:solidFill>
                  <a:srgbClr val="BF837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2"/>
              <p:cNvSpPr/>
              <p:nvPr/>
            </p:nvSpPr>
            <p:spPr>
              <a:xfrm flipH="1">
                <a:off x="6740621" y="1412329"/>
                <a:ext cx="287405" cy="298672"/>
              </a:xfrm>
              <a:custGeom>
                <a:avLst/>
                <a:gdLst/>
                <a:ahLst/>
                <a:cxnLst/>
                <a:rect l="l" t="t" r="r" b="b"/>
                <a:pathLst>
                  <a:path w="4892" h="5084" extrusionOk="0">
                    <a:moveTo>
                      <a:pt x="529" y="338"/>
                    </a:moveTo>
                    <a:cubicBezTo>
                      <a:pt x="1041" y="338"/>
                      <a:pt x="2008" y="362"/>
                      <a:pt x="2861" y="382"/>
                    </a:cubicBezTo>
                    <a:cubicBezTo>
                      <a:pt x="3533" y="400"/>
                      <a:pt x="4113" y="417"/>
                      <a:pt x="4343" y="417"/>
                    </a:cubicBezTo>
                    <a:cubicBezTo>
                      <a:pt x="4384" y="417"/>
                      <a:pt x="4404" y="431"/>
                      <a:pt x="4417" y="444"/>
                    </a:cubicBezTo>
                    <a:cubicBezTo>
                      <a:pt x="4551" y="591"/>
                      <a:pt x="4516" y="1168"/>
                      <a:pt x="4489" y="1629"/>
                    </a:cubicBezTo>
                    <a:cubicBezTo>
                      <a:pt x="4472" y="1865"/>
                      <a:pt x="4458" y="2110"/>
                      <a:pt x="4458" y="2339"/>
                    </a:cubicBezTo>
                    <a:cubicBezTo>
                      <a:pt x="4458" y="2585"/>
                      <a:pt x="4407" y="4725"/>
                      <a:pt x="2602" y="4749"/>
                    </a:cubicBezTo>
                    <a:cubicBezTo>
                      <a:pt x="2583" y="4749"/>
                      <a:pt x="2564" y="4750"/>
                      <a:pt x="2546" y="4750"/>
                    </a:cubicBezTo>
                    <a:cubicBezTo>
                      <a:pt x="1194" y="4750"/>
                      <a:pt x="545" y="4158"/>
                      <a:pt x="451" y="2840"/>
                    </a:cubicBezTo>
                    <a:cubicBezTo>
                      <a:pt x="341" y="1257"/>
                      <a:pt x="437" y="482"/>
                      <a:pt x="529" y="338"/>
                    </a:cubicBezTo>
                    <a:close/>
                    <a:moveTo>
                      <a:pt x="499" y="1"/>
                    </a:moveTo>
                    <a:cubicBezTo>
                      <a:pt x="444" y="1"/>
                      <a:pt x="369" y="18"/>
                      <a:pt x="297" y="96"/>
                    </a:cubicBezTo>
                    <a:cubicBezTo>
                      <a:pt x="1" y="420"/>
                      <a:pt x="58" y="1970"/>
                      <a:pt x="124" y="2865"/>
                    </a:cubicBezTo>
                    <a:cubicBezTo>
                      <a:pt x="229" y="4356"/>
                      <a:pt x="1021" y="5083"/>
                      <a:pt x="2550" y="5083"/>
                    </a:cubicBezTo>
                    <a:lnTo>
                      <a:pt x="2608" y="5083"/>
                    </a:lnTo>
                    <a:cubicBezTo>
                      <a:pt x="4216" y="5066"/>
                      <a:pt x="4789" y="3592"/>
                      <a:pt x="4789" y="2339"/>
                    </a:cubicBezTo>
                    <a:cubicBezTo>
                      <a:pt x="4789" y="2120"/>
                      <a:pt x="4803" y="1882"/>
                      <a:pt x="4817" y="1649"/>
                    </a:cubicBezTo>
                    <a:cubicBezTo>
                      <a:pt x="4858" y="1014"/>
                      <a:pt x="4892" y="468"/>
                      <a:pt x="4657" y="215"/>
                    </a:cubicBezTo>
                    <a:cubicBezTo>
                      <a:pt x="4578" y="127"/>
                      <a:pt x="4469" y="79"/>
                      <a:pt x="4343" y="79"/>
                    </a:cubicBezTo>
                    <a:cubicBezTo>
                      <a:pt x="4117" y="79"/>
                      <a:pt x="3540" y="65"/>
                      <a:pt x="2868" y="48"/>
                    </a:cubicBezTo>
                    <a:cubicBezTo>
                      <a:pt x="1994" y="28"/>
                      <a:pt x="1004" y="1"/>
                      <a:pt x="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2"/>
              <p:cNvSpPr/>
              <p:nvPr/>
            </p:nvSpPr>
            <p:spPr>
              <a:xfrm flipH="1">
                <a:off x="7060036" y="1395292"/>
                <a:ext cx="400969" cy="324521"/>
              </a:xfrm>
              <a:custGeom>
                <a:avLst/>
                <a:gdLst/>
                <a:ahLst/>
                <a:cxnLst/>
                <a:rect l="l" t="t" r="r" b="b"/>
                <a:pathLst>
                  <a:path w="6825" h="5524" extrusionOk="0">
                    <a:moveTo>
                      <a:pt x="5725" y="304"/>
                    </a:moveTo>
                    <a:cubicBezTo>
                      <a:pt x="6005" y="304"/>
                      <a:pt x="6336" y="365"/>
                      <a:pt x="6336" y="666"/>
                    </a:cubicBezTo>
                    <a:cubicBezTo>
                      <a:pt x="6336" y="704"/>
                      <a:pt x="6342" y="768"/>
                      <a:pt x="6347" y="861"/>
                    </a:cubicBezTo>
                    <a:cubicBezTo>
                      <a:pt x="6388" y="1526"/>
                      <a:pt x="6514" y="3557"/>
                      <a:pt x="5537" y="4595"/>
                    </a:cubicBezTo>
                    <a:cubicBezTo>
                      <a:pt x="5148" y="5011"/>
                      <a:pt x="4612" y="5224"/>
                      <a:pt x="3950" y="5224"/>
                    </a:cubicBezTo>
                    <a:cubicBezTo>
                      <a:pt x="912" y="5224"/>
                      <a:pt x="300" y="4209"/>
                      <a:pt x="300" y="2574"/>
                    </a:cubicBezTo>
                    <a:lnTo>
                      <a:pt x="300" y="891"/>
                    </a:lnTo>
                    <a:cubicBezTo>
                      <a:pt x="300" y="461"/>
                      <a:pt x="594" y="304"/>
                      <a:pt x="782" y="304"/>
                    </a:cubicBezTo>
                    <a:close/>
                    <a:moveTo>
                      <a:pt x="782" y="1"/>
                    </a:moveTo>
                    <a:cubicBezTo>
                      <a:pt x="458" y="1"/>
                      <a:pt x="1" y="277"/>
                      <a:pt x="1" y="891"/>
                    </a:cubicBezTo>
                    <a:lnTo>
                      <a:pt x="1" y="2574"/>
                    </a:lnTo>
                    <a:cubicBezTo>
                      <a:pt x="1" y="4671"/>
                      <a:pt x="1144" y="5523"/>
                      <a:pt x="3950" y="5523"/>
                    </a:cubicBezTo>
                    <a:cubicBezTo>
                      <a:pt x="4701" y="5523"/>
                      <a:pt x="5309" y="5281"/>
                      <a:pt x="5759" y="4803"/>
                    </a:cubicBezTo>
                    <a:cubicBezTo>
                      <a:pt x="6824" y="3667"/>
                      <a:pt x="6691" y="1540"/>
                      <a:pt x="6646" y="840"/>
                    </a:cubicBezTo>
                    <a:cubicBezTo>
                      <a:pt x="6643" y="758"/>
                      <a:pt x="6640" y="700"/>
                      <a:pt x="6640" y="666"/>
                    </a:cubicBezTo>
                    <a:cubicBezTo>
                      <a:pt x="6640" y="250"/>
                      <a:pt x="6298" y="1"/>
                      <a:pt x="57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2"/>
              <p:cNvSpPr/>
              <p:nvPr/>
            </p:nvSpPr>
            <p:spPr>
              <a:xfrm flipH="1">
                <a:off x="6737801" y="1415149"/>
                <a:ext cx="282235" cy="288450"/>
              </a:xfrm>
              <a:custGeom>
                <a:avLst/>
                <a:gdLst/>
                <a:ahLst/>
                <a:cxnLst/>
                <a:rect l="l" t="t" r="r" b="b"/>
                <a:pathLst>
                  <a:path w="4804" h="4910" extrusionOk="0">
                    <a:moveTo>
                      <a:pt x="520" y="328"/>
                    </a:moveTo>
                    <a:cubicBezTo>
                      <a:pt x="1021" y="328"/>
                      <a:pt x="1970" y="352"/>
                      <a:pt x="2810" y="372"/>
                    </a:cubicBezTo>
                    <a:cubicBezTo>
                      <a:pt x="3469" y="389"/>
                      <a:pt x="4043" y="403"/>
                      <a:pt x="4268" y="403"/>
                    </a:cubicBezTo>
                    <a:cubicBezTo>
                      <a:pt x="4305" y="403"/>
                      <a:pt x="4326" y="413"/>
                      <a:pt x="4339" y="430"/>
                    </a:cubicBezTo>
                    <a:cubicBezTo>
                      <a:pt x="4473" y="570"/>
                      <a:pt x="4435" y="1127"/>
                      <a:pt x="4407" y="1574"/>
                    </a:cubicBezTo>
                    <a:cubicBezTo>
                      <a:pt x="4394" y="1803"/>
                      <a:pt x="4380" y="2039"/>
                      <a:pt x="4380" y="2260"/>
                    </a:cubicBezTo>
                    <a:cubicBezTo>
                      <a:pt x="4380" y="2496"/>
                      <a:pt x="4330" y="4564"/>
                      <a:pt x="2558" y="4585"/>
                    </a:cubicBezTo>
                    <a:cubicBezTo>
                      <a:pt x="2538" y="4585"/>
                      <a:pt x="2518" y="4585"/>
                      <a:pt x="2498" y="4585"/>
                    </a:cubicBezTo>
                    <a:cubicBezTo>
                      <a:pt x="1173" y="4585"/>
                      <a:pt x="535" y="4013"/>
                      <a:pt x="445" y="2745"/>
                    </a:cubicBezTo>
                    <a:cubicBezTo>
                      <a:pt x="336" y="1212"/>
                      <a:pt x="427" y="468"/>
                      <a:pt x="520" y="328"/>
                    </a:cubicBezTo>
                    <a:close/>
                    <a:moveTo>
                      <a:pt x="489" y="0"/>
                    </a:moveTo>
                    <a:cubicBezTo>
                      <a:pt x="438" y="0"/>
                      <a:pt x="363" y="17"/>
                      <a:pt x="295" y="93"/>
                    </a:cubicBezTo>
                    <a:cubicBezTo>
                      <a:pt x="1" y="407"/>
                      <a:pt x="59" y="1905"/>
                      <a:pt x="120" y="2769"/>
                    </a:cubicBezTo>
                    <a:cubicBezTo>
                      <a:pt x="223" y="4210"/>
                      <a:pt x="1004" y="4909"/>
                      <a:pt x="2507" y="4909"/>
                    </a:cubicBezTo>
                    <a:lnTo>
                      <a:pt x="2561" y="4909"/>
                    </a:lnTo>
                    <a:cubicBezTo>
                      <a:pt x="4141" y="4892"/>
                      <a:pt x="4705" y="3472"/>
                      <a:pt x="4705" y="2260"/>
                    </a:cubicBezTo>
                    <a:cubicBezTo>
                      <a:pt x="4705" y="2048"/>
                      <a:pt x="4719" y="1817"/>
                      <a:pt x="4732" y="1595"/>
                    </a:cubicBezTo>
                    <a:cubicBezTo>
                      <a:pt x="4770" y="980"/>
                      <a:pt x="4804" y="451"/>
                      <a:pt x="4575" y="208"/>
                    </a:cubicBezTo>
                    <a:cubicBezTo>
                      <a:pt x="4497" y="123"/>
                      <a:pt x="4387" y="79"/>
                      <a:pt x="4268" y="79"/>
                    </a:cubicBezTo>
                    <a:cubicBezTo>
                      <a:pt x="4046" y="79"/>
                      <a:pt x="3476" y="62"/>
                      <a:pt x="2817" y="48"/>
                    </a:cubicBezTo>
                    <a:cubicBezTo>
                      <a:pt x="1960" y="27"/>
                      <a:pt x="987" y="0"/>
                      <a:pt x="4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2"/>
              <p:cNvSpPr/>
              <p:nvPr/>
            </p:nvSpPr>
            <p:spPr>
              <a:xfrm flipH="1">
                <a:off x="7052281" y="1398288"/>
                <a:ext cx="393684" cy="318705"/>
              </a:xfrm>
              <a:custGeom>
                <a:avLst/>
                <a:gdLst/>
                <a:ahLst/>
                <a:cxnLst/>
                <a:rect l="l" t="t" r="r" b="b"/>
                <a:pathLst>
                  <a:path w="6701" h="5425" extrusionOk="0">
                    <a:moveTo>
                      <a:pt x="5623" y="298"/>
                    </a:moveTo>
                    <a:cubicBezTo>
                      <a:pt x="5899" y="298"/>
                      <a:pt x="6223" y="359"/>
                      <a:pt x="6223" y="653"/>
                    </a:cubicBezTo>
                    <a:cubicBezTo>
                      <a:pt x="6223" y="690"/>
                      <a:pt x="6227" y="755"/>
                      <a:pt x="6234" y="843"/>
                    </a:cubicBezTo>
                    <a:cubicBezTo>
                      <a:pt x="6275" y="1499"/>
                      <a:pt x="6398" y="3493"/>
                      <a:pt x="5438" y="4513"/>
                    </a:cubicBezTo>
                    <a:cubicBezTo>
                      <a:pt x="5056" y="4919"/>
                      <a:pt x="4530" y="5127"/>
                      <a:pt x="3879" y="5127"/>
                    </a:cubicBezTo>
                    <a:cubicBezTo>
                      <a:pt x="895" y="5127"/>
                      <a:pt x="294" y="4131"/>
                      <a:pt x="294" y="2526"/>
                    </a:cubicBezTo>
                    <a:lnTo>
                      <a:pt x="294" y="871"/>
                    </a:lnTo>
                    <a:cubicBezTo>
                      <a:pt x="294" y="451"/>
                      <a:pt x="584" y="298"/>
                      <a:pt x="769" y="298"/>
                    </a:cubicBezTo>
                    <a:close/>
                    <a:moveTo>
                      <a:pt x="769" y="0"/>
                    </a:moveTo>
                    <a:cubicBezTo>
                      <a:pt x="447" y="0"/>
                      <a:pt x="0" y="270"/>
                      <a:pt x="0" y="871"/>
                    </a:cubicBezTo>
                    <a:lnTo>
                      <a:pt x="0" y="2526"/>
                    </a:lnTo>
                    <a:cubicBezTo>
                      <a:pt x="0" y="4585"/>
                      <a:pt x="1123" y="5425"/>
                      <a:pt x="3879" y="5425"/>
                    </a:cubicBezTo>
                    <a:cubicBezTo>
                      <a:pt x="4616" y="5425"/>
                      <a:pt x="5213" y="5186"/>
                      <a:pt x="5656" y="4715"/>
                    </a:cubicBezTo>
                    <a:cubicBezTo>
                      <a:pt x="6701" y="3602"/>
                      <a:pt x="6571" y="1510"/>
                      <a:pt x="6530" y="823"/>
                    </a:cubicBezTo>
                    <a:cubicBezTo>
                      <a:pt x="6524" y="744"/>
                      <a:pt x="6521" y="687"/>
                      <a:pt x="6521" y="653"/>
                    </a:cubicBezTo>
                    <a:cubicBezTo>
                      <a:pt x="6521" y="243"/>
                      <a:pt x="6186" y="0"/>
                      <a:pt x="56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2"/>
              <p:cNvSpPr/>
              <p:nvPr/>
            </p:nvSpPr>
            <p:spPr>
              <a:xfrm flipH="1">
                <a:off x="6957408" y="1521190"/>
                <a:ext cx="86480" cy="109564"/>
              </a:xfrm>
              <a:custGeom>
                <a:avLst/>
                <a:gdLst/>
                <a:ahLst/>
                <a:cxnLst/>
                <a:rect l="l" t="t" r="r" b="b"/>
                <a:pathLst>
                  <a:path w="1472" h="1865" extrusionOk="0">
                    <a:moveTo>
                      <a:pt x="14" y="1"/>
                    </a:moveTo>
                    <a:lnTo>
                      <a:pt x="14" y="1"/>
                    </a:lnTo>
                    <a:cubicBezTo>
                      <a:pt x="0" y="72"/>
                      <a:pt x="57" y="1213"/>
                      <a:pt x="115" y="1213"/>
                    </a:cubicBezTo>
                    <a:cubicBezTo>
                      <a:pt x="115" y="1213"/>
                      <a:pt x="116" y="1213"/>
                      <a:pt x="117" y="1213"/>
                    </a:cubicBezTo>
                    <a:cubicBezTo>
                      <a:pt x="132" y="1206"/>
                      <a:pt x="198" y="1165"/>
                      <a:pt x="290" y="1117"/>
                    </a:cubicBezTo>
                    <a:lnTo>
                      <a:pt x="290" y="1117"/>
                    </a:lnTo>
                    <a:lnTo>
                      <a:pt x="14" y="1"/>
                    </a:lnTo>
                    <a:close/>
                    <a:moveTo>
                      <a:pt x="844" y="950"/>
                    </a:moveTo>
                    <a:cubicBezTo>
                      <a:pt x="651" y="950"/>
                      <a:pt x="437" y="1042"/>
                      <a:pt x="290" y="1117"/>
                    </a:cubicBezTo>
                    <a:lnTo>
                      <a:pt x="290" y="1117"/>
                    </a:lnTo>
                    <a:lnTo>
                      <a:pt x="475" y="1865"/>
                    </a:lnTo>
                    <a:cubicBezTo>
                      <a:pt x="475" y="1865"/>
                      <a:pt x="1472" y="1571"/>
                      <a:pt x="1196" y="1131"/>
                    </a:cubicBezTo>
                    <a:cubicBezTo>
                      <a:pt x="1110" y="997"/>
                      <a:pt x="983" y="950"/>
                      <a:pt x="844" y="950"/>
                    </a:cubicBezTo>
                    <a:close/>
                  </a:path>
                </a:pathLst>
              </a:custGeom>
              <a:solidFill>
                <a:srgbClr val="FCB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2"/>
              <p:cNvSpPr/>
              <p:nvPr/>
            </p:nvSpPr>
            <p:spPr>
              <a:xfrm flipH="1">
                <a:off x="6970451" y="1521190"/>
                <a:ext cx="73026" cy="109740"/>
              </a:xfrm>
              <a:custGeom>
                <a:avLst/>
                <a:gdLst/>
                <a:ahLst/>
                <a:cxnLst/>
                <a:rect l="l" t="t" r="r" b="b"/>
                <a:pathLst>
                  <a:path w="1243" h="1868" extrusionOk="0">
                    <a:moveTo>
                      <a:pt x="1" y="1"/>
                    </a:moveTo>
                    <a:lnTo>
                      <a:pt x="1" y="45"/>
                    </a:lnTo>
                    <a:cubicBezTo>
                      <a:pt x="1" y="158"/>
                      <a:pt x="10" y="451"/>
                      <a:pt x="31" y="714"/>
                    </a:cubicBezTo>
                    <a:cubicBezTo>
                      <a:pt x="42" y="848"/>
                      <a:pt x="51" y="971"/>
                      <a:pt x="62" y="1063"/>
                    </a:cubicBezTo>
                    <a:cubicBezTo>
                      <a:pt x="69" y="1107"/>
                      <a:pt x="75" y="1148"/>
                      <a:pt x="83" y="1172"/>
                    </a:cubicBezTo>
                    <a:cubicBezTo>
                      <a:pt x="86" y="1186"/>
                      <a:pt x="89" y="1196"/>
                      <a:pt x="92" y="1203"/>
                    </a:cubicBezTo>
                    <a:cubicBezTo>
                      <a:pt x="92" y="1209"/>
                      <a:pt x="96" y="1209"/>
                      <a:pt x="96" y="1213"/>
                    </a:cubicBezTo>
                    <a:cubicBezTo>
                      <a:pt x="100" y="1217"/>
                      <a:pt x="103" y="1217"/>
                      <a:pt x="106" y="1217"/>
                    </a:cubicBezTo>
                    <a:lnTo>
                      <a:pt x="110" y="1217"/>
                    </a:lnTo>
                    <a:cubicBezTo>
                      <a:pt x="116" y="1217"/>
                      <a:pt x="127" y="1209"/>
                      <a:pt x="141" y="1199"/>
                    </a:cubicBezTo>
                    <a:cubicBezTo>
                      <a:pt x="192" y="1172"/>
                      <a:pt x="297" y="1110"/>
                      <a:pt x="423" y="1056"/>
                    </a:cubicBezTo>
                    <a:cubicBezTo>
                      <a:pt x="550" y="1001"/>
                      <a:pt x="700" y="954"/>
                      <a:pt x="837" y="954"/>
                    </a:cubicBezTo>
                    <a:cubicBezTo>
                      <a:pt x="973" y="954"/>
                      <a:pt x="1099" y="1001"/>
                      <a:pt x="1181" y="1135"/>
                    </a:cubicBezTo>
                    <a:cubicBezTo>
                      <a:pt x="1216" y="1189"/>
                      <a:pt x="1233" y="1237"/>
                      <a:pt x="1233" y="1288"/>
                    </a:cubicBezTo>
                    <a:cubicBezTo>
                      <a:pt x="1233" y="1373"/>
                      <a:pt x="1185" y="1452"/>
                      <a:pt x="1113" y="1524"/>
                    </a:cubicBezTo>
                    <a:cubicBezTo>
                      <a:pt x="1008" y="1626"/>
                      <a:pt x="844" y="1712"/>
                      <a:pt x="710" y="1770"/>
                    </a:cubicBezTo>
                    <a:cubicBezTo>
                      <a:pt x="642" y="1797"/>
                      <a:pt x="581" y="1820"/>
                      <a:pt x="540" y="1834"/>
                    </a:cubicBezTo>
                    <a:cubicBezTo>
                      <a:pt x="516" y="1844"/>
                      <a:pt x="499" y="1848"/>
                      <a:pt x="485" y="1852"/>
                    </a:cubicBezTo>
                    <a:cubicBezTo>
                      <a:pt x="475" y="1858"/>
                      <a:pt x="468" y="1858"/>
                      <a:pt x="468" y="1858"/>
                    </a:cubicBezTo>
                    <a:lnTo>
                      <a:pt x="472" y="1868"/>
                    </a:lnTo>
                    <a:cubicBezTo>
                      <a:pt x="472" y="1868"/>
                      <a:pt x="663" y="1814"/>
                      <a:pt x="853" y="1712"/>
                    </a:cubicBezTo>
                    <a:cubicBezTo>
                      <a:pt x="953" y="1660"/>
                      <a:pt x="1048" y="1602"/>
                      <a:pt x="1120" y="1530"/>
                    </a:cubicBezTo>
                    <a:cubicBezTo>
                      <a:pt x="1192" y="1458"/>
                      <a:pt x="1243" y="1376"/>
                      <a:pt x="1243" y="1288"/>
                    </a:cubicBezTo>
                    <a:cubicBezTo>
                      <a:pt x="1243" y="1237"/>
                      <a:pt x="1226" y="1182"/>
                      <a:pt x="1192" y="1127"/>
                    </a:cubicBezTo>
                    <a:cubicBezTo>
                      <a:pt x="1107" y="991"/>
                      <a:pt x="976" y="943"/>
                      <a:pt x="837" y="943"/>
                    </a:cubicBezTo>
                    <a:cubicBezTo>
                      <a:pt x="677" y="943"/>
                      <a:pt x="505" y="1008"/>
                      <a:pt x="366" y="1069"/>
                    </a:cubicBezTo>
                    <a:cubicBezTo>
                      <a:pt x="297" y="1104"/>
                      <a:pt x="236" y="1135"/>
                      <a:pt x="192" y="1162"/>
                    </a:cubicBezTo>
                    <a:cubicBezTo>
                      <a:pt x="168" y="1172"/>
                      <a:pt x="151" y="1182"/>
                      <a:pt x="137" y="1192"/>
                    </a:cubicBezTo>
                    <a:cubicBezTo>
                      <a:pt x="120" y="1199"/>
                      <a:pt x="110" y="1206"/>
                      <a:pt x="106" y="1206"/>
                    </a:cubicBezTo>
                    <a:cubicBezTo>
                      <a:pt x="103" y="1206"/>
                      <a:pt x="100" y="1199"/>
                      <a:pt x="100" y="1192"/>
                    </a:cubicBezTo>
                    <a:cubicBezTo>
                      <a:pt x="86" y="1159"/>
                      <a:pt x="75" y="1083"/>
                      <a:pt x="65" y="987"/>
                    </a:cubicBezTo>
                    <a:cubicBezTo>
                      <a:pt x="34" y="694"/>
                      <a:pt x="10" y="202"/>
                      <a:pt x="10" y="45"/>
                    </a:cubicBezTo>
                    <a:lnTo>
                      <a:pt x="10" y="4"/>
                    </a:lnTo>
                    <a:lnTo>
                      <a:pt x="1" y="1"/>
                    </a:lnTo>
                    <a:close/>
                  </a:path>
                </a:pathLst>
              </a:custGeom>
              <a:solidFill>
                <a:srgbClr val="B26E47"/>
              </a:solidFill>
              <a:ln w="9525" cap="flat" cmpd="sng">
                <a:solidFill>
                  <a:srgbClr val="C6856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2"/>
              <p:cNvSpPr/>
              <p:nvPr/>
            </p:nvSpPr>
            <p:spPr>
              <a:xfrm flipH="1">
                <a:off x="7447724" y="1532881"/>
                <a:ext cx="130190" cy="110328"/>
              </a:xfrm>
              <a:custGeom>
                <a:avLst/>
                <a:gdLst/>
                <a:ahLst/>
                <a:cxnLst/>
                <a:rect l="l" t="t" r="r" b="b"/>
                <a:pathLst>
                  <a:path w="2216" h="1878" extrusionOk="0">
                    <a:moveTo>
                      <a:pt x="2062" y="0"/>
                    </a:moveTo>
                    <a:lnTo>
                      <a:pt x="1" y="1382"/>
                    </a:lnTo>
                    <a:lnTo>
                      <a:pt x="236" y="1878"/>
                    </a:lnTo>
                    <a:lnTo>
                      <a:pt x="2216" y="260"/>
                    </a:lnTo>
                    <a:lnTo>
                      <a:pt x="20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2"/>
              <p:cNvSpPr/>
              <p:nvPr/>
            </p:nvSpPr>
            <p:spPr>
              <a:xfrm flipH="1">
                <a:off x="7004702" y="1530473"/>
                <a:ext cx="66270" cy="2232"/>
              </a:xfrm>
              <a:custGeom>
                <a:avLst/>
                <a:gdLst/>
                <a:ahLst/>
                <a:cxnLst/>
                <a:rect l="l" t="t" r="r" b="b"/>
                <a:pathLst>
                  <a:path w="1128" h="38" extrusionOk="0">
                    <a:moveTo>
                      <a:pt x="1" y="0"/>
                    </a:moveTo>
                    <a:lnTo>
                      <a:pt x="1" y="38"/>
                    </a:lnTo>
                    <a:lnTo>
                      <a:pt x="1127" y="38"/>
                    </a:lnTo>
                    <a:lnTo>
                      <a:pt x="1127" y="0"/>
                    </a:lnTo>
                    <a:close/>
                  </a:path>
                </a:pathLst>
              </a:custGeom>
              <a:solidFill>
                <a:srgbClr val="FAE0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2"/>
              <p:cNvSpPr/>
              <p:nvPr/>
            </p:nvSpPr>
            <p:spPr>
              <a:xfrm flipH="1">
                <a:off x="6750027" y="1434712"/>
                <a:ext cx="9576" cy="15568"/>
              </a:xfrm>
              <a:custGeom>
                <a:avLst/>
                <a:gdLst/>
                <a:ahLst/>
                <a:cxnLst/>
                <a:rect l="l" t="t" r="r" b="b"/>
                <a:pathLst>
                  <a:path w="163" h="265" extrusionOk="0">
                    <a:moveTo>
                      <a:pt x="9" y="1"/>
                    </a:moveTo>
                    <a:cubicBezTo>
                      <a:pt x="4" y="1"/>
                      <a:pt x="0" y="6"/>
                      <a:pt x="6" y="9"/>
                    </a:cubicBezTo>
                    <a:cubicBezTo>
                      <a:pt x="84" y="70"/>
                      <a:pt x="135" y="159"/>
                      <a:pt x="152" y="261"/>
                    </a:cubicBezTo>
                    <a:cubicBezTo>
                      <a:pt x="152" y="264"/>
                      <a:pt x="154" y="265"/>
                      <a:pt x="156" y="265"/>
                    </a:cubicBezTo>
                    <a:cubicBezTo>
                      <a:pt x="159" y="265"/>
                      <a:pt x="163" y="262"/>
                      <a:pt x="163" y="258"/>
                    </a:cubicBezTo>
                    <a:cubicBezTo>
                      <a:pt x="146" y="155"/>
                      <a:pt x="94" y="67"/>
                      <a:pt x="12" y="1"/>
                    </a:cubicBezTo>
                    <a:cubicBezTo>
                      <a:pt x="11" y="1"/>
                      <a:pt x="10" y="1"/>
                      <a:pt x="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2"/>
              <p:cNvSpPr/>
              <p:nvPr/>
            </p:nvSpPr>
            <p:spPr>
              <a:xfrm flipH="1">
                <a:off x="6748617" y="1463675"/>
                <a:ext cx="705" cy="470"/>
              </a:xfrm>
              <a:custGeom>
                <a:avLst/>
                <a:gdLst/>
                <a:ahLst/>
                <a:cxnLst/>
                <a:rect l="l" t="t" r="r" b="b"/>
                <a:pathLst>
                  <a:path w="12" h="8" extrusionOk="0">
                    <a:moveTo>
                      <a:pt x="8" y="0"/>
                    </a:moveTo>
                    <a:cubicBezTo>
                      <a:pt x="1" y="0"/>
                      <a:pt x="1" y="7"/>
                      <a:pt x="8" y="7"/>
                    </a:cubicBezTo>
                    <a:cubicBezTo>
                      <a:pt x="12" y="7"/>
                      <a:pt x="12" y="0"/>
                      <a:pt x="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2"/>
              <p:cNvSpPr/>
              <p:nvPr/>
            </p:nvSpPr>
            <p:spPr>
              <a:xfrm flipH="1">
                <a:off x="7009425" y="1514750"/>
                <a:ext cx="50600" cy="6225"/>
              </a:xfrm>
              <a:custGeom>
                <a:avLst/>
                <a:gdLst/>
                <a:ahLst/>
                <a:cxnLst/>
                <a:rect l="l" t="t" r="r" b="b"/>
                <a:pathLst>
                  <a:path w="520" h="17" extrusionOk="0">
                    <a:moveTo>
                      <a:pt x="150" y="1"/>
                    </a:moveTo>
                    <a:cubicBezTo>
                      <a:pt x="103" y="1"/>
                      <a:pt x="55" y="1"/>
                      <a:pt x="7" y="2"/>
                    </a:cubicBezTo>
                    <a:cubicBezTo>
                      <a:pt x="0" y="2"/>
                      <a:pt x="0" y="13"/>
                      <a:pt x="7" y="13"/>
                    </a:cubicBezTo>
                    <a:cubicBezTo>
                      <a:pt x="76" y="11"/>
                      <a:pt x="145" y="11"/>
                      <a:pt x="215" y="11"/>
                    </a:cubicBezTo>
                    <a:cubicBezTo>
                      <a:pt x="313" y="11"/>
                      <a:pt x="412" y="12"/>
                      <a:pt x="513" y="16"/>
                    </a:cubicBezTo>
                    <a:cubicBezTo>
                      <a:pt x="519" y="16"/>
                      <a:pt x="519" y="6"/>
                      <a:pt x="513" y="6"/>
                    </a:cubicBezTo>
                    <a:cubicBezTo>
                      <a:pt x="390" y="3"/>
                      <a:pt x="270" y="1"/>
                      <a:pt x="150" y="1"/>
                    </a:cubicBezTo>
                    <a:close/>
                  </a:path>
                </a:pathLst>
              </a:custGeom>
              <a:solidFill>
                <a:schemeClr val="accent4"/>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2"/>
              <p:cNvSpPr/>
              <p:nvPr/>
            </p:nvSpPr>
            <p:spPr>
              <a:xfrm flipH="1">
                <a:off x="7071265" y="1448636"/>
                <a:ext cx="881" cy="646"/>
              </a:xfrm>
              <a:custGeom>
                <a:avLst/>
                <a:gdLst/>
                <a:ahLst/>
                <a:cxnLst/>
                <a:rect l="l" t="t" r="r" b="b"/>
                <a:pathLst>
                  <a:path w="15" h="11" extrusionOk="0">
                    <a:moveTo>
                      <a:pt x="7" y="0"/>
                    </a:moveTo>
                    <a:cubicBezTo>
                      <a:pt x="0" y="0"/>
                      <a:pt x="0" y="10"/>
                      <a:pt x="7" y="10"/>
                    </a:cubicBezTo>
                    <a:cubicBezTo>
                      <a:pt x="14" y="10"/>
                      <a:pt x="14" y="0"/>
                      <a:pt x="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2"/>
              <p:cNvSpPr/>
              <p:nvPr/>
            </p:nvSpPr>
            <p:spPr>
              <a:xfrm flipH="1">
                <a:off x="6802196" y="1471489"/>
                <a:ext cx="11632" cy="67031"/>
              </a:xfrm>
              <a:custGeom>
                <a:avLst/>
                <a:gdLst/>
                <a:ahLst/>
                <a:cxnLst/>
                <a:rect l="l" t="t" r="r" b="b"/>
                <a:pathLst>
                  <a:path w="198" h="1141" extrusionOk="0">
                    <a:moveTo>
                      <a:pt x="0" y="1"/>
                    </a:moveTo>
                    <a:lnTo>
                      <a:pt x="0" y="76"/>
                    </a:lnTo>
                    <a:cubicBezTo>
                      <a:pt x="41" y="151"/>
                      <a:pt x="72" y="236"/>
                      <a:pt x="92" y="322"/>
                    </a:cubicBezTo>
                    <a:cubicBezTo>
                      <a:pt x="160" y="581"/>
                      <a:pt x="160" y="854"/>
                      <a:pt x="144" y="1124"/>
                    </a:cubicBezTo>
                    <a:cubicBezTo>
                      <a:pt x="144" y="1134"/>
                      <a:pt x="154" y="1141"/>
                      <a:pt x="164" y="1141"/>
                    </a:cubicBezTo>
                    <a:cubicBezTo>
                      <a:pt x="171" y="1141"/>
                      <a:pt x="181" y="1134"/>
                      <a:pt x="181" y="1124"/>
                    </a:cubicBezTo>
                    <a:cubicBezTo>
                      <a:pt x="198" y="840"/>
                      <a:pt x="198" y="550"/>
                      <a:pt x="119" y="277"/>
                    </a:cubicBezTo>
                    <a:cubicBezTo>
                      <a:pt x="92" y="178"/>
                      <a:pt x="54" y="86"/>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2"/>
              <p:cNvSpPr/>
              <p:nvPr/>
            </p:nvSpPr>
            <p:spPr>
              <a:xfrm flipH="1">
                <a:off x="6800375" y="1572595"/>
                <a:ext cx="3055" cy="2232"/>
              </a:xfrm>
              <a:custGeom>
                <a:avLst/>
                <a:gdLst/>
                <a:ahLst/>
                <a:cxnLst/>
                <a:rect l="l" t="t" r="r" b="b"/>
                <a:pathLst>
                  <a:path w="52" h="38" extrusionOk="0">
                    <a:moveTo>
                      <a:pt x="28" y="0"/>
                    </a:moveTo>
                    <a:cubicBezTo>
                      <a:pt x="0" y="0"/>
                      <a:pt x="0" y="38"/>
                      <a:pt x="28" y="38"/>
                    </a:cubicBezTo>
                    <a:cubicBezTo>
                      <a:pt x="52" y="38"/>
                      <a:pt x="52" y="0"/>
                      <a:pt x="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2"/>
              <p:cNvSpPr/>
              <p:nvPr/>
            </p:nvSpPr>
            <p:spPr>
              <a:xfrm flipH="1">
                <a:off x="7129015" y="1451221"/>
                <a:ext cx="25145" cy="78663"/>
              </a:xfrm>
              <a:custGeom>
                <a:avLst/>
                <a:gdLst/>
                <a:ahLst/>
                <a:cxnLst/>
                <a:rect l="l" t="t" r="r" b="b"/>
                <a:pathLst>
                  <a:path w="428" h="1339" extrusionOk="0">
                    <a:moveTo>
                      <a:pt x="24" y="1"/>
                    </a:moveTo>
                    <a:cubicBezTo>
                      <a:pt x="10" y="1"/>
                      <a:pt x="0" y="24"/>
                      <a:pt x="13" y="38"/>
                    </a:cubicBezTo>
                    <a:cubicBezTo>
                      <a:pt x="181" y="147"/>
                      <a:pt x="270" y="332"/>
                      <a:pt x="321" y="519"/>
                    </a:cubicBezTo>
                    <a:cubicBezTo>
                      <a:pt x="386" y="779"/>
                      <a:pt x="386" y="1056"/>
                      <a:pt x="372" y="1322"/>
                    </a:cubicBezTo>
                    <a:cubicBezTo>
                      <a:pt x="372" y="1335"/>
                      <a:pt x="379" y="1339"/>
                      <a:pt x="389" y="1339"/>
                    </a:cubicBezTo>
                    <a:cubicBezTo>
                      <a:pt x="399" y="1339"/>
                      <a:pt x="410" y="1335"/>
                      <a:pt x="410" y="1322"/>
                    </a:cubicBezTo>
                    <a:cubicBezTo>
                      <a:pt x="427" y="1042"/>
                      <a:pt x="423" y="749"/>
                      <a:pt x="349" y="475"/>
                    </a:cubicBezTo>
                    <a:cubicBezTo>
                      <a:pt x="294" y="291"/>
                      <a:pt x="198" y="114"/>
                      <a:pt x="34" y="4"/>
                    </a:cubicBezTo>
                    <a:cubicBezTo>
                      <a:pt x="31" y="1"/>
                      <a:pt x="27" y="1"/>
                      <a:pt x="24" y="1"/>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2"/>
              <p:cNvSpPr/>
              <p:nvPr/>
            </p:nvSpPr>
            <p:spPr>
              <a:xfrm flipH="1">
                <a:off x="7127429" y="1563959"/>
                <a:ext cx="2879" cy="2291"/>
              </a:xfrm>
              <a:custGeom>
                <a:avLst/>
                <a:gdLst/>
                <a:ahLst/>
                <a:cxnLst/>
                <a:rect l="l" t="t" r="r" b="b"/>
                <a:pathLst>
                  <a:path w="49" h="39" extrusionOk="0">
                    <a:moveTo>
                      <a:pt x="24" y="0"/>
                    </a:moveTo>
                    <a:cubicBezTo>
                      <a:pt x="1" y="0"/>
                      <a:pt x="1" y="38"/>
                      <a:pt x="24" y="38"/>
                    </a:cubicBezTo>
                    <a:cubicBezTo>
                      <a:pt x="48" y="38"/>
                      <a:pt x="48" y="0"/>
                      <a:pt x="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2"/>
              <p:cNvSpPr/>
              <p:nvPr/>
            </p:nvSpPr>
            <p:spPr>
              <a:xfrm flipH="1">
                <a:off x="7577852" y="1566133"/>
                <a:ext cx="160916" cy="47997"/>
              </a:xfrm>
              <a:custGeom>
                <a:avLst/>
                <a:gdLst/>
                <a:ahLst/>
                <a:cxnLst/>
                <a:rect l="l" t="t" r="r" b="b"/>
                <a:pathLst>
                  <a:path w="2739" h="817" extrusionOk="0">
                    <a:moveTo>
                      <a:pt x="509" y="1"/>
                    </a:moveTo>
                    <a:cubicBezTo>
                      <a:pt x="347" y="1"/>
                      <a:pt x="177" y="12"/>
                      <a:pt x="1" y="38"/>
                    </a:cubicBezTo>
                    <a:lnTo>
                      <a:pt x="130" y="598"/>
                    </a:lnTo>
                    <a:cubicBezTo>
                      <a:pt x="130" y="598"/>
                      <a:pt x="596" y="409"/>
                      <a:pt x="1237" y="409"/>
                    </a:cubicBezTo>
                    <a:cubicBezTo>
                      <a:pt x="1685" y="409"/>
                      <a:pt x="2219" y="502"/>
                      <a:pt x="2739" y="816"/>
                    </a:cubicBezTo>
                    <a:cubicBezTo>
                      <a:pt x="2739" y="816"/>
                      <a:pt x="1881" y="1"/>
                      <a:pt x="509" y="1"/>
                    </a:cubicBezTo>
                    <a:close/>
                  </a:path>
                </a:pathLst>
              </a:custGeom>
              <a:solidFill>
                <a:srgbClr val="BF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2"/>
              <p:cNvSpPr/>
              <p:nvPr/>
            </p:nvSpPr>
            <p:spPr>
              <a:xfrm flipH="1">
                <a:off x="7577844" y="2579666"/>
                <a:ext cx="542732" cy="678122"/>
              </a:xfrm>
              <a:custGeom>
                <a:avLst/>
                <a:gdLst/>
                <a:ahLst/>
                <a:cxnLst/>
                <a:rect l="l" t="t" r="r" b="b"/>
                <a:pathLst>
                  <a:path w="9238" h="11543" extrusionOk="0">
                    <a:moveTo>
                      <a:pt x="5479" y="1"/>
                    </a:moveTo>
                    <a:cubicBezTo>
                      <a:pt x="3874" y="1"/>
                      <a:pt x="1753" y="995"/>
                      <a:pt x="467" y="3527"/>
                    </a:cubicBezTo>
                    <a:cubicBezTo>
                      <a:pt x="0" y="4446"/>
                      <a:pt x="1045" y="9699"/>
                      <a:pt x="5513" y="11542"/>
                    </a:cubicBezTo>
                    <a:cubicBezTo>
                      <a:pt x="5513" y="11542"/>
                      <a:pt x="8807" y="7761"/>
                      <a:pt x="9238" y="6050"/>
                    </a:cubicBezTo>
                    <a:cubicBezTo>
                      <a:pt x="9238" y="6050"/>
                      <a:pt x="8264" y="3497"/>
                      <a:pt x="7606" y="1175"/>
                    </a:cubicBezTo>
                    <a:cubicBezTo>
                      <a:pt x="7399" y="447"/>
                      <a:pt x="6555" y="1"/>
                      <a:pt x="5479" y="1"/>
                    </a:cubicBezTo>
                    <a:close/>
                  </a:path>
                </a:pathLst>
              </a:custGeom>
              <a:solidFill>
                <a:srgbClr val="FFB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2"/>
              <p:cNvSpPr/>
              <p:nvPr/>
            </p:nvSpPr>
            <p:spPr>
              <a:xfrm flipH="1">
                <a:off x="7588429" y="2885218"/>
                <a:ext cx="86950" cy="66032"/>
              </a:xfrm>
              <a:custGeom>
                <a:avLst/>
                <a:gdLst/>
                <a:ahLst/>
                <a:cxnLst/>
                <a:rect l="l" t="t" r="r" b="b"/>
                <a:pathLst>
                  <a:path w="1480" h="1124" extrusionOk="0">
                    <a:moveTo>
                      <a:pt x="1458" y="1"/>
                    </a:moveTo>
                    <a:cubicBezTo>
                      <a:pt x="1455" y="1"/>
                      <a:pt x="1453" y="1"/>
                      <a:pt x="1451" y="3"/>
                    </a:cubicBezTo>
                    <a:cubicBezTo>
                      <a:pt x="881" y="228"/>
                      <a:pt x="382" y="610"/>
                      <a:pt x="10" y="1098"/>
                    </a:cubicBezTo>
                    <a:cubicBezTo>
                      <a:pt x="1" y="1110"/>
                      <a:pt x="15" y="1124"/>
                      <a:pt x="29" y="1124"/>
                    </a:cubicBezTo>
                    <a:cubicBezTo>
                      <a:pt x="35" y="1124"/>
                      <a:pt x="41" y="1121"/>
                      <a:pt x="45" y="1115"/>
                    </a:cubicBezTo>
                    <a:cubicBezTo>
                      <a:pt x="410" y="638"/>
                      <a:pt x="902" y="262"/>
                      <a:pt x="1461" y="37"/>
                    </a:cubicBezTo>
                    <a:cubicBezTo>
                      <a:pt x="1479" y="31"/>
                      <a:pt x="1473" y="1"/>
                      <a:pt x="1458"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2"/>
              <p:cNvSpPr/>
              <p:nvPr/>
            </p:nvSpPr>
            <p:spPr>
              <a:xfrm flipH="1">
                <a:off x="7626614" y="2821182"/>
                <a:ext cx="168495" cy="80543"/>
              </a:xfrm>
              <a:custGeom>
                <a:avLst/>
                <a:gdLst/>
                <a:ahLst/>
                <a:cxnLst/>
                <a:rect l="l" t="t" r="r" b="b"/>
                <a:pathLst>
                  <a:path w="2868" h="1371" extrusionOk="0">
                    <a:moveTo>
                      <a:pt x="2847" y="0"/>
                    </a:moveTo>
                    <a:cubicBezTo>
                      <a:pt x="2846" y="0"/>
                      <a:pt x="2845" y="0"/>
                      <a:pt x="2844" y="1"/>
                    </a:cubicBezTo>
                    <a:cubicBezTo>
                      <a:pt x="2021" y="99"/>
                      <a:pt x="1226" y="406"/>
                      <a:pt x="553" y="891"/>
                    </a:cubicBezTo>
                    <a:cubicBezTo>
                      <a:pt x="362" y="1028"/>
                      <a:pt x="181" y="1178"/>
                      <a:pt x="14" y="1338"/>
                    </a:cubicBezTo>
                    <a:cubicBezTo>
                      <a:pt x="1" y="1352"/>
                      <a:pt x="12" y="1371"/>
                      <a:pt x="26" y="1371"/>
                    </a:cubicBezTo>
                    <a:cubicBezTo>
                      <a:pt x="30" y="1371"/>
                      <a:pt x="34" y="1369"/>
                      <a:pt x="38" y="1365"/>
                    </a:cubicBezTo>
                    <a:cubicBezTo>
                      <a:pt x="632" y="799"/>
                      <a:pt x="1363" y="386"/>
                      <a:pt x="2154" y="171"/>
                    </a:cubicBezTo>
                    <a:cubicBezTo>
                      <a:pt x="2379" y="109"/>
                      <a:pt x="2612" y="65"/>
                      <a:pt x="2844" y="37"/>
                    </a:cubicBezTo>
                    <a:cubicBezTo>
                      <a:pt x="2866" y="34"/>
                      <a:pt x="2868" y="0"/>
                      <a:pt x="2847"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2"/>
              <p:cNvSpPr/>
              <p:nvPr/>
            </p:nvSpPr>
            <p:spPr>
              <a:xfrm flipH="1">
                <a:off x="7660041" y="2739345"/>
                <a:ext cx="189998" cy="33545"/>
              </a:xfrm>
              <a:custGeom>
                <a:avLst/>
                <a:gdLst/>
                <a:ahLst/>
                <a:cxnLst/>
                <a:rect l="l" t="t" r="r" b="b"/>
                <a:pathLst>
                  <a:path w="3234" h="571" extrusionOk="0">
                    <a:moveTo>
                      <a:pt x="2194" y="0"/>
                    </a:moveTo>
                    <a:cubicBezTo>
                      <a:pt x="1682" y="0"/>
                      <a:pt x="1169" y="84"/>
                      <a:pt x="683" y="250"/>
                    </a:cubicBezTo>
                    <a:cubicBezTo>
                      <a:pt x="454" y="328"/>
                      <a:pt x="232" y="423"/>
                      <a:pt x="20" y="537"/>
                    </a:cubicBezTo>
                    <a:cubicBezTo>
                      <a:pt x="0" y="545"/>
                      <a:pt x="11" y="570"/>
                      <a:pt x="27" y="570"/>
                    </a:cubicBezTo>
                    <a:cubicBezTo>
                      <a:pt x="31" y="570"/>
                      <a:pt x="34" y="569"/>
                      <a:pt x="37" y="567"/>
                    </a:cubicBezTo>
                    <a:cubicBezTo>
                      <a:pt x="705" y="218"/>
                      <a:pt x="1453" y="36"/>
                      <a:pt x="2203" y="36"/>
                    </a:cubicBezTo>
                    <a:cubicBezTo>
                      <a:pt x="2297" y="36"/>
                      <a:pt x="2391" y="39"/>
                      <a:pt x="2485" y="45"/>
                    </a:cubicBezTo>
                    <a:cubicBezTo>
                      <a:pt x="2728" y="62"/>
                      <a:pt x="2966" y="96"/>
                      <a:pt x="3205" y="151"/>
                    </a:cubicBezTo>
                    <a:cubicBezTo>
                      <a:pt x="3207" y="151"/>
                      <a:pt x="3209" y="151"/>
                      <a:pt x="3210" y="151"/>
                    </a:cubicBezTo>
                    <a:cubicBezTo>
                      <a:pt x="3227" y="151"/>
                      <a:pt x="3234" y="119"/>
                      <a:pt x="3212" y="113"/>
                    </a:cubicBezTo>
                    <a:cubicBezTo>
                      <a:pt x="2878" y="38"/>
                      <a:pt x="2536" y="0"/>
                      <a:pt x="2194"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2"/>
              <p:cNvSpPr/>
              <p:nvPr/>
            </p:nvSpPr>
            <p:spPr>
              <a:xfrm flipH="1">
                <a:off x="7679780" y="2668142"/>
                <a:ext cx="199398" cy="26260"/>
              </a:xfrm>
              <a:custGeom>
                <a:avLst/>
                <a:gdLst/>
                <a:ahLst/>
                <a:cxnLst/>
                <a:rect l="l" t="t" r="r" b="b"/>
                <a:pathLst>
                  <a:path w="3394" h="447" extrusionOk="0">
                    <a:moveTo>
                      <a:pt x="1774" y="1"/>
                    </a:moveTo>
                    <a:cubicBezTo>
                      <a:pt x="1405" y="1"/>
                      <a:pt x="1037" y="38"/>
                      <a:pt x="677" y="140"/>
                    </a:cubicBezTo>
                    <a:cubicBezTo>
                      <a:pt x="448" y="202"/>
                      <a:pt x="226" y="294"/>
                      <a:pt x="21" y="410"/>
                    </a:cubicBezTo>
                    <a:cubicBezTo>
                      <a:pt x="1" y="419"/>
                      <a:pt x="13" y="446"/>
                      <a:pt x="30" y="446"/>
                    </a:cubicBezTo>
                    <a:cubicBezTo>
                      <a:pt x="33" y="446"/>
                      <a:pt x="36" y="446"/>
                      <a:pt x="38" y="444"/>
                    </a:cubicBezTo>
                    <a:cubicBezTo>
                      <a:pt x="573" y="139"/>
                      <a:pt x="1177" y="40"/>
                      <a:pt x="1782" y="40"/>
                    </a:cubicBezTo>
                    <a:cubicBezTo>
                      <a:pt x="2042" y="40"/>
                      <a:pt x="2302" y="58"/>
                      <a:pt x="2558" y="86"/>
                    </a:cubicBezTo>
                    <a:cubicBezTo>
                      <a:pt x="2827" y="117"/>
                      <a:pt x="3093" y="154"/>
                      <a:pt x="3360" y="195"/>
                    </a:cubicBezTo>
                    <a:cubicBezTo>
                      <a:pt x="3361" y="195"/>
                      <a:pt x="3362" y="195"/>
                      <a:pt x="3363" y="195"/>
                    </a:cubicBezTo>
                    <a:cubicBezTo>
                      <a:pt x="3384" y="195"/>
                      <a:pt x="3393" y="161"/>
                      <a:pt x="3370" y="158"/>
                    </a:cubicBezTo>
                    <a:cubicBezTo>
                      <a:pt x="2844" y="79"/>
                      <a:pt x="2307" y="1"/>
                      <a:pt x="1774"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2"/>
              <p:cNvSpPr/>
              <p:nvPr/>
            </p:nvSpPr>
            <p:spPr>
              <a:xfrm flipH="1">
                <a:off x="7002287" y="3070394"/>
                <a:ext cx="342982" cy="1161614"/>
              </a:xfrm>
              <a:custGeom>
                <a:avLst/>
                <a:gdLst/>
                <a:ahLst/>
                <a:cxnLst/>
                <a:rect l="l" t="t" r="r" b="b"/>
                <a:pathLst>
                  <a:path w="5838" h="19773" extrusionOk="0">
                    <a:moveTo>
                      <a:pt x="5051" y="0"/>
                    </a:moveTo>
                    <a:cubicBezTo>
                      <a:pt x="4371" y="0"/>
                      <a:pt x="3066" y="826"/>
                      <a:pt x="1915" y="2497"/>
                    </a:cubicBezTo>
                    <a:cubicBezTo>
                      <a:pt x="0" y="5278"/>
                      <a:pt x="583" y="14427"/>
                      <a:pt x="1297" y="16240"/>
                    </a:cubicBezTo>
                    <a:cubicBezTo>
                      <a:pt x="2160" y="18438"/>
                      <a:pt x="58" y="19585"/>
                      <a:pt x="58" y="19585"/>
                    </a:cubicBezTo>
                    <a:lnTo>
                      <a:pt x="348" y="19773"/>
                    </a:lnTo>
                    <a:lnTo>
                      <a:pt x="809" y="19308"/>
                    </a:lnTo>
                    <a:cubicBezTo>
                      <a:pt x="809" y="19308"/>
                      <a:pt x="2124" y="18097"/>
                      <a:pt x="1997" y="16984"/>
                    </a:cubicBezTo>
                    <a:cubicBezTo>
                      <a:pt x="1874" y="15872"/>
                      <a:pt x="1710" y="6501"/>
                      <a:pt x="2410" y="4108"/>
                    </a:cubicBezTo>
                    <a:cubicBezTo>
                      <a:pt x="3113" y="1711"/>
                      <a:pt x="5837" y="640"/>
                      <a:pt x="5424" y="145"/>
                    </a:cubicBezTo>
                    <a:cubicBezTo>
                      <a:pt x="5344" y="48"/>
                      <a:pt x="5216" y="0"/>
                      <a:pt x="505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2"/>
              <p:cNvSpPr/>
              <p:nvPr/>
            </p:nvSpPr>
            <p:spPr>
              <a:xfrm flipH="1">
                <a:off x="7513699" y="4116768"/>
                <a:ext cx="119791" cy="120726"/>
              </a:xfrm>
              <a:custGeom>
                <a:avLst/>
                <a:gdLst/>
                <a:ahLst/>
                <a:cxnLst/>
                <a:rect l="l" t="t" r="r" b="b"/>
                <a:pathLst>
                  <a:path w="2039" h="2055" extrusionOk="0">
                    <a:moveTo>
                      <a:pt x="603" y="1"/>
                    </a:moveTo>
                    <a:cubicBezTo>
                      <a:pt x="565" y="1"/>
                      <a:pt x="529" y="11"/>
                      <a:pt x="496" y="33"/>
                    </a:cubicBezTo>
                    <a:cubicBezTo>
                      <a:pt x="0" y="364"/>
                      <a:pt x="1527" y="1768"/>
                      <a:pt x="1670" y="2054"/>
                    </a:cubicBezTo>
                    <a:lnTo>
                      <a:pt x="2039" y="2000"/>
                    </a:lnTo>
                    <a:cubicBezTo>
                      <a:pt x="2039" y="2000"/>
                      <a:pt x="1127" y="1"/>
                      <a:pt x="6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2"/>
              <p:cNvSpPr/>
              <p:nvPr/>
            </p:nvSpPr>
            <p:spPr>
              <a:xfrm flipH="1">
                <a:off x="7459535" y="4148845"/>
                <a:ext cx="48821" cy="83186"/>
              </a:xfrm>
              <a:custGeom>
                <a:avLst/>
                <a:gdLst/>
                <a:ahLst/>
                <a:cxnLst/>
                <a:rect l="l" t="t" r="r" b="b"/>
                <a:pathLst>
                  <a:path w="831" h="1416" extrusionOk="0">
                    <a:moveTo>
                      <a:pt x="312" y="1"/>
                    </a:moveTo>
                    <a:cubicBezTo>
                      <a:pt x="301" y="1"/>
                      <a:pt x="289" y="3"/>
                      <a:pt x="277" y="9"/>
                    </a:cubicBezTo>
                    <a:cubicBezTo>
                      <a:pt x="0" y="149"/>
                      <a:pt x="506" y="1416"/>
                      <a:pt x="506" y="1416"/>
                    </a:cubicBezTo>
                    <a:lnTo>
                      <a:pt x="830" y="1416"/>
                    </a:lnTo>
                    <a:cubicBezTo>
                      <a:pt x="830" y="1416"/>
                      <a:pt x="576" y="1"/>
                      <a:pt x="3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2"/>
              <p:cNvSpPr/>
              <p:nvPr/>
            </p:nvSpPr>
            <p:spPr>
              <a:xfrm flipH="1">
                <a:off x="7112976" y="4158186"/>
                <a:ext cx="63685" cy="89707"/>
              </a:xfrm>
              <a:custGeom>
                <a:avLst/>
                <a:gdLst/>
                <a:ahLst/>
                <a:cxnLst/>
                <a:rect l="l" t="t" r="r" b="b"/>
                <a:pathLst>
                  <a:path w="1084" h="1527" extrusionOk="0">
                    <a:moveTo>
                      <a:pt x="795" y="0"/>
                    </a:moveTo>
                    <a:cubicBezTo>
                      <a:pt x="791" y="0"/>
                      <a:pt x="787" y="0"/>
                      <a:pt x="782" y="1"/>
                    </a:cubicBezTo>
                    <a:cubicBezTo>
                      <a:pt x="458" y="48"/>
                      <a:pt x="1" y="1445"/>
                      <a:pt x="1" y="1445"/>
                    </a:cubicBezTo>
                    <a:lnTo>
                      <a:pt x="390" y="1526"/>
                    </a:lnTo>
                    <a:cubicBezTo>
                      <a:pt x="390" y="1526"/>
                      <a:pt x="1084" y="0"/>
                      <a:pt x="7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2"/>
              <p:cNvSpPr/>
              <p:nvPr/>
            </p:nvSpPr>
            <p:spPr>
              <a:xfrm flipH="1">
                <a:off x="7062452" y="4203481"/>
                <a:ext cx="70265" cy="44002"/>
              </a:xfrm>
              <a:custGeom>
                <a:avLst/>
                <a:gdLst/>
                <a:ahLst/>
                <a:cxnLst/>
                <a:rect l="l" t="t" r="r" b="b"/>
                <a:pathLst>
                  <a:path w="1196" h="749" extrusionOk="0">
                    <a:moveTo>
                      <a:pt x="672" y="1"/>
                    </a:moveTo>
                    <a:cubicBezTo>
                      <a:pt x="303" y="1"/>
                      <a:pt x="1" y="660"/>
                      <a:pt x="1" y="660"/>
                    </a:cubicBezTo>
                    <a:lnTo>
                      <a:pt x="267" y="749"/>
                    </a:lnTo>
                    <a:cubicBezTo>
                      <a:pt x="267" y="749"/>
                      <a:pt x="1195" y="179"/>
                      <a:pt x="782" y="21"/>
                    </a:cubicBezTo>
                    <a:cubicBezTo>
                      <a:pt x="745" y="7"/>
                      <a:pt x="708" y="1"/>
                      <a:pt x="6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2"/>
              <p:cNvSpPr/>
              <p:nvPr/>
            </p:nvSpPr>
            <p:spPr>
              <a:xfrm flipH="1">
                <a:off x="7655107" y="2451300"/>
                <a:ext cx="142821" cy="26436"/>
              </a:xfrm>
              <a:custGeom>
                <a:avLst/>
                <a:gdLst/>
                <a:ahLst/>
                <a:cxnLst/>
                <a:rect l="l" t="t" r="r" b="b"/>
                <a:pathLst>
                  <a:path w="2431" h="450" extrusionOk="0">
                    <a:moveTo>
                      <a:pt x="990" y="1"/>
                    </a:moveTo>
                    <a:cubicBezTo>
                      <a:pt x="660" y="1"/>
                      <a:pt x="330" y="62"/>
                      <a:pt x="21" y="186"/>
                    </a:cubicBezTo>
                    <a:cubicBezTo>
                      <a:pt x="0" y="195"/>
                      <a:pt x="5" y="228"/>
                      <a:pt x="23" y="228"/>
                    </a:cubicBezTo>
                    <a:cubicBezTo>
                      <a:pt x="26" y="228"/>
                      <a:pt x="28" y="228"/>
                      <a:pt x="31" y="227"/>
                    </a:cubicBezTo>
                    <a:cubicBezTo>
                      <a:pt x="337" y="104"/>
                      <a:pt x="665" y="43"/>
                      <a:pt x="992" y="43"/>
                    </a:cubicBezTo>
                    <a:cubicBezTo>
                      <a:pt x="1482" y="43"/>
                      <a:pt x="1972" y="179"/>
                      <a:pt x="2390" y="445"/>
                    </a:cubicBezTo>
                    <a:cubicBezTo>
                      <a:pt x="2394" y="448"/>
                      <a:pt x="2398" y="450"/>
                      <a:pt x="2402" y="450"/>
                    </a:cubicBezTo>
                    <a:cubicBezTo>
                      <a:pt x="2420" y="450"/>
                      <a:pt x="2430" y="422"/>
                      <a:pt x="2410" y="411"/>
                    </a:cubicBezTo>
                    <a:cubicBezTo>
                      <a:pt x="1987" y="140"/>
                      <a:pt x="1489" y="1"/>
                      <a:pt x="990"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2"/>
              <p:cNvSpPr/>
              <p:nvPr/>
            </p:nvSpPr>
            <p:spPr>
              <a:xfrm flipH="1">
                <a:off x="7650701" y="2501765"/>
                <a:ext cx="129602" cy="52697"/>
              </a:xfrm>
              <a:custGeom>
                <a:avLst/>
                <a:gdLst/>
                <a:ahLst/>
                <a:cxnLst/>
                <a:rect l="l" t="t" r="r" b="b"/>
                <a:pathLst>
                  <a:path w="2206" h="897" extrusionOk="0">
                    <a:moveTo>
                      <a:pt x="212" y="1"/>
                    </a:moveTo>
                    <a:cubicBezTo>
                      <a:pt x="151" y="1"/>
                      <a:pt x="90" y="4"/>
                      <a:pt x="28" y="10"/>
                    </a:cubicBezTo>
                    <a:cubicBezTo>
                      <a:pt x="2" y="13"/>
                      <a:pt x="1" y="51"/>
                      <a:pt x="25" y="51"/>
                    </a:cubicBezTo>
                    <a:cubicBezTo>
                      <a:pt x="26" y="51"/>
                      <a:pt x="27" y="51"/>
                      <a:pt x="28" y="51"/>
                    </a:cubicBezTo>
                    <a:cubicBezTo>
                      <a:pt x="90" y="45"/>
                      <a:pt x="150" y="42"/>
                      <a:pt x="210" y="42"/>
                    </a:cubicBezTo>
                    <a:cubicBezTo>
                      <a:pt x="943" y="42"/>
                      <a:pt x="1584" y="483"/>
                      <a:pt x="2165" y="894"/>
                    </a:cubicBezTo>
                    <a:cubicBezTo>
                      <a:pt x="2169" y="896"/>
                      <a:pt x="2172" y="897"/>
                      <a:pt x="2176" y="897"/>
                    </a:cubicBezTo>
                    <a:cubicBezTo>
                      <a:pt x="2194" y="897"/>
                      <a:pt x="2206" y="871"/>
                      <a:pt x="2185" y="856"/>
                    </a:cubicBezTo>
                    <a:cubicBezTo>
                      <a:pt x="1602" y="443"/>
                      <a:pt x="951" y="1"/>
                      <a:pt x="212"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2"/>
              <p:cNvSpPr/>
              <p:nvPr/>
            </p:nvSpPr>
            <p:spPr>
              <a:xfrm flipH="1">
                <a:off x="6813170" y="4213586"/>
                <a:ext cx="583035" cy="415169"/>
              </a:xfrm>
              <a:custGeom>
                <a:avLst/>
                <a:gdLst/>
                <a:ahLst/>
                <a:cxnLst/>
                <a:rect l="l" t="t" r="r" b="b"/>
                <a:pathLst>
                  <a:path w="9924" h="7067" extrusionOk="0">
                    <a:moveTo>
                      <a:pt x="812" y="0"/>
                    </a:moveTo>
                    <a:lnTo>
                      <a:pt x="0" y="7066"/>
                    </a:lnTo>
                    <a:lnTo>
                      <a:pt x="8230" y="7066"/>
                    </a:lnTo>
                    <a:cubicBezTo>
                      <a:pt x="8961" y="7066"/>
                      <a:pt x="9923" y="5987"/>
                      <a:pt x="8230" y="4557"/>
                    </a:cubicBezTo>
                    <a:cubicBezTo>
                      <a:pt x="7556" y="3987"/>
                      <a:pt x="6835" y="3830"/>
                      <a:pt x="6205" y="3830"/>
                    </a:cubicBezTo>
                    <a:cubicBezTo>
                      <a:pt x="5425" y="3830"/>
                      <a:pt x="4782" y="4072"/>
                      <a:pt x="4538" y="4072"/>
                    </a:cubicBezTo>
                    <a:cubicBezTo>
                      <a:pt x="4484" y="4072"/>
                      <a:pt x="4450" y="4060"/>
                      <a:pt x="4437" y="4032"/>
                    </a:cubicBezTo>
                    <a:cubicBezTo>
                      <a:pt x="4318" y="3769"/>
                      <a:pt x="5260" y="372"/>
                      <a:pt x="5260" y="372"/>
                    </a:cubicBezTo>
                    <a:cubicBezTo>
                      <a:pt x="5260" y="372"/>
                      <a:pt x="5185" y="348"/>
                      <a:pt x="3205" y="263"/>
                    </a:cubicBezTo>
                    <a:cubicBezTo>
                      <a:pt x="1225" y="181"/>
                      <a:pt x="812" y="0"/>
                      <a:pt x="8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2"/>
              <p:cNvSpPr/>
              <p:nvPr/>
            </p:nvSpPr>
            <p:spPr>
              <a:xfrm flipH="1">
                <a:off x="7148127" y="4203475"/>
                <a:ext cx="282823" cy="440256"/>
              </a:xfrm>
              <a:custGeom>
                <a:avLst/>
                <a:gdLst/>
                <a:ahLst/>
                <a:cxnLst/>
                <a:rect l="l" t="t" r="r" b="b"/>
                <a:pathLst>
                  <a:path w="4814" h="7715" extrusionOk="0">
                    <a:moveTo>
                      <a:pt x="355" y="1"/>
                    </a:moveTo>
                    <a:lnTo>
                      <a:pt x="0" y="7715"/>
                    </a:lnTo>
                    <a:lnTo>
                      <a:pt x="4813" y="7193"/>
                    </a:lnTo>
                    <a:cubicBezTo>
                      <a:pt x="4813" y="7193"/>
                      <a:pt x="2208" y="6145"/>
                      <a:pt x="2397" y="4888"/>
                    </a:cubicBezTo>
                    <a:cubicBezTo>
                      <a:pt x="2584" y="3633"/>
                      <a:pt x="2696" y="369"/>
                      <a:pt x="2696" y="369"/>
                    </a:cubicBezTo>
                    <a:lnTo>
                      <a:pt x="3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2"/>
              <p:cNvSpPr/>
              <p:nvPr/>
            </p:nvSpPr>
            <p:spPr>
              <a:xfrm flipH="1">
                <a:off x="7124084" y="4450816"/>
                <a:ext cx="97877" cy="43532"/>
              </a:xfrm>
              <a:custGeom>
                <a:avLst/>
                <a:gdLst/>
                <a:ahLst/>
                <a:cxnLst/>
                <a:rect l="l" t="t" r="r" b="b"/>
                <a:pathLst>
                  <a:path w="1666" h="741" extrusionOk="0">
                    <a:moveTo>
                      <a:pt x="1281" y="1"/>
                    </a:moveTo>
                    <a:cubicBezTo>
                      <a:pt x="1017" y="1"/>
                      <a:pt x="664" y="44"/>
                      <a:pt x="378" y="230"/>
                    </a:cubicBezTo>
                    <a:cubicBezTo>
                      <a:pt x="0" y="475"/>
                      <a:pt x="171" y="740"/>
                      <a:pt x="422" y="740"/>
                    </a:cubicBezTo>
                    <a:cubicBezTo>
                      <a:pt x="525" y="740"/>
                      <a:pt x="640" y="696"/>
                      <a:pt x="737" y="588"/>
                    </a:cubicBezTo>
                    <a:cubicBezTo>
                      <a:pt x="1068" y="216"/>
                      <a:pt x="1666" y="32"/>
                      <a:pt x="1666" y="32"/>
                    </a:cubicBezTo>
                    <a:cubicBezTo>
                      <a:pt x="1666" y="32"/>
                      <a:pt x="1505" y="1"/>
                      <a:pt x="1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2"/>
              <p:cNvSpPr/>
              <p:nvPr/>
            </p:nvSpPr>
            <p:spPr>
              <a:xfrm flipH="1">
                <a:off x="7313765" y="4212117"/>
                <a:ext cx="680736" cy="426272"/>
              </a:xfrm>
              <a:custGeom>
                <a:avLst/>
                <a:gdLst/>
                <a:ahLst/>
                <a:cxnLst/>
                <a:rect l="l" t="t" r="r" b="b"/>
                <a:pathLst>
                  <a:path w="11587" h="7256" extrusionOk="0">
                    <a:moveTo>
                      <a:pt x="4977" y="1"/>
                    </a:moveTo>
                    <a:cubicBezTo>
                      <a:pt x="4694" y="1"/>
                      <a:pt x="5653" y="2591"/>
                      <a:pt x="5565" y="3473"/>
                    </a:cubicBezTo>
                    <a:cubicBezTo>
                      <a:pt x="5538" y="3755"/>
                      <a:pt x="5349" y="3848"/>
                      <a:pt x="5043" y="3848"/>
                    </a:cubicBezTo>
                    <a:cubicBezTo>
                      <a:pt x="4465" y="3848"/>
                      <a:pt x="3468" y="3517"/>
                      <a:pt x="2358" y="3517"/>
                    </a:cubicBezTo>
                    <a:cubicBezTo>
                      <a:pt x="2205" y="3517"/>
                      <a:pt x="2049" y="3523"/>
                      <a:pt x="1892" y="3537"/>
                    </a:cubicBezTo>
                    <a:cubicBezTo>
                      <a:pt x="1" y="3712"/>
                      <a:pt x="673" y="7255"/>
                      <a:pt x="1285" y="7255"/>
                    </a:cubicBezTo>
                    <a:lnTo>
                      <a:pt x="10259" y="7255"/>
                    </a:lnTo>
                    <a:cubicBezTo>
                      <a:pt x="11587" y="7255"/>
                      <a:pt x="11382" y="1407"/>
                      <a:pt x="11399" y="397"/>
                    </a:cubicBezTo>
                    <a:cubicBezTo>
                      <a:pt x="11404" y="100"/>
                      <a:pt x="11216" y="16"/>
                      <a:pt x="10831" y="16"/>
                    </a:cubicBezTo>
                    <a:cubicBezTo>
                      <a:pt x="10341" y="16"/>
                      <a:pt x="9530" y="151"/>
                      <a:pt x="8385" y="151"/>
                    </a:cubicBezTo>
                    <a:cubicBezTo>
                      <a:pt x="6593" y="151"/>
                      <a:pt x="5392" y="66"/>
                      <a:pt x="4985" y="1"/>
                    </a:cubicBezTo>
                    <a:cubicBezTo>
                      <a:pt x="4982" y="1"/>
                      <a:pt x="4979" y="1"/>
                      <a:pt x="49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2"/>
              <p:cNvSpPr/>
              <p:nvPr/>
            </p:nvSpPr>
            <p:spPr>
              <a:xfrm flipH="1">
                <a:off x="7513695" y="4171167"/>
                <a:ext cx="305676" cy="308894"/>
              </a:xfrm>
              <a:custGeom>
                <a:avLst/>
                <a:gdLst/>
                <a:ahLst/>
                <a:cxnLst/>
                <a:rect l="l" t="t" r="r" b="b"/>
                <a:pathLst>
                  <a:path w="5203" h="5258" extrusionOk="0">
                    <a:moveTo>
                      <a:pt x="1634" y="1"/>
                    </a:moveTo>
                    <a:cubicBezTo>
                      <a:pt x="1" y="1"/>
                      <a:pt x="1116" y="4476"/>
                      <a:pt x="1116" y="4476"/>
                    </a:cubicBezTo>
                    <a:cubicBezTo>
                      <a:pt x="2891" y="4595"/>
                      <a:pt x="4434" y="5258"/>
                      <a:pt x="4910" y="5258"/>
                    </a:cubicBezTo>
                    <a:cubicBezTo>
                      <a:pt x="5068" y="5258"/>
                      <a:pt x="5108" y="5185"/>
                      <a:pt x="5001" y="4995"/>
                    </a:cubicBezTo>
                    <a:cubicBezTo>
                      <a:pt x="4574" y="4234"/>
                      <a:pt x="5203" y="391"/>
                      <a:pt x="5203" y="391"/>
                    </a:cubicBezTo>
                    <a:cubicBezTo>
                      <a:pt x="5203" y="391"/>
                      <a:pt x="3359" y="73"/>
                      <a:pt x="1673" y="2"/>
                    </a:cubicBezTo>
                    <a:cubicBezTo>
                      <a:pt x="1660" y="1"/>
                      <a:pt x="1647" y="1"/>
                      <a:pt x="1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2"/>
              <p:cNvSpPr/>
              <p:nvPr/>
            </p:nvSpPr>
            <p:spPr>
              <a:xfrm flipH="1">
                <a:off x="7816078" y="4414975"/>
                <a:ext cx="213547" cy="236401"/>
              </a:xfrm>
              <a:custGeom>
                <a:avLst/>
                <a:gdLst/>
                <a:ahLst/>
                <a:cxnLst/>
                <a:rect l="l" t="t" r="r" b="b"/>
                <a:pathLst>
                  <a:path w="3635" h="4516" extrusionOk="0">
                    <a:moveTo>
                      <a:pt x="2699" y="0"/>
                    </a:moveTo>
                    <a:cubicBezTo>
                      <a:pt x="0" y="0"/>
                      <a:pt x="837" y="3256"/>
                      <a:pt x="1090" y="4052"/>
                    </a:cubicBezTo>
                    <a:cubicBezTo>
                      <a:pt x="1205" y="4410"/>
                      <a:pt x="1546" y="4516"/>
                      <a:pt x="1908" y="4516"/>
                    </a:cubicBezTo>
                    <a:cubicBezTo>
                      <a:pt x="2432" y="4516"/>
                      <a:pt x="3002" y="4295"/>
                      <a:pt x="3002" y="4295"/>
                    </a:cubicBezTo>
                    <a:cubicBezTo>
                      <a:pt x="3002" y="4295"/>
                      <a:pt x="2599" y="3298"/>
                      <a:pt x="2825" y="2069"/>
                    </a:cubicBezTo>
                    <a:cubicBezTo>
                      <a:pt x="3035" y="942"/>
                      <a:pt x="3468" y="199"/>
                      <a:pt x="3536" y="87"/>
                    </a:cubicBezTo>
                    <a:lnTo>
                      <a:pt x="3536" y="87"/>
                    </a:lnTo>
                    <a:cubicBezTo>
                      <a:pt x="3568" y="93"/>
                      <a:pt x="3601" y="100"/>
                      <a:pt x="3634" y="107"/>
                    </a:cubicBezTo>
                    <a:lnTo>
                      <a:pt x="3545" y="72"/>
                    </a:lnTo>
                    <a:cubicBezTo>
                      <a:pt x="3545" y="72"/>
                      <a:pt x="3542" y="77"/>
                      <a:pt x="3536" y="87"/>
                    </a:cubicBezTo>
                    <a:lnTo>
                      <a:pt x="3536" y="87"/>
                    </a:lnTo>
                    <a:cubicBezTo>
                      <a:pt x="3225" y="28"/>
                      <a:pt x="2947" y="0"/>
                      <a:pt x="2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2"/>
              <p:cNvSpPr/>
              <p:nvPr/>
            </p:nvSpPr>
            <p:spPr>
              <a:xfrm flipH="1">
                <a:off x="7567278" y="4314634"/>
                <a:ext cx="146229" cy="8577"/>
              </a:xfrm>
              <a:custGeom>
                <a:avLst/>
                <a:gdLst/>
                <a:ahLst/>
                <a:cxnLst/>
                <a:rect l="l" t="t" r="r" b="b"/>
                <a:pathLst>
                  <a:path w="2489" h="146" extrusionOk="0">
                    <a:moveTo>
                      <a:pt x="854" y="0"/>
                    </a:moveTo>
                    <a:cubicBezTo>
                      <a:pt x="577" y="0"/>
                      <a:pt x="301" y="3"/>
                      <a:pt x="24" y="7"/>
                    </a:cubicBezTo>
                    <a:cubicBezTo>
                      <a:pt x="1" y="7"/>
                      <a:pt x="1" y="48"/>
                      <a:pt x="24" y="48"/>
                    </a:cubicBezTo>
                    <a:cubicBezTo>
                      <a:pt x="280" y="44"/>
                      <a:pt x="534" y="41"/>
                      <a:pt x="787" y="41"/>
                    </a:cubicBezTo>
                    <a:cubicBezTo>
                      <a:pt x="944" y="41"/>
                      <a:pt x="1100" y="42"/>
                      <a:pt x="1257" y="45"/>
                    </a:cubicBezTo>
                    <a:cubicBezTo>
                      <a:pt x="1461" y="45"/>
                      <a:pt x="1666" y="48"/>
                      <a:pt x="1868" y="55"/>
                    </a:cubicBezTo>
                    <a:cubicBezTo>
                      <a:pt x="1967" y="55"/>
                      <a:pt x="2066" y="59"/>
                      <a:pt x="2165" y="62"/>
                    </a:cubicBezTo>
                    <a:cubicBezTo>
                      <a:pt x="2257" y="65"/>
                      <a:pt x="2383" y="51"/>
                      <a:pt x="2445" y="137"/>
                    </a:cubicBezTo>
                    <a:cubicBezTo>
                      <a:pt x="2449" y="143"/>
                      <a:pt x="2454" y="145"/>
                      <a:pt x="2460" y="145"/>
                    </a:cubicBezTo>
                    <a:cubicBezTo>
                      <a:pt x="2474" y="145"/>
                      <a:pt x="2489" y="131"/>
                      <a:pt x="2479" y="116"/>
                    </a:cubicBezTo>
                    <a:cubicBezTo>
                      <a:pt x="2441" y="62"/>
                      <a:pt x="2386" y="42"/>
                      <a:pt x="2325" y="31"/>
                    </a:cubicBezTo>
                    <a:cubicBezTo>
                      <a:pt x="2230" y="14"/>
                      <a:pt x="2127" y="21"/>
                      <a:pt x="2032" y="18"/>
                    </a:cubicBezTo>
                    <a:cubicBezTo>
                      <a:pt x="1810" y="10"/>
                      <a:pt x="1588" y="7"/>
                      <a:pt x="1366" y="4"/>
                    </a:cubicBezTo>
                    <a:cubicBezTo>
                      <a:pt x="1195" y="1"/>
                      <a:pt x="1025" y="0"/>
                      <a:pt x="854" y="0"/>
                    </a:cubicBezTo>
                    <a:close/>
                  </a:path>
                </a:pathLst>
              </a:cu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2"/>
              <p:cNvSpPr/>
              <p:nvPr/>
            </p:nvSpPr>
            <p:spPr>
              <a:xfrm flipH="1">
                <a:off x="7571978" y="4371972"/>
                <a:ext cx="139120" cy="21384"/>
              </a:xfrm>
              <a:custGeom>
                <a:avLst/>
                <a:gdLst/>
                <a:ahLst/>
                <a:cxnLst/>
                <a:rect l="l" t="t" r="r" b="b"/>
                <a:pathLst>
                  <a:path w="2368" h="364" extrusionOk="0">
                    <a:moveTo>
                      <a:pt x="28" y="0"/>
                    </a:moveTo>
                    <a:cubicBezTo>
                      <a:pt x="1" y="0"/>
                      <a:pt x="1" y="41"/>
                      <a:pt x="28" y="41"/>
                    </a:cubicBezTo>
                    <a:cubicBezTo>
                      <a:pt x="806" y="41"/>
                      <a:pt x="1581" y="151"/>
                      <a:pt x="2332" y="362"/>
                    </a:cubicBezTo>
                    <a:cubicBezTo>
                      <a:pt x="2334" y="363"/>
                      <a:pt x="2336" y="363"/>
                      <a:pt x="2338" y="363"/>
                    </a:cubicBezTo>
                    <a:cubicBezTo>
                      <a:pt x="2361" y="363"/>
                      <a:pt x="2368" y="331"/>
                      <a:pt x="2342" y="321"/>
                    </a:cubicBezTo>
                    <a:cubicBezTo>
                      <a:pt x="1592" y="110"/>
                      <a:pt x="809" y="0"/>
                      <a:pt x="28" y="0"/>
                    </a:cubicBezTo>
                    <a:close/>
                  </a:path>
                </a:pathLst>
              </a:cu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2"/>
              <p:cNvSpPr/>
              <p:nvPr/>
            </p:nvSpPr>
            <p:spPr>
              <a:xfrm flipH="1">
                <a:off x="7099287" y="4372560"/>
                <a:ext cx="78549" cy="11515"/>
              </a:xfrm>
              <a:custGeom>
                <a:avLst/>
                <a:gdLst/>
                <a:ahLst/>
                <a:cxnLst/>
                <a:rect l="l" t="t" r="r" b="b"/>
                <a:pathLst>
                  <a:path w="1337" h="196" extrusionOk="0">
                    <a:moveTo>
                      <a:pt x="1304" y="1"/>
                    </a:moveTo>
                    <a:cubicBezTo>
                      <a:pt x="1303" y="1"/>
                      <a:pt x="1302" y="1"/>
                      <a:pt x="1301" y="1"/>
                    </a:cubicBezTo>
                    <a:cubicBezTo>
                      <a:pt x="878" y="69"/>
                      <a:pt x="451" y="121"/>
                      <a:pt x="27" y="154"/>
                    </a:cubicBezTo>
                    <a:cubicBezTo>
                      <a:pt x="2" y="158"/>
                      <a:pt x="0" y="195"/>
                      <a:pt x="24" y="195"/>
                    </a:cubicBezTo>
                    <a:cubicBezTo>
                      <a:pt x="25" y="195"/>
                      <a:pt x="26" y="195"/>
                      <a:pt x="27" y="195"/>
                    </a:cubicBezTo>
                    <a:cubicBezTo>
                      <a:pt x="457" y="162"/>
                      <a:pt x="884" y="110"/>
                      <a:pt x="1311" y="42"/>
                    </a:cubicBezTo>
                    <a:cubicBezTo>
                      <a:pt x="1337" y="36"/>
                      <a:pt x="1326" y="1"/>
                      <a:pt x="1304" y="1"/>
                    </a:cubicBezTo>
                    <a:close/>
                  </a:path>
                </a:pathLst>
              </a:custGeom>
              <a:solidFill>
                <a:srgbClr val="DB833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2"/>
              <p:cNvSpPr/>
              <p:nvPr/>
            </p:nvSpPr>
            <p:spPr>
              <a:xfrm flipH="1">
                <a:off x="6888614" y="4480364"/>
                <a:ext cx="68679" cy="68558"/>
              </a:xfrm>
              <a:custGeom>
                <a:avLst/>
                <a:gdLst/>
                <a:ahLst/>
                <a:cxnLst/>
                <a:rect l="l" t="t" r="r" b="b"/>
                <a:pathLst>
                  <a:path w="1169" h="1167" extrusionOk="0">
                    <a:moveTo>
                      <a:pt x="33" y="1"/>
                    </a:moveTo>
                    <a:cubicBezTo>
                      <a:pt x="14" y="1"/>
                      <a:pt x="1" y="28"/>
                      <a:pt x="21" y="40"/>
                    </a:cubicBezTo>
                    <a:cubicBezTo>
                      <a:pt x="500" y="282"/>
                      <a:pt x="886" y="675"/>
                      <a:pt x="1124" y="1156"/>
                    </a:cubicBezTo>
                    <a:cubicBezTo>
                      <a:pt x="1128" y="1164"/>
                      <a:pt x="1134" y="1167"/>
                      <a:pt x="1140" y="1167"/>
                    </a:cubicBezTo>
                    <a:cubicBezTo>
                      <a:pt x="1153" y="1167"/>
                      <a:pt x="1168" y="1152"/>
                      <a:pt x="1159" y="1136"/>
                    </a:cubicBezTo>
                    <a:cubicBezTo>
                      <a:pt x="919" y="651"/>
                      <a:pt x="524" y="252"/>
                      <a:pt x="42" y="3"/>
                    </a:cubicBezTo>
                    <a:cubicBezTo>
                      <a:pt x="39" y="1"/>
                      <a:pt x="36" y="1"/>
                      <a:pt x="33" y="1"/>
                    </a:cubicBezTo>
                    <a:close/>
                  </a:path>
                </a:pathLst>
              </a:custGeom>
              <a:solidFill>
                <a:srgbClr val="DB833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2"/>
              <p:cNvSpPr/>
              <p:nvPr/>
            </p:nvSpPr>
            <p:spPr>
              <a:xfrm flipH="1">
                <a:off x="7089476" y="4297773"/>
                <a:ext cx="57457" cy="14452"/>
              </a:xfrm>
              <a:custGeom>
                <a:avLst/>
                <a:gdLst/>
                <a:ahLst/>
                <a:cxnLst/>
                <a:rect l="l" t="t" r="r" b="b"/>
                <a:pathLst>
                  <a:path w="978" h="246" extrusionOk="0">
                    <a:moveTo>
                      <a:pt x="27" y="1"/>
                    </a:moveTo>
                    <a:cubicBezTo>
                      <a:pt x="0" y="1"/>
                      <a:pt x="0" y="42"/>
                      <a:pt x="27" y="42"/>
                    </a:cubicBezTo>
                    <a:cubicBezTo>
                      <a:pt x="341" y="42"/>
                      <a:pt x="648" y="110"/>
                      <a:pt x="935" y="243"/>
                    </a:cubicBezTo>
                    <a:cubicBezTo>
                      <a:pt x="938" y="245"/>
                      <a:pt x="941" y="245"/>
                      <a:pt x="944" y="245"/>
                    </a:cubicBezTo>
                    <a:cubicBezTo>
                      <a:pt x="964" y="245"/>
                      <a:pt x="977" y="218"/>
                      <a:pt x="955" y="209"/>
                    </a:cubicBezTo>
                    <a:cubicBezTo>
                      <a:pt x="662" y="72"/>
                      <a:pt x="348" y="1"/>
                      <a:pt x="27" y="1"/>
                    </a:cubicBezTo>
                    <a:close/>
                  </a:path>
                </a:pathLst>
              </a:custGeom>
              <a:solidFill>
                <a:srgbClr val="DB833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2"/>
              <p:cNvSpPr/>
              <p:nvPr/>
            </p:nvSpPr>
            <p:spPr>
              <a:xfrm flipH="1">
                <a:off x="6787097" y="3158811"/>
                <a:ext cx="15216" cy="266890"/>
              </a:xfrm>
              <a:custGeom>
                <a:avLst/>
                <a:gdLst/>
                <a:ahLst/>
                <a:cxnLst/>
                <a:rect l="l" t="t" r="r" b="b"/>
                <a:pathLst>
                  <a:path w="259" h="4543" extrusionOk="0">
                    <a:moveTo>
                      <a:pt x="178" y="1"/>
                    </a:moveTo>
                    <a:cubicBezTo>
                      <a:pt x="169" y="1"/>
                      <a:pt x="159" y="7"/>
                      <a:pt x="159" y="19"/>
                    </a:cubicBezTo>
                    <a:cubicBezTo>
                      <a:pt x="230" y="1189"/>
                      <a:pt x="214" y="2368"/>
                      <a:pt x="107" y="3535"/>
                    </a:cubicBezTo>
                    <a:cubicBezTo>
                      <a:pt x="80" y="3866"/>
                      <a:pt x="43" y="4197"/>
                      <a:pt x="2" y="4525"/>
                    </a:cubicBezTo>
                    <a:cubicBezTo>
                      <a:pt x="0" y="4537"/>
                      <a:pt x="9" y="4542"/>
                      <a:pt x="18" y="4542"/>
                    </a:cubicBezTo>
                    <a:cubicBezTo>
                      <a:pt x="28" y="4542"/>
                      <a:pt x="38" y="4537"/>
                      <a:pt x="39" y="4525"/>
                    </a:cubicBezTo>
                    <a:cubicBezTo>
                      <a:pt x="189" y="3360"/>
                      <a:pt x="258" y="2186"/>
                      <a:pt x="238" y="1012"/>
                    </a:cubicBezTo>
                    <a:cubicBezTo>
                      <a:pt x="230" y="681"/>
                      <a:pt x="217" y="350"/>
                      <a:pt x="200" y="19"/>
                    </a:cubicBezTo>
                    <a:cubicBezTo>
                      <a:pt x="198" y="7"/>
                      <a:pt x="188" y="1"/>
                      <a:pt x="178" y="1"/>
                    </a:cubicBezTo>
                    <a:close/>
                  </a:path>
                </a:pathLst>
              </a:custGeom>
              <a:solidFill>
                <a:schemeClr val="accent6"/>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2"/>
              <p:cNvSpPr/>
              <p:nvPr/>
            </p:nvSpPr>
            <p:spPr>
              <a:xfrm flipH="1">
                <a:off x="6797202" y="3551958"/>
                <a:ext cx="2820" cy="2291"/>
              </a:xfrm>
              <a:custGeom>
                <a:avLst/>
                <a:gdLst/>
                <a:ahLst/>
                <a:cxnLst/>
                <a:rect l="l" t="t" r="r" b="b"/>
                <a:pathLst>
                  <a:path w="48" h="39" extrusionOk="0">
                    <a:moveTo>
                      <a:pt x="24" y="0"/>
                    </a:moveTo>
                    <a:cubicBezTo>
                      <a:pt x="0" y="0"/>
                      <a:pt x="0" y="38"/>
                      <a:pt x="24" y="38"/>
                    </a:cubicBezTo>
                    <a:cubicBezTo>
                      <a:pt x="48" y="38"/>
                      <a:pt x="48" y="0"/>
                      <a:pt x="24" y="0"/>
                    </a:cubicBezTo>
                    <a:close/>
                  </a:path>
                </a:pathLst>
              </a:custGeom>
              <a:solidFill>
                <a:srgbClr val="B8CB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2"/>
              <p:cNvSpPr/>
              <p:nvPr/>
            </p:nvSpPr>
            <p:spPr>
              <a:xfrm flipH="1">
                <a:off x="6895369" y="1240724"/>
                <a:ext cx="106866" cy="100987"/>
              </a:xfrm>
              <a:custGeom>
                <a:avLst/>
                <a:gdLst/>
                <a:ahLst/>
                <a:cxnLst/>
                <a:rect l="l" t="t" r="r" b="b"/>
                <a:pathLst>
                  <a:path w="1819" h="1719" extrusionOk="0">
                    <a:moveTo>
                      <a:pt x="31" y="1"/>
                    </a:moveTo>
                    <a:cubicBezTo>
                      <a:pt x="12" y="1"/>
                      <a:pt x="1" y="28"/>
                      <a:pt x="19" y="37"/>
                    </a:cubicBezTo>
                    <a:cubicBezTo>
                      <a:pt x="742" y="406"/>
                      <a:pt x="1552" y="863"/>
                      <a:pt x="1777" y="1706"/>
                    </a:cubicBezTo>
                    <a:cubicBezTo>
                      <a:pt x="1780" y="1714"/>
                      <a:pt x="1787" y="1718"/>
                      <a:pt x="1795" y="1718"/>
                    </a:cubicBezTo>
                    <a:cubicBezTo>
                      <a:pt x="1807" y="1718"/>
                      <a:pt x="1818" y="1710"/>
                      <a:pt x="1815" y="1696"/>
                    </a:cubicBezTo>
                    <a:cubicBezTo>
                      <a:pt x="1585" y="842"/>
                      <a:pt x="770" y="379"/>
                      <a:pt x="39" y="3"/>
                    </a:cubicBezTo>
                    <a:cubicBezTo>
                      <a:pt x="36" y="1"/>
                      <a:pt x="33" y="1"/>
                      <a:pt x="31"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2"/>
              <p:cNvSpPr/>
              <p:nvPr/>
            </p:nvSpPr>
            <p:spPr>
              <a:xfrm flipH="1">
                <a:off x="7040011" y="1205592"/>
                <a:ext cx="2879" cy="2232"/>
              </a:xfrm>
              <a:custGeom>
                <a:avLst/>
                <a:gdLst/>
                <a:ahLst/>
                <a:cxnLst/>
                <a:rect l="l" t="t" r="r" b="b"/>
                <a:pathLst>
                  <a:path w="49" h="38" extrusionOk="0">
                    <a:moveTo>
                      <a:pt x="24" y="0"/>
                    </a:moveTo>
                    <a:cubicBezTo>
                      <a:pt x="0" y="0"/>
                      <a:pt x="0" y="38"/>
                      <a:pt x="24" y="38"/>
                    </a:cubicBezTo>
                    <a:cubicBezTo>
                      <a:pt x="49" y="38"/>
                      <a:pt x="49" y="0"/>
                      <a:pt x="24" y="0"/>
                    </a:cubicBezTo>
                    <a:close/>
                  </a:path>
                </a:pathLst>
              </a:custGeom>
              <a:solidFill>
                <a:srgbClr val="E2B5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2"/>
              <p:cNvSpPr/>
              <p:nvPr/>
            </p:nvSpPr>
            <p:spPr>
              <a:xfrm flipH="1">
                <a:off x="6738803" y="2874056"/>
                <a:ext cx="154571" cy="26613"/>
              </a:xfrm>
              <a:custGeom>
                <a:avLst/>
                <a:gdLst/>
                <a:ahLst/>
                <a:cxnLst/>
                <a:rect l="l" t="t" r="r" b="b"/>
                <a:pathLst>
                  <a:path w="2631" h="453" extrusionOk="0">
                    <a:moveTo>
                      <a:pt x="27" y="1"/>
                    </a:moveTo>
                    <a:cubicBezTo>
                      <a:pt x="8" y="1"/>
                      <a:pt x="1" y="33"/>
                      <a:pt x="23" y="43"/>
                    </a:cubicBezTo>
                    <a:cubicBezTo>
                      <a:pt x="518" y="213"/>
                      <a:pt x="1030" y="336"/>
                      <a:pt x="1549" y="401"/>
                    </a:cubicBezTo>
                    <a:cubicBezTo>
                      <a:pt x="1702" y="423"/>
                      <a:pt x="1868" y="452"/>
                      <a:pt x="2030" y="452"/>
                    </a:cubicBezTo>
                    <a:cubicBezTo>
                      <a:pt x="2117" y="452"/>
                      <a:pt x="2204" y="444"/>
                      <a:pt x="2286" y="421"/>
                    </a:cubicBezTo>
                    <a:cubicBezTo>
                      <a:pt x="2456" y="374"/>
                      <a:pt x="2614" y="243"/>
                      <a:pt x="2631" y="56"/>
                    </a:cubicBezTo>
                    <a:cubicBezTo>
                      <a:pt x="2631" y="42"/>
                      <a:pt x="2621" y="35"/>
                      <a:pt x="2610" y="35"/>
                    </a:cubicBezTo>
                    <a:cubicBezTo>
                      <a:pt x="2600" y="35"/>
                      <a:pt x="2590" y="42"/>
                      <a:pt x="2590" y="56"/>
                    </a:cubicBezTo>
                    <a:cubicBezTo>
                      <a:pt x="2566" y="292"/>
                      <a:pt x="2320" y="397"/>
                      <a:pt x="2112" y="404"/>
                    </a:cubicBezTo>
                    <a:cubicBezTo>
                      <a:pt x="2080" y="406"/>
                      <a:pt x="2047" y="407"/>
                      <a:pt x="2015" y="407"/>
                    </a:cubicBezTo>
                    <a:cubicBezTo>
                      <a:pt x="1809" y="407"/>
                      <a:pt x="1599" y="372"/>
                      <a:pt x="1399" y="339"/>
                    </a:cubicBezTo>
                    <a:cubicBezTo>
                      <a:pt x="934" y="271"/>
                      <a:pt x="477" y="155"/>
                      <a:pt x="33" y="2"/>
                    </a:cubicBezTo>
                    <a:cubicBezTo>
                      <a:pt x="31" y="1"/>
                      <a:pt x="29" y="1"/>
                      <a:pt x="27"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2"/>
              <p:cNvSpPr/>
              <p:nvPr/>
            </p:nvSpPr>
            <p:spPr>
              <a:xfrm flipH="1">
                <a:off x="6782044" y="2370873"/>
                <a:ext cx="82544" cy="299319"/>
              </a:xfrm>
              <a:custGeom>
                <a:avLst/>
                <a:gdLst/>
                <a:ahLst/>
                <a:cxnLst/>
                <a:rect l="l" t="t" r="r" b="b"/>
                <a:pathLst>
                  <a:path w="1405" h="5095" extrusionOk="0">
                    <a:moveTo>
                      <a:pt x="26" y="0"/>
                    </a:moveTo>
                    <a:cubicBezTo>
                      <a:pt x="14" y="0"/>
                      <a:pt x="1" y="11"/>
                      <a:pt x="7" y="26"/>
                    </a:cubicBezTo>
                    <a:cubicBezTo>
                      <a:pt x="424" y="1319"/>
                      <a:pt x="792" y="2630"/>
                      <a:pt x="1106" y="3951"/>
                    </a:cubicBezTo>
                    <a:cubicBezTo>
                      <a:pt x="1195" y="4327"/>
                      <a:pt x="1281" y="4702"/>
                      <a:pt x="1362" y="5081"/>
                    </a:cubicBezTo>
                    <a:cubicBezTo>
                      <a:pt x="1364" y="5090"/>
                      <a:pt x="1371" y="5095"/>
                      <a:pt x="1378" y="5095"/>
                    </a:cubicBezTo>
                    <a:cubicBezTo>
                      <a:pt x="1390" y="5095"/>
                      <a:pt x="1404" y="5084"/>
                      <a:pt x="1400" y="5068"/>
                    </a:cubicBezTo>
                    <a:cubicBezTo>
                      <a:pt x="1117" y="3740"/>
                      <a:pt x="778" y="2422"/>
                      <a:pt x="389" y="1118"/>
                    </a:cubicBezTo>
                    <a:cubicBezTo>
                      <a:pt x="280" y="749"/>
                      <a:pt x="164" y="381"/>
                      <a:pt x="45" y="15"/>
                    </a:cubicBezTo>
                    <a:cubicBezTo>
                      <a:pt x="42" y="5"/>
                      <a:pt x="34" y="0"/>
                      <a:pt x="26"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2"/>
              <p:cNvSpPr/>
              <p:nvPr/>
            </p:nvSpPr>
            <p:spPr>
              <a:xfrm flipH="1">
                <a:off x="6823815" y="1784502"/>
                <a:ext cx="23970" cy="257079"/>
              </a:xfrm>
              <a:custGeom>
                <a:avLst/>
                <a:gdLst/>
                <a:ahLst/>
                <a:cxnLst/>
                <a:rect l="l" t="t" r="r" b="b"/>
                <a:pathLst>
                  <a:path w="408" h="4376" extrusionOk="0">
                    <a:moveTo>
                      <a:pt x="259" y="0"/>
                    </a:moveTo>
                    <a:cubicBezTo>
                      <a:pt x="249" y="0"/>
                      <a:pt x="240" y="6"/>
                      <a:pt x="240" y="18"/>
                    </a:cubicBezTo>
                    <a:cubicBezTo>
                      <a:pt x="322" y="1148"/>
                      <a:pt x="407" y="2295"/>
                      <a:pt x="226" y="3418"/>
                    </a:cubicBezTo>
                    <a:cubicBezTo>
                      <a:pt x="175" y="3735"/>
                      <a:pt x="103" y="4047"/>
                      <a:pt x="5" y="4354"/>
                    </a:cubicBezTo>
                    <a:cubicBezTo>
                      <a:pt x="1" y="4368"/>
                      <a:pt x="12" y="4376"/>
                      <a:pt x="23" y="4376"/>
                    </a:cubicBezTo>
                    <a:cubicBezTo>
                      <a:pt x="31" y="4376"/>
                      <a:pt x="39" y="4372"/>
                      <a:pt x="42" y="4364"/>
                    </a:cubicBezTo>
                    <a:cubicBezTo>
                      <a:pt x="387" y="3275"/>
                      <a:pt x="404" y="2117"/>
                      <a:pt x="342" y="987"/>
                    </a:cubicBezTo>
                    <a:cubicBezTo>
                      <a:pt x="325" y="663"/>
                      <a:pt x="301" y="343"/>
                      <a:pt x="278" y="18"/>
                    </a:cubicBezTo>
                    <a:cubicBezTo>
                      <a:pt x="278" y="6"/>
                      <a:pt x="268" y="0"/>
                      <a:pt x="259" y="0"/>
                    </a:cubicBezTo>
                    <a:close/>
                  </a:path>
                </a:pathLst>
              </a:custGeom>
              <a:solidFill>
                <a:srgbClr val="2B526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2"/>
              <p:cNvSpPr/>
              <p:nvPr/>
            </p:nvSpPr>
            <p:spPr>
              <a:xfrm flipH="1">
                <a:off x="6786333" y="2156029"/>
                <a:ext cx="48939" cy="48290"/>
              </a:xfrm>
              <a:custGeom>
                <a:avLst/>
                <a:gdLst/>
                <a:ahLst/>
                <a:cxnLst/>
                <a:rect l="l" t="t" r="r" b="b"/>
                <a:pathLst>
                  <a:path w="833" h="822" extrusionOk="0">
                    <a:moveTo>
                      <a:pt x="622" y="0"/>
                    </a:moveTo>
                    <a:cubicBezTo>
                      <a:pt x="611" y="0"/>
                      <a:pt x="597" y="13"/>
                      <a:pt x="604" y="30"/>
                    </a:cubicBezTo>
                    <a:cubicBezTo>
                      <a:pt x="689" y="221"/>
                      <a:pt x="795" y="508"/>
                      <a:pt x="614" y="679"/>
                    </a:cubicBezTo>
                    <a:cubicBezTo>
                      <a:pt x="529" y="760"/>
                      <a:pt x="412" y="784"/>
                      <a:pt x="294" y="784"/>
                    </a:cubicBezTo>
                    <a:cubicBezTo>
                      <a:pt x="204" y="784"/>
                      <a:pt x="113" y="770"/>
                      <a:pt x="34" y="757"/>
                    </a:cubicBezTo>
                    <a:cubicBezTo>
                      <a:pt x="33" y="757"/>
                      <a:pt x="32" y="757"/>
                      <a:pt x="31" y="757"/>
                    </a:cubicBezTo>
                    <a:cubicBezTo>
                      <a:pt x="9" y="757"/>
                      <a:pt x="1" y="791"/>
                      <a:pt x="24" y="795"/>
                    </a:cubicBezTo>
                    <a:cubicBezTo>
                      <a:pt x="105" y="808"/>
                      <a:pt x="197" y="822"/>
                      <a:pt x="288" y="822"/>
                    </a:cubicBezTo>
                    <a:cubicBezTo>
                      <a:pt x="424" y="822"/>
                      <a:pt x="558" y="792"/>
                      <a:pt x="652" y="692"/>
                    </a:cubicBezTo>
                    <a:cubicBezTo>
                      <a:pt x="832" y="504"/>
                      <a:pt x="727" y="217"/>
                      <a:pt x="635" y="9"/>
                    </a:cubicBezTo>
                    <a:cubicBezTo>
                      <a:pt x="633" y="3"/>
                      <a:pt x="628" y="0"/>
                      <a:pt x="622" y="0"/>
                    </a:cubicBezTo>
                    <a:close/>
                  </a:path>
                </a:pathLst>
              </a:custGeom>
              <a:solidFill>
                <a:srgbClr val="2B526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2"/>
              <p:cNvSpPr/>
              <p:nvPr/>
            </p:nvSpPr>
            <p:spPr>
              <a:xfrm flipH="1">
                <a:off x="6951531" y="2224119"/>
                <a:ext cx="186120" cy="57573"/>
              </a:xfrm>
              <a:custGeom>
                <a:avLst/>
                <a:gdLst/>
                <a:ahLst/>
                <a:cxnLst/>
                <a:rect l="l" t="t" r="r" b="b"/>
                <a:pathLst>
                  <a:path w="3168" h="980" extrusionOk="0">
                    <a:moveTo>
                      <a:pt x="3146" y="1"/>
                    </a:moveTo>
                    <a:cubicBezTo>
                      <a:pt x="3139" y="1"/>
                      <a:pt x="3132" y="5"/>
                      <a:pt x="3129" y="14"/>
                    </a:cubicBezTo>
                    <a:cubicBezTo>
                      <a:pt x="3003" y="404"/>
                      <a:pt x="2696" y="717"/>
                      <a:pt x="2313" y="861"/>
                    </a:cubicBezTo>
                    <a:cubicBezTo>
                      <a:pt x="2160" y="918"/>
                      <a:pt x="2004" y="941"/>
                      <a:pt x="1846" y="941"/>
                    </a:cubicBezTo>
                    <a:cubicBezTo>
                      <a:pt x="1788" y="941"/>
                      <a:pt x="1730" y="938"/>
                      <a:pt x="1672" y="933"/>
                    </a:cubicBezTo>
                    <a:cubicBezTo>
                      <a:pt x="1405" y="912"/>
                      <a:pt x="1142" y="865"/>
                      <a:pt x="887" y="813"/>
                    </a:cubicBezTo>
                    <a:cubicBezTo>
                      <a:pt x="597" y="755"/>
                      <a:pt x="313" y="684"/>
                      <a:pt x="33" y="599"/>
                    </a:cubicBezTo>
                    <a:cubicBezTo>
                      <a:pt x="31" y="598"/>
                      <a:pt x="29" y="598"/>
                      <a:pt x="27" y="598"/>
                    </a:cubicBezTo>
                    <a:cubicBezTo>
                      <a:pt x="8" y="598"/>
                      <a:pt x="1" y="629"/>
                      <a:pt x="23" y="635"/>
                    </a:cubicBezTo>
                    <a:cubicBezTo>
                      <a:pt x="545" y="793"/>
                      <a:pt x="1088" y="912"/>
                      <a:pt x="1631" y="967"/>
                    </a:cubicBezTo>
                    <a:cubicBezTo>
                      <a:pt x="1703" y="975"/>
                      <a:pt x="1776" y="979"/>
                      <a:pt x="1848" y="979"/>
                    </a:cubicBezTo>
                    <a:cubicBezTo>
                      <a:pt x="2004" y="979"/>
                      <a:pt x="2157" y="959"/>
                      <a:pt x="2307" y="906"/>
                    </a:cubicBezTo>
                    <a:cubicBezTo>
                      <a:pt x="2494" y="837"/>
                      <a:pt x="2665" y="728"/>
                      <a:pt x="2809" y="591"/>
                    </a:cubicBezTo>
                    <a:cubicBezTo>
                      <a:pt x="2973" y="435"/>
                      <a:pt x="3096" y="240"/>
                      <a:pt x="3164" y="25"/>
                    </a:cubicBezTo>
                    <a:cubicBezTo>
                      <a:pt x="3167" y="10"/>
                      <a:pt x="3157" y="1"/>
                      <a:pt x="3146" y="1"/>
                    </a:cubicBezTo>
                    <a:close/>
                  </a:path>
                </a:pathLst>
              </a:custGeom>
              <a:solidFill>
                <a:srgbClr val="2B526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2"/>
              <p:cNvSpPr/>
              <p:nvPr/>
            </p:nvSpPr>
            <p:spPr>
              <a:xfrm flipH="1">
                <a:off x="6576540" y="2795979"/>
                <a:ext cx="100580" cy="69440"/>
              </a:xfrm>
              <a:custGeom>
                <a:avLst/>
                <a:gdLst/>
                <a:ahLst/>
                <a:cxnLst/>
                <a:rect l="l" t="t" r="r" b="b"/>
                <a:pathLst>
                  <a:path w="1712" h="1182" extrusionOk="0">
                    <a:moveTo>
                      <a:pt x="516" y="1"/>
                    </a:moveTo>
                    <a:cubicBezTo>
                      <a:pt x="335" y="1"/>
                      <a:pt x="164" y="108"/>
                      <a:pt x="93" y="286"/>
                    </a:cubicBezTo>
                    <a:cubicBezTo>
                      <a:pt x="1" y="518"/>
                      <a:pt x="114" y="784"/>
                      <a:pt x="346" y="876"/>
                    </a:cubicBezTo>
                    <a:lnTo>
                      <a:pt x="1032" y="1150"/>
                    </a:lnTo>
                    <a:cubicBezTo>
                      <a:pt x="1086" y="1171"/>
                      <a:pt x="1141" y="1181"/>
                      <a:pt x="1196" y="1181"/>
                    </a:cubicBezTo>
                    <a:cubicBezTo>
                      <a:pt x="1376" y="1181"/>
                      <a:pt x="1549" y="1072"/>
                      <a:pt x="1619" y="896"/>
                    </a:cubicBezTo>
                    <a:cubicBezTo>
                      <a:pt x="1712" y="665"/>
                      <a:pt x="1598" y="398"/>
                      <a:pt x="1367" y="307"/>
                    </a:cubicBezTo>
                    <a:lnTo>
                      <a:pt x="684" y="33"/>
                    </a:lnTo>
                    <a:cubicBezTo>
                      <a:pt x="629" y="11"/>
                      <a:pt x="572" y="1"/>
                      <a:pt x="516" y="1"/>
                    </a:cubicBezTo>
                    <a:close/>
                  </a:path>
                </a:pathLst>
              </a:custGeom>
              <a:solidFill>
                <a:srgbClr val="E39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2"/>
              <p:cNvSpPr/>
              <p:nvPr/>
            </p:nvSpPr>
            <p:spPr>
              <a:xfrm flipH="1">
                <a:off x="6625302" y="2870825"/>
                <a:ext cx="79489" cy="57338"/>
              </a:xfrm>
              <a:custGeom>
                <a:avLst/>
                <a:gdLst/>
                <a:ahLst/>
                <a:cxnLst/>
                <a:rect l="l" t="t" r="r" b="b"/>
                <a:pathLst>
                  <a:path w="1353" h="976" extrusionOk="0">
                    <a:moveTo>
                      <a:pt x="454" y="0"/>
                    </a:moveTo>
                    <a:cubicBezTo>
                      <a:pt x="295" y="0"/>
                      <a:pt x="145" y="95"/>
                      <a:pt x="83" y="251"/>
                    </a:cubicBezTo>
                    <a:cubicBezTo>
                      <a:pt x="1" y="452"/>
                      <a:pt x="103" y="688"/>
                      <a:pt x="305" y="769"/>
                    </a:cubicBezTo>
                    <a:lnTo>
                      <a:pt x="755" y="947"/>
                    </a:lnTo>
                    <a:cubicBezTo>
                      <a:pt x="803" y="966"/>
                      <a:pt x="852" y="976"/>
                      <a:pt x="901" y="976"/>
                    </a:cubicBezTo>
                    <a:cubicBezTo>
                      <a:pt x="1059" y="976"/>
                      <a:pt x="1211" y="879"/>
                      <a:pt x="1271" y="725"/>
                    </a:cubicBezTo>
                    <a:cubicBezTo>
                      <a:pt x="1353" y="520"/>
                      <a:pt x="1253" y="289"/>
                      <a:pt x="1049" y="207"/>
                    </a:cubicBezTo>
                    <a:lnTo>
                      <a:pt x="602" y="29"/>
                    </a:lnTo>
                    <a:cubicBezTo>
                      <a:pt x="553" y="9"/>
                      <a:pt x="503" y="0"/>
                      <a:pt x="454" y="0"/>
                    </a:cubicBezTo>
                    <a:close/>
                  </a:path>
                </a:pathLst>
              </a:custGeom>
              <a:solidFill>
                <a:srgbClr val="E39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2"/>
              <p:cNvSpPr/>
              <p:nvPr/>
            </p:nvSpPr>
            <p:spPr>
              <a:xfrm flipH="1">
                <a:off x="6647333" y="2904488"/>
                <a:ext cx="70852" cy="53930"/>
              </a:xfrm>
              <a:custGeom>
                <a:avLst/>
                <a:gdLst/>
                <a:ahLst/>
                <a:cxnLst/>
                <a:rect l="l" t="t" r="r" b="b"/>
                <a:pathLst>
                  <a:path w="1206" h="918" extrusionOk="0">
                    <a:moveTo>
                      <a:pt x="452" y="1"/>
                    </a:moveTo>
                    <a:cubicBezTo>
                      <a:pt x="294" y="1"/>
                      <a:pt x="145" y="95"/>
                      <a:pt x="82" y="251"/>
                    </a:cubicBezTo>
                    <a:cubicBezTo>
                      <a:pt x="0" y="456"/>
                      <a:pt x="103" y="688"/>
                      <a:pt x="304" y="770"/>
                    </a:cubicBezTo>
                    <a:lnTo>
                      <a:pt x="605" y="890"/>
                    </a:lnTo>
                    <a:cubicBezTo>
                      <a:pt x="653" y="909"/>
                      <a:pt x="703" y="918"/>
                      <a:pt x="751" y="918"/>
                    </a:cubicBezTo>
                    <a:cubicBezTo>
                      <a:pt x="910" y="918"/>
                      <a:pt x="1061" y="822"/>
                      <a:pt x="1123" y="668"/>
                    </a:cubicBezTo>
                    <a:cubicBezTo>
                      <a:pt x="1205" y="463"/>
                      <a:pt x="1103" y="231"/>
                      <a:pt x="898" y="149"/>
                    </a:cubicBezTo>
                    <a:lnTo>
                      <a:pt x="601" y="29"/>
                    </a:lnTo>
                    <a:cubicBezTo>
                      <a:pt x="552" y="10"/>
                      <a:pt x="502" y="1"/>
                      <a:pt x="452" y="1"/>
                    </a:cubicBezTo>
                    <a:close/>
                  </a:path>
                </a:pathLst>
              </a:custGeom>
              <a:solidFill>
                <a:srgbClr val="E39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2"/>
              <p:cNvSpPr/>
              <p:nvPr/>
            </p:nvSpPr>
            <p:spPr>
              <a:xfrm flipH="1">
                <a:off x="6601215" y="2838337"/>
                <a:ext cx="97114" cy="67971"/>
              </a:xfrm>
              <a:custGeom>
                <a:avLst/>
                <a:gdLst/>
                <a:ahLst/>
                <a:cxnLst/>
                <a:rect l="l" t="t" r="r" b="b"/>
                <a:pathLst>
                  <a:path w="1653" h="1157" extrusionOk="0">
                    <a:moveTo>
                      <a:pt x="516" y="0"/>
                    </a:moveTo>
                    <a:cubicBezTo>
                      <a:pt x="335" y="0"/>
                      <a:pt x="163" y="108"/>
                      <a:pt x="92" y="285"/>
                    </a:cubicBezTo>
                    <a:cubicBezTo>
                      <a:pt x="1" y="517"/>
                      <a:pt x="116" y="783"/>
                      <a:pt x="345" y="876"/>
                    </a:cubicBezTo>
                    <a:lnTo>
                      <a:pt x="970" y="1125"/>
                    </a:lnTo>
                    <a:cubicBezTo>
                      <a:pt x="1024" y="1146"/>
                      <a:pt x="1080" y="1157"/>
                      <a:pt x="1135" y="1157"/>
                    </a:cubicBezTo>
                    <a:cubicBezTo>
                      <a:pt x="1316" y="1157"/>
                      <a:pt x="1489" y="1047"/>
                      <a:pt x="1560" y="869"/>
                    </a:cubicBezTo>
                    <a:cubicBezTo>
                      <a:pt x="1652" y="640"/>
                      <a:pt x="1540" y="374"/>
                      <a:pt x="1307" y="282"/>
                    </a:cubicBezTo>
                    <a:lnTo>
                      <a:pt x="683" y="32"/>
                    </a:lnTo>
                    <a:cubicBezTo>
                      <a:pt x="628" y="10"/>
                      <a:pt x="572" y="0"/>
                      <a:pt x="516" y="0"/>
                    </a:cubicBezTo>
                    <a:close/>
                  </a:path>
                </a:pathLst>
              </a:custGeom>
              <a:solidFill>
                <a:srgbClr val="E39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dk1"/>
                    </a:solidFill>
                  </a:rPr>
                  <a:t>    </a:t>
                </a:r>
                <a:endParaRPr>
                  <a:solidFill>
                    <a:schemeClr val="dk1"/>
                  </a:solidFill>
                </a:endParaRPr>
              </a:p>
            </p:txBody>
          </p:sp>
        </p:grpSp>
        <p:sp>
          <p:nvSpPr>
            <p:cNvPr id="1026" name="Google Shape;1026;p32"/>
            <p:cNvSpPr/>
            <p:nvPr/>
          </p:nvSpPr>
          <p:spPr>
            <a:xfrm>
              <a:off x="6038032" y="2405184"/>
              <a:ext cx="304747" cy="273182"/>
            </a:xfrm>
            <a:custGeom>
              <a:avLst/>
              <a:gdLst/>
              <a:ahLst/>
              <a:cxnLst/>
              <a:rect l="l" t="t" r="r" b="b"/>
              <a:pathLst>
                <a:path w="7656" h="6863" extrusionOk="0">
                  <a:moveTo>
                    <a:pt x="6406" y="1"/>
                  </a:moveTo>
                  <a:cubicBezTo>
                    <a:pt x="5991" y="1"/>
                    <a:pt x="5565" y="203"/>
                    <a:pt x="5372" y="670"/>
                  </a:cubicBezTo>
                  <a:cubicBezTo>
                    <a:pt x="4972" y="1647"/>
                    <a:pt x="4536" y="2616"/>
                    <a:pt x="3945" y="3496"/>
                  </a:cubicBezTo>
                  <a:cubicBezTo>
                    <a:pt x="3713" y="3845"/>
                    <a:pt x="3351" y="4490"/>
                    <a:pt x="2965" y="4664"/>
                  </a:cubicBezTo>
                  <a:cubicBezTo>
                    <a:pt x="2869" y="4709"/>
                    <a:pt x="2910" y="4779"/>
                    <a:pt x="2884" y="4779"/>
                  </a:cubicBezTo>
                  <a:cubicBezTo>
                    <a:pt x="2867" y="4779"/>
                    <a:pt x="2820" y="4748"/>
                    <a:pt x="2682" y="4657"/>
                  </a:cubicBezTo>
                  <a:cubicBezTo>
                    <a:pt x="2456" y="4514"/>
                    <a:pt x="2252" y="4237"/>
                    <a:pt x="2084" y="4036"/>
                  </a:cubicBezTo>
                  <a:cubicBezTo>
                    <a:pt x="1884" y="3796"/>
                    <a:pt x="1648" y="3696"/>
                    <a:pt x="1417" y="3696"/>
                  </a:cubicBezTo>
                  <a:cubicBezTo>
                    <a:pt x="685" y="3696"/>
                    <a:pt x="0" y="4702"/>
                    <a:pt x="630" y="5459"/>
                  </a:cubicBezTo>
                  <a:cubicBezTo>
                    <a:pt x="1095" y="6016"/>
                    <a:pt x="1740" y="6644"/>
                    <a:pt x="2477" y="6818"/>
                  </a:cubicBezTo>
                  <a:cubicBezTo>
                    <a:pt x="2606" y="6848"/>
                    <a:pt x="2731" y="6863"/>
                    <a:pt x="2853" y="6863"/>
                  </a:cubicBezTo>
                  <a:cubicBezTo>
                    <a:pt x="3571" y="6863"/>
                    <a:pt x="4162" y="6367"/>
                    <a:pt x="4652" y="5855"/>
                  </a:cubicBezTo>
                  <a:cubicBezTo>
                    <a:pt x="5925" y="4538"/>
                    <a:pt x="6672" y="2869"/>
                    <a:pt x="7356" y="1206"/>
                  </a:cubicBezTo>
                  <a:cubicBezTo>
                    <a:pt x="7655" y="478"/>
                    <a:pt x="7043" y="1"/>
                    <a:pt x="6406" y="1"/>
                  </a:cubicBezTo>
                  <a:close/>
                </a:path>
              </a:pathLst>
            </a:custGeom>
            <a:solidFill>
              <a:srgbClr val="5281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2"/>
            <p:cNvSpPr/>
            <p:nvPr/>
          </p:nvSpPr>
          <p:spPr>
            <a:xfrm>
              <a:off x="6038032" y="2883830"/>
              <a:ext cx="304747" cy="273182"/>
            </a:xfrm>
            <a:custGeom>
              <a:avLst/>
              <a:gdLst/>
              <a:ahLst/>
              <a:cxnLst/>
              <a:rect l="l" t="t" r="r" b="b"/>
              <a:pathLst>
                <a:path w="7656" h="6863" extrusionOk="0">
                  <a:moveTo>
                    <a:pt x="6406" y="1"/>
                  </a:moveTo>
                  <a:cubicBezTo>
                    <a:pt x="5991" y="1"/>
                    <a:pt x="5565" y="203"/>
                    <a:pt x="5372" y="670"/>
                  </a:cubicBezTo>
                  <a:cubicBezTo>
                    <a:pt x="4972" y="1647"/>
                    <a:pt x="4536" y="2616"/>
                    <a:pt x="3945" y="3496"/>
                  </a:cubicBezTo>
                  <a:cubicBezTo>
                    <a:pt x="3713" y="3845"/>
                    <a:pt x="3351" y="4490"/>
                    <a:pt x="2965" y="4664"/>
                  </a:cubicBezTo>
                  <a:cubicBezTo>
                    <a:pt x="2869" y="4709"/>
                    <a:pt x="2910" y="4779"/>
                    <a:pt x="2884" y="4779"/>
                  </a:cubicBezTo>
                  <a:cubicBezTo>
                    <a:pt x="2867" y="4779"/>
                    <a:pt x="2820" y="4748"/>
                    <a:pt x="2682" y="4657"/>
                  </a:cubicBezTo>
                  <a:cubicBezTo>
                    <a:pt x="2456" y="4514"/>
                    <a:pt x="2252" y="4237"/>
                    <a:pt x="2084" y="4036"/>
                  </a:cubicBezTo>
                  <a:cubicBezTo>
                    <a:pt x="1884" y="3796"/>
                    <a:pt x="1648" y="3696"/>
                    <a:pt x="1417" y="3696"/>
                  </a:cubicBezTo>
                  <a:cubicBezTo>
                    <a:pt x="685" y="3696"/>
                    <a:pt x="0" y="4702"/>
                    <a:pt x="630" y="5459"/>
                  </a:cubicBezTo>
                  <a:cubicBezTo>
                    <a:pt x="1095" y="6016"/>
                    <a:pt x="1740" y="6644"/>
                    <a:pt x="2477" y="6818"/>
                  </a:cubicBezTo>
                  <a:cubicBezTo>
                    <a:pt x="2606" y="6848"/>
                    <a:pt x="2731" y="6863"/>
                    <a:pt x="2853" y="6863"/>
                  </a:cubicBezTo>
                  <a:cubicBezTo>
                    <a:pt x="3571" y="6863"/>
                    <a:pt x="4162" y="6367"/>
                    <a:pt x="4652" y="5855"/>
                  </a:cubicBezTo>
                  <a:cubicBezTo>
                    <a:pt x="5925" y="4538"/>
                    <a:pt x="6672" y="2869"/>
                    <a:pt x="7356" y="1206"/>
                  </a:cubicBezTo>
                  <a:cubicBezTo>
                    <a:pt x="7655" y="478"/>
                    <a:pt x="7043" y="1"/>
                    <a:pt x="6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8" name="Google Shape;1028;p32"/>
          <p:cNvSpPr txBox="1">
            <a:spLocks noGrp="1"/>
          </p:cNvSpPr>
          <p:nvPr>
            <p:ph type="title" idx="2"/>
          </p:nvPr>
        </p:nvSpPr>
        <p:spPr>
          <a:xfrm>
            <a:off x="532470" y="1528325"/>
            <a:ext cx="26670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9600">
                <a:solidFill>
                  <a:schemeClr val="dk1"/>
                </a:solidFill>
              </a:rPr>
              <a:t>03</a:t>
            </a:r>
            <a:endParaRPr sz="9600">
              <a:solidFill>
                <a:schemeClr val="dk1"/>
              </a:solidFill>
            </a:endParaRPr>
          </a:p>
        </p:txBody>
      </p:sp>
      <p:pic>
        <p:nvPicPr>
          <p:cNvPr id="2" name="Picture 4" descr="000 - Big Brothers Big Sisters Official Digital Assets | Brandfolder">
            <a:extLst>
              <a:ext uri="{FF2B5EF4-FFF2-40B4-BE49-F238E27FC236}">
                <a16:creationId xmlns:a16="http://schemas.microsoft.com/office/drawing/2014/main" id="{C02EC613-4782-5E18-5BA2-21657882BD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36" y="4497185"/>
            <a:ext cx="1294865" cy="5881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88">
          <a:extLst>
            <a:ext uri="{FF2B5EF4-FFF2-40B4-BE49-F238E27FC236}">
              <a16:creationId xmlns:a16="http://schemas.microsoft.com/office/drawing/2014/main" id="{B5892DD2-0E9E-C0C0-A61E-A592EA81FE58}"/>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0CB582D1-09FB-A295-5DA0-8478090A7F71}"/>
              </a:ext>
            </a:extLst>
          </p:cNvPr>
          <p:cNvGrpSpPr/>
          <p:nvPr/>
        </p:nvGrpSpPr>
        <p:grpSpPr>
          <a:xfrm>
            <a:off x="5342133" y="1337240"/>
            <a:ext cx="3891250" cy="4393948"/>
            <a:chOff x="5914490" y="1877668"/>
            <a:chExt cx="3468795" cy="3916917"/>
          </a:xfrm>
        </p:grpSpPr>
        <p:grpSp>
          <p:nvGrpSpPr>
            <p:cNvPr id="6" name="Group 5">
              <a:extLst>
                <a:ext uri="{FF2B5EF4-FFF2-40B4-BE49-F238E27FC236}">
                  <a16:creationId xmlns:a16="http://schemas.microsoft.com/office/drawing/2014/main" id="{F10FF3B6-60AB-EDC7-39C7-3064C8CC162E}"/>
                </a:ext>
              </a:extLst>
            </p:cNvPr>
            <p:cNvGrpSpPr/>
            <p:nvPr/>
          </p:nvGrpSpPr>
          <p:grpSpPr>
            <a:xfrm>
              <a:off x="5914490" y="1877668"/>
              <a:ext cx="3468795" cy="3916917"/>
              <a:chOff x="6144678" y="2441230"/>
              <a:chExt cx="3119545" cy="3520042"/>
            </a:xfrm>
          </p:grpSpPr>
          <p:sp>
            <p:nvSpPr>
              <p:cNvPr id="2100" name="Google Shape;691;p29">
                <a:extLst>
                  <a:ext uri="{FF2B5EF4-FFF2-40B4-BE49-F238E27FC236}">
                    <a16:creationId xmlns:a16="http://schemas.microsoft.com/office/drawing/2014/main" id="{6657E498-AADB-9D61-5337-256EA33EDE39}"/>
                  </a:ext>
                </a:extLst>
              </p:cNvPr>
              <p:cNvSpPr/>
              <p:nvPr/>
            </p:nvSpPr>
            <p:spPr>
              <a:xfrm rot="11280000">
                <a:off x="6144678" y="4827399"/>
                <a:ext cx="649682" cy="1133873"/>
              </a:xfrm>
              <a:custGeom>
                <a:avLst/>
                <a:gdLst/>
                <a:ahLst/>
                <a:cxnLst/>
                <a:rect l="l" t="t" r="r" b="b"/>
                <a:pathLst>
                  <a:path w="17670" h="30839" extrusionOk="0">
                    <a:moveTo>
                      <a:pt x="13004" y="1"/>
                    </a:moveTo>
                    <a:cubicBezTo>
                      <a:pt x="12994" y="1"/>
                      <a:pt x="12983" y="1"/>
                      <a:pt x="12972" y="2"/>
                    </a:cubicBezTo>
                    <a:cubicBezTo>
                      <a:pt x="12674" y="39"/>
                      <a:pt x="12451" y="281"/>
                      <a:pt x="12451" y="580"/>
                    </a:cubicBezTo>
                    <a:lnTo>
                      <a:pt x="12339" y="4195"/>
                    </a:lnTo>
                    <a:cubicBezTo>
                      <a:pt x="12339" y="4345"/>
                      <a:pt x="12208" y="4456"/>
                      <a:pt x="12078" y="4475"/>
                    </a:cubicBezTo>
                    <a:lnTo>
                      <a:pt x="11985" y="4475"/>
                    </a:lnTo>
                    <a:cubicBezTo>
                      <a:pt x="11854" y="4475"/>
                      <a:pt x="11742" y="4382"/>
                      <a:pt x="11705" y="4270"/>
                    </a:cubicBezTo>
                    <a:lnTo>
                      <a:pt x="11034" y="1474"/>
                    </a:lnTo>
                    <a:cubicBezTo>
                      <a:pt x="10941" y="1139"/>
                      <a:pt x="10643" y="915"/>
                      <a:pt x="10326" y="915"/>
                    </a:cubicBezTo>
                    <a:cubicBezTo>
                      <a:pt x="10009" y="1008"/>
                      <a:pt x="9823" y="1325"/>
                      <a:pt x="9916" y="1623"/>
                    </a:cubicBezTo>
                    <a:cubicBezTo>
                      <a:pt x="9916" y="1623"/>
                      <a:pt x="10904" y="5649"/>
                      <a:pt x="10904" y="5668"/>
                    </a:cubicBezTo>
                    <a:cubicBezTo>
                      <a:pt x="10978" y="6022"/>
                      <a:pt x="10941" y="6395"/>
                      <a:pt x="10829" y="6749"/>
                    </a:cubicBezTo>
                    <a:cubicBezTo>
                      <a:pt x="10792" y="6870"/>
                      <a:pt x="10685" y="6931"/>
                      <a:pt x="10575" y="6931"/>
                    </a:cubicBezTo>
                    <a:cubicBezTo>
                      <a:pt x="10466" y="6931"/>
                      <a:pt x="10354" y="6870"/>
                      <a:pt x="10307" y="6749"/>
                    </a:cubicBezTo>
                    <a:lnTo>
                      <a:pt x="9804" y="5258"/>
                    </a:lnTo>
                    <a:cubicBezTo>
                      <a:pt x="9722" y="5025"/>
                      <a:pt x="9509" y="4883"/>
                      <a:pt x="9276" y="4883"/>
                    </a:cubicBezTo>
                    <a:cubicBezTo>
                      <a:pt x="9192" y="4883"/>
                      <a:pt x="9105" y="4901"/>
                      <a:pt x="9021" y="4941"/>
                    </a:cubicBezTo>
                    <a:cubicBezTo>
                      <a:pt x="8760" y="5090"/>
                      <a:pt x="8648" y="5407"/>
                      <a:pt x="8760" y="5687"/>
                    </a:cubicBezTo>
                    <a:lnTo>
                      <a:pt x="9301" y="7234"/>
                    </a:lnTo>
                    <a:cubicBezTo>
                      <a:pt x="9431" y="8128"/>
                      <a:pt x="9711" y="8985"/>
                      <a:pt x="10121" y="9806"/>
                    </a:cubicBezTo>
                    <a:lnTo>
                      <a:pt x="9804" y="10495"/>
                    </a:lnTo>
                    <a:lnTo>
                      <a:pt x="9450" y="11259"/>
                    </a:lnTo>
                    <a:lnTo>
                      <a:pt x="9468" y="11259"/>
                    </a:lnTo>
                    <a:lnTo>
                      <a:pt x="5275" y="18156"/>
                    </a:lnTo>
                    <a:cubicBezTo>
                      <a:pt x="5349" y="18379"/>
                      <a:pt x="5312" y="18640"/>
                      <a:pt x="5182" y="18845"/>
                    </a:cubicBezTo>
                    <a:lnTo>
                      <a:pt x="4585" y="19758"/>
                    </a:lnTo>
                    <a:lnTo>
                      <a:pt x="112" y="26543"/>
                    </a:lnTo>
                    <a:lnTo>
                      <a:pt x="0" y="26710"/>
                    </a:lnTo>
                    <a:lnTo>
                      <a:pt x="1808" y="28835"/>
                    </a:lnTo>
                    <a:cubicBezTo>
                      <a:pt x="2882" y="30278"/>
                      <a:pt x="4127" y="30839"/>
                      <a:pt x="5288" y="30839"/>
                    </a:cubicBezTo>
                    <a:cubicBezTo>
                      <a:pt x="6304" y="30839"/>
                      <a:pt x="7256" y="30410"/>
                      <a:pt x="7977" y="29767"/>
                    </a:cubicBezTo>
                    <a:cubicBezTo>
                      <a:pt x="8462" y="29320"/>
                      <a:pt x="8835" y="28742"/>
                      <a:pt x="9040" y="28108"/>
                    </a:cubicBezTo>
                    <a:lnTo>
                      <a:pt x="14072" y="12471"/>
                    </a:lnTo>
                    <a:lnTo>
                      <a:pt x="14091" y="12471"/>
                    </a:lnTo>
                    <a:lnTo>
                      <a:pt x="14296" y="11781"/>
                    </a:lnTo>
                    <a:lnTo>
                      <a:pt x="14333" y="11707"/>
                    </a:lnTo>
                    <a:cubicBezTo>
                      <a:pt x="15209" y="10272"/>
                      <a:pt x="15899" y="8725"/>
                      <a:pt x="16383" y="7103"/>
                    </a:cubicBezTo>
                    <a:lnTo>
                      <a:pt x="17539" y="4121"/>
                    </a:lnTo>
                    <a:cubicBezTo>
                      <a:pt x="17669" y="3823"/>
                      <a:pt x="17520" y="3469"/>
                      <a:pt x="17203" y="3357"/>
                    </a:cubicBezTo>
                    <a:cubicBezTo>
                      <a:pt x="17147" y="3339"/>
                      <a:pt x="17091" y="3331"/>
                      <a:pt x="17036" y="3331"/>
                    </a:cubicBezTo>
                    <a:cubicBezTo>
                      <a:pt x="16799" y="3331"/>
                      <a:pt x="16586" y="3484"/>
                      <a:pt x="16495" y="3711"/>
                    </a:cubicBezTo>
                    <a:lnTo>
                      <a:pt x="15936" y="5053"/>
                    </a:lnTo>
                    <a:cubicBezTo>
                      <a:pt x="15888" y="5179"/>
                      <a:pt x="15774" y="5244"/>
                      <a:pt x="15660" y="5244"/>
                    </a:cubicBezTo>
                    <a:cubicBezTo>
                      <a:pt x="15555" y="5244"/>
                      <a:pt x="15449" y="5188"/>
                      <a:pt x="15395" y="5071"/>
                    </a:cubicBezTo>
                    <a:cubicBezTo>
                      <a:pt x="15302" y="4885"/>
                      <a:pt x="15284" y="4661"/>
                      <a:pt x="15321" y="4438"/>
                    </a:cubicBezTo>
                    <a:lnTo>
                      <a:pt x="15917" y="1232"/>
                    </a:lnTo>
                    <a:cubicBezTo>
                      <a:pt x="15973" y="896"/>
                      <a:pt x="15750" y="580"/>
                      <a:pt x="15414" y="561"/>
                    </a:cubicBezTo>
                    <a:cubicBezTo>
                      <a:pt x="15401" y="560"/>
                      <a:pt x="15389" y="560"/>
                      <a:pt x="15377" y="560"/>
                    </a:cubicBezTo>
                    <a:cubicBezTo>
                      <a:pt x="15094" y="560"/>
                      <a:pt x="14853" y="760"/>
                      <a:pt x="14799" y="1046"/>
                    </a:cubicBezTo>
                    <a:lnTo>
                      <a:pt x="14240" y="4140"/>
                    </a:lnTo>
                    <a:cubicBezTo>
                      <a:pt x="14207" y="4334"/>
                      <a:pt x="14034" y="4486"/>
                      <a:pt x="13843" y="4486"/>
                    </a:cubicBezTo>
                    <a:cubicBezTo>
                      <a:pt x="13814" y="4486"/>
                      <a:pt x="13785" y="4482"/>
                      <a:pt x="13755" y="4475"/>
                    </a:cubicBezTo>
                    <a:cubicBezTo>
                      <a:pt x="13569" y="4438"/>
                      <a:pt x="13438" y="4289"/>
                      <a:pt x="13457" y="4102"/>
                    </a:cubicBezTo>
                    <a:lnTo>
                      <a:pt x="13550" y="580"/>
                    </a:lnTo>
                    <a:cubicBezTo>
                      <a:pt x="13568" y="255"/>
                      <a:pt x="13308" y="1"/>
                      <a:pt x="13004" y="1"/>
                    </a:cubicBezTo>
                    <a:close/>
                  </a:path>
                </a:pathLst>
              </a:custGeom>
              <a:solidFill>
                <a:srgbClr val="FFCFC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10" name="Google Shape;627;p29">
                <a:extLst>
                  <a:ext uri="{FF2B5EF4-FFF2-40B4-BE49-F238E27FC236}">
                    <a16:creationId xmlns:a16="http://schemas.microsoft.com/office/drawing/2014/main" id="{9786B1CF-981A-4C51-20E7-C96028A8ED57}"/>
                  </a:ext>
                </a:extLst>
              </p:cNvPr>
              <p:cNvGrpSpPr/>
              <p:nvPr/>
            </p:nvGrpSpPr>
            <p:grpSpPr>
              <a:xfrm>
                <a:off x="6474378" y="2441230"/>
                <a:ext cx="2789845" cy="3087330"/>
                <a:chOff x="6460822" y="2218657"/>
                <a:chExt cx="2789845" cy="3087330"/>
              </a:xfrm>
            </p:grpSpPr>
            <p:sp>
              <p:nvSpPr>
                <p:cNvPr id="52" name="Google Shape;669;p29">
                  <a:extLst>
                    <a:ext uri="{FF2B5EF4-FFF2-40B4-BE49-F238E27FC236}">
                      <a16:creationId xmlns:a16="http://schemas.microsoft.com/office/drawing/2014/main" id="{546FF717-EFEC-6F1C-BAC9-5981B6CB4DF3}"/>
                    </a:ext>
                  </a:extLst>
                </p:cNvPr>
                <p:cNvSpPr/>
                <p:nvPr/>
              </p:nvSpPr>
              <p:spPr>
                <a:xfrm>
                  <a:off x="7632676" y="2218657"/>
                  <a:ext cx="1393194" cy="1636264"/>
                </a:xfrm>
                <a:custGeom>
                  <a:avLst/>
                  <a:gdLst/>
                  <a:ahLst/>
                  <a:cxnLst/>
                  <a:rect l="l" t="t" r="r" b="b"/>
                  <a:pathLst>
                    <a:path w="37892" h="44503" extrusionOk="0">
                      <a:moveTo>
                        <a:pt x="15838" y="1"/>
                      </a:moveTo>
                      <a:cubicBezTo>
                        <a:pt x="11189" y="1"/>
                        <a:pt x="6861" y="2795"/>
                        <a:pt x="5648" y="9938"/>
                      </a:cubicBezTo>
                      <a:cubicBezTo>
                        <a:pt x="5443" y="11242"/>
                        <a:pt x="3579" y="13199"/>
                        <a:pt x="2852" y="14411"/>
                      </a:cubicBezTo>
                      <a:cubicBezTo>
                        <a:pt x="2647" y="14765"/>
                        <a:pt x="2423" y="15156"/>
                        <a:pt x="2200" y="15585"/>
                      </a:cubicBezTo>
                      <a:cubicBezTo>
                        <a:pt x="1137" y="17206"/>
                        <a:pt x="671" y="19163"/>
                        <a:pt x="932" y="21102"/>
                      </a:cubicBezTo>
                      <a:cubicBezTo>
                        <a:pt x="1081" y="22220"/>
                        <a:pt x="1491" y="23283"/>
                        <a:pt x="2088" y="24214"/>
                      </a:cubicBezTo>
                      <a:cubicBezTo>
                        <a:pt x="1976" y="24419"/>
                        <a:pt x="1845" y="24625"/>
                        <a:pt x="1715" y="24848"/>
                      </a:cubicBezTo>
                      <a:cubicBezTo>
                        <a:pt x="559" y="26507"/>
                        <a:pt x="0" y="28408"/>
                        <a:pt x="243" y="30365"/>
                      </a:cubicBezTo>
                      <a:cubicBezTo>
                        <a:pt x="597" y="33235"/>
                        <a:pt x="2628" y="35565"/>
                        <a:pt x="5517" y="36888"/>
                      </a:cubicBezTo>
                      <a:cubicBezTo>
                        <a:pt x="9040" y="38510"/>
                        <a:pt x="12507" y="40225"/>
                        <a:pt x="15526" y="42350"/>
                      </a:cubicBezTo>
                      <a:cubicBezTo>
                        <a:pt x="17479" y="43704"/>
                        <a:pt x="20043" y="44502"/>
                        <a:pt x="22851" y="44502"/>
                      </a:cubicBezTo>
                      <a:cubicBezTo>
                        <a:pt x="23714" y="44502"/>
                        <a:pt x="24599" y="44427"/>
                        <a:pt x="25497" y="44269"/>
                      </a:cubicBezTo>
                      <a:cubicBezTo>
                        <a:pt x="30977" y="43300"/>
                        <a:pt x="35189" y="39386"/>
                        <a:pt x="35432" y="35006"/>
                      </a:cubicBezTo>
                      <a:cubicBezTo>
                        <a:pt x="35469" y="34316"/>
                        <a:pt x="35413" y="33608"/>
                        <a:pt x="35245" y="32937"/>
                      </a:cubicBezTo>
                      <a:cubicBezTo>
                        <a:pt x="35077" y="32341"/>
                        <a:pt x="34705" y="31782"/>
                        <a:pt x="34742" y="31148"/>
                      </a:cubicBezTo>
                      <a:cubicBezTo>
                        <a:pt x="34816" y="30365"/>
                        <a:pt x="35450" y="29750"/>
                        <a:pt x="35972" y="29098"/>
                      </a:cubicBezTo>
                      <a:cubicBezTo>
                        <a:pt x="37649" y="26992"/>
                        <a:pt x="37892" y="23972"/>
                        <a:pt x="36550" y="21717"/>
                      </a:cubicBezTo>
                      <a:cubicBezTo>
                        <a:pt x="36047" y="20878"/>
                        <a:pt x="35376" y="20151"/>
                        <a:pt x="34574" y="19611"/>
                      </a:cubicBezTo>
                      <a:cubicBezTo>
                        <a:pt x="37109" y="16032"/>
                        <a:pt x="35637" y="11037"/>
                        <a:pt x="31555" y="9416"/>
                      </a:cubicBezTo>
                      <a:cubicBezTo>
                        <a:pt x="31387" y="9341"/>
                        <a:pt x="31201" y="9285"/>
                        <a:pt x="31014" y="9211"/>
                      </a:cubicBezTo>
                      <a:cubicBezTo>
                        <a:pt x="30474" y="9043"/>
                        <a:pt x="29896" y="8912"/>
                        <a:pt x="29318" y="8875"/>
                      </a:cubicBezTo>
                      <a:cubicBezTo>
                        <a:pt x="28554" y="8819"/>
                        <a:pt x="27846" y="8931"/>
                        <a:pt x="27268" y="8316"/>
                      </a:cubicBezTo>
                      <a:cubicBezTo>
                        <a:pt x="26951" y="7981"/>
                        <a:pt x="26802" y="7515"/>
                        <a:pt x="26653" y="7067"/>
                      </a:cubicBezTo>
                      <a:cubicBezTo>
                        <a:pt x="25926" y="4868"/>
                        <a:pt x="24677" y="2985"/>
                        <a:pt x="22571" y="1830"/>
                      </a:cubicBezTo>
                      <a:cubicBezTo>
                        <a:pt x="20469" y="672"/>
                        <a:pt x="18115" y="1"/>
                        <a:pt x="15838" y="1"/>
                      </a:cubicBezTo>
                      <a:close/>
                    </a:path>
                  </a:pathLst>
                </a:custGeom>
                <a:solidFill>
                  <a:srgbClr val="3B302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3" name="Google Shape;670;p29">
                  <a:extLst>
                    <a:ext uri="{FF2B5EF4-FFF2-40B4-BE49-F238E27FC236}">
                      <a16:creationId xmlns:a16="http://schemas.microsoft.com/office/drawing/2014/main" id="{BD0D0952-B1F0-D68C-1CDD-D7DD16AF0CD8}"/>
                    </a:ext>
                  </a:extLst>
                </p:cNvPr>
                <p:cNvSpPr/>
                <p:nvPr/>
              </p:nvSpPr>
              <p:spPr>
                <a:xfrm>
                  <a:off x="7970496" y="2466139"/>
                  <a:ext cx="791568" cy="1488495"/>
                </a:xfrm>
                <a:custGeom>
                  <a:avLst/>
                  <a:gdLst/>
                  <a:ahLst/>
                  <a:cxnLst/>
                  <a:rect l="l" t="t" r="r" b="b"/>
                  <a:pathLst>
                    <a:path w="21529" h="40484" extrusionOk="0">
                      <a:moveTo>
                        <a:pt x="5257" y="1"/>
                      </a:moveTo>
                      <a:lnTo>
                        <a:pt x="5257" y="1"/>
                      </a:lnTo>
                      <a:cubicBezTo>
                        <a:pt x="5089" y="1082"/>
                        <a:pt x="5276" y="2610"/>
                        <a:pt x="4325" y="3915"/>
                      </a:cubicBezTo>
                      <a:cubicBezTo>
                        <a:pt x="4027" y="4288"/>
                        <a:pt x="3635" y="4604"/>
                        <a:pt x="3188" y="4791"/>
                      </a:cubicBezTo>
                      <a:cubicBezTo>
                        <a:pt x="3187" y="4791"/>
                        <a:pt x="3187" y="4791"/>
                        <a:pt x="3186" y="4791"/>
                      </a:cubicBezTo>
                      <a:cubicBezTo>
                        <a:pt x="3077" y="4791"/>
                        <a:pt x="1865" y="2331"/>
                        <a:pt x="1865" y="2331"/>
                      </a:cubicBezTo>
                      <a:lnTo>
                        <a:pt x="1865" y="2331"/>
                      </a:lnTo>
                      <a:cubicBezTo>
                        <a:pt x="1865" y="2331"/>
                        <a:pt x="2200" y="5089"/>
                        <a:pt x="1827" y="5145"/>
                      </a:cubicBezTo>
                      <a:cubicBezTo>
                        <a:pt x="1250" y="5257"/>
                        <a:pt x="616" y="5331"/>
                        <a:pt x="1" y="5499"/>
                      </a:cubicBezTo>
                      <a:lnTo>
                        <a:pt x="933" y="13495"/>
                      </a:lnTo>
                      <a:cubicBezTo>
                        <a:pt x="1231" y="16235"/>
                        <a:pt x="3039" y="18583"/>
                        <a:pt x="5611" y="19590"/>
                      </a:cubicBezTo>
                      <a:lnTo>
                        <a:pt x="6077" y="22385"/>
                      </a:lnTo>
                      <a:lnTo>
                        <a:pt x="486" y="23951"/>
                      </a:lnTo>
                      <a:lnTo>
                        <a:pt x="10196" y="40483"/>
                      </a:lnTo>
                      <a:lnTo>
                        <a:pt x="16347" y="31444"/>
                      </a:lnTo>
                      <a:lnTo>
                        <a:pt x="21528" y="24249"/>
                      </a:lnTo>
                      <a:lnTo>
                        <a:pt x="15732" y="22329"/>
                      </a:lnTo>
                      <a:lnTo>
                        <a:pt x="14278" y="16645"/>
                      </a:lnTo>
                      <a:cubicBezTo>
                        <a:pt x="15172" y="15210"/>
                        <a:pt x="15545" y="13532"/>
                        <a:pt x="15340" y="11855"/>
                      </a:cubicBezTo>
                      <a:lnTo>
                        <a:pt x="15303" y="11556"/>
                      </a:lnTo>
                      <a:cubicBezTo>
                        <a:pt x="15303" y="11407"/>
                        <a:pt x="15284" y="11240"/>
                        <a:pt x="15266" y="11072"/>
                      </a:cubicBezTo>
                      <a:lnTo>
                        <a:pt x="15210" y="10587"/>
                      </a:lnTo>
                      <a:lnTo>
                        <a:pt x="15601" y="10550"/>
                      </a:lnTo>
                      <a:cubicBezTo>
                        <a:pt x="16906" y="10326"/>
                        <a:pt x="17819" y="9134"/>
                        <a:pt x="17651" y="7829"/>
                      </a:cubicBezTo>
                      <a:cubicBezTo>
                        <a:pt x="17509" y="6565"/>
                        <a:pt x="16449" y="5642"/>
                        <a:pt x="15202" y="5642"/>
                      </a:cubicBezTo>
                      <a:cubicBezTo>
                        <a:pt x="15143" y="5642"/>
                        <a:pt x="15083" y="5644"/>
                        <a:pt x="15023" y="5648"/>
                      </a:cubicBezTo>
                      <a:lnTo>
                        <a:pt x="15023" y="5667"/>
                      </a:lnTo>
                      <a:lnTo>
                        <a:pt x="14651" y="5704"/>
                      </a:lnTo>
                      <a:cubicBezTo>
                        <a:pt x="8146" y="4828"/>
                        <a:pt x="5630" y="2666"/>
                        <a:pt x="5257" y="1"/>
                      </a:cubicBezTo>
                      <a:close/>
                    </a:path>
                  </a:pathLst>
                </a:custGeom>
                <a:solidFill>
                  <a:srgbClr val="EB8D6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4" name="Google Shape;671;p29">
                  <a:extLst>
                    <a:ext uri="{FF2B5EF4-FFF2-40B4-BE49-F238E27FC236}">
                      <a16:creationId xmlns:a16="http://schemas.microsoft.com/office/drawing/2014/main" id="{155B8F0D-7B7D-0B3C-6CAD-4268E4E3FC40}"/>
                    </a:ext>
                  </a:extLst>
                </p:cNvPr>
                <p:cNvSpPr/>
                <p:nvPr/>
              </p:nvSpPr>
              <p:spPr>
                <a:xfrm>
                  <a:off x="8002042" y="2891722"/>
                  <a:ext cx="543460" cy="377124"/>
                </a:xfrm>
                <a:custGeom>
                  <a:avLst/>
                  <a:gdLst/>
                  <a:ahLst/>
                  <a:cxnLst/>
                  <a:rect l="l" t="t" r="r" b="b"/>
                  <a:pathLst>
                    <a:path w="14781" h="10257" extrusionOk="0">
                      <a:moveTo>
                        <a:pt x="14445" y="0"/>
                      </a:moveTo>
                      <a:lnTo>
                        <a:pt x="14445" y="0"/>
                      </a:lnTo>
                      <a:cubicBezTo>
                        <a:pt x="14631" y="3858"/>
                        <a:pt x="11873" y="7250"/>
                        <a:pt x="8052" y="7679"/>
                      </a:cubicBezTo>
                      <a:cubicBezTo>
                        <a:pt x="7783" y="7709"/>
                        <a:pt x="7515" y="7724"/>
                        <a:pt x="7250" y="7724"/>
                      </a:cubicBezTo>
                      <a:cubicBezTo>
                        <a:pt x="3606" y="7724"/>
                        <a:pt x="435" y="4925"/>
                        <a:pt x="0" y="1137"/>
                      </a:cubicBezTo>
                      <a:lnTo>
                        <a:pt x="0" y="1137"/>
                      </a:lnTo>
                      <a:lnTo>
                        <a:pt x="56" y="1920"/>
                      </a:lnTo>
                      <a:cubicBezTo>
                        <a:pt x="392" y="4865"/>
                        <a:pt x="2423" y="7325"/>
                        <a:pt x="5238" y="8220"/>
                      </a:cubicBezTo>
                      <a:cubicBezTo>
                        <a:pt x="5784" y="9474"/>
                        <a:pt x="7024" y="10256"/>
                        <a:pt x="8360" y="10256"/>
                      </a:cubicBezTo>
                      <a:cubicBezTo>
                        <a:pt x="8572" y="10256"/>
                        <a:pt x="8787" y="10236"/>
                        <a:pt x="9003" y="10195"/>
                      </a:cubicBezTo>
                      <a:cubicBezTo>
                        <a:pt x="10568" y="9897"/>
                        <a:pt x="11724" y="8555"/>
                        <a:pt x="11761" y="6952"/>
                      </a:cubicBezTo>
                      <a:cubicBezTo>
                        <a:pt x="13755" y="5349"/>
                        <a:pt x="14780" y="2833"/>
                        <a:pt x="14482" y="298"/>
                      </a:cubicBezTo>
                      <a:lnTo>
                        <a:pt x="14445" y="0"/>
                      </a:lnTo>
                      <a:close/>
                    </a:path>
                  </a:pathLst>
                </a:custGeom>
                <a:solidFill>
                  <a:srgbClr val="DA744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5" name="Google Shape;672;p29">
                  <a:extLst>
                    <a:ext uri="{FF2B5EF4-FFF2-40B4-BE49-F238E27FC236}">
                      <a16:creationId xmlns:a16="http://schemas.microsoft.com/office/drawing/2014/main" id="{A49CBADC-F59E-0017-F599-77CCD8EDD9CB}"/>
                    </a:ext>
                  </a:extLst>
                </p:cNvPr>
                <p:cNvSpPr/>
                <p:nvPr/>
              </p:nvSpPr>
              <p:spPr>
                <a:xfrm>
                  <a:off x="8511897" y="2718253"/>
                  <a:ext cx="45261" cy="70998"/>
                </a:xfrm>
                <a:custGeom>
                  <a:avLst/>
                  <a:gdLst/>
                  <a:ahLst/>
                  <a:cxnLst/>
                  <a:rect l="l" t="t" r="r" b="b"/>
                  <a:pathLst>
                    <a:path w="1231" h="1931" extrusionOk="0">
                      <a:moveTo>
                        <a:pt x="974" y="0"/>
                      </a:moveTo>
                      <a:cubicBezTo>
                        <a:pt x="902" y="0"/>
                        <a:pt x="837" y="37"/>
                        <a:pt x="802" y="96"/>
                      </a:cubicBezTo>
                      <a:lnTo>
                        <a:pt x="0" y="1345"/>
                      </a:lnTo>
                      <a:lnTo>
                        <a:pt x="820" y="1904"/>
                      </a:lnTo>
                      <a:cubicBezTo>
                        <a:pt x="860" y="1917"/>
                        <a:pt x="899" y="1930"/>
                        <a:pt x="939" y="1930"/>
                      </a:cubicBezTo>
                      <a:cubicBezTo>
                        <a:pt x="955" y="1930"/>
                        <a:pt x="972" y="1928"/>
                        <a:pt x="988" y="1922"/>
                      </a:cubicBezTo>
                      <a:cubicBezTo>
                        <a:pt x="1044" y="1922"/>
                        <a:pt x="1100" y="1885"/>
                        <a:pt x="1137" y="1829"/>
                      </a:cubicBezTo>
                      <a:cubicBezTo>
                        <a:pt x="1193" y="1736"/>
                        <a:pt x="1174" y="1587"/>
                        <a:pt x="1062" y="1531"/>
                      </a:cubicBezTo>
                      <a:lnTo>
                        <a:pt x="597" y="1214"/>
                      </a:lnTo>
                      <a:lnTo>
                        <a:pt x="1156" y="338"/>
                      </a:lnTo>
                      <a:cubicBezTo>
                        <a:pt x="1230" y="245"/>
                        <a:pt x="1193" y="96"/>
                        <a:pt x="1100" y="40"/>
                      </a:cubicBezTo>
                      <a:cubicBezTo>
                        <a:pt x="1059" y="13"/>
                        <a:pt x="1015" y="0"/>
                        <a:pt x="974" y="0"/>
                      </a:cubicBezTo>
                      <a:close/>
                    </a:path>
                  </a:pathLst>
                </a:custGeom>
                <a:solidFill>
                  <a:srgbClr val="DA744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6" name="Google Shape;673;p29">
                  <a:extLst>
                    <a:ext uri="{FF2B5EF4-FFF2-40B4-BE49-F238E27FC236}">
                      <a16:creationId xmlns:a16="http://schemas.microsoft.com/office/drawing/2014/main" id="{85E718A3-A133-73B6-2CD4-E3111A13B6A9}"/>
                    </a:ext>
                  </a:extLst>
                </p:cNvPr>
                <p:cNvSpPr/>
                <p:nvPr/>
              </p:nvSpPr>
              <p:spPr>
                <a:xfrm>
                  <a:off x="8165805" y="3020262"/>
                  <a:ext cx="67211" cy="33201"/>
                </a:xfrm>
                <a:custGeom>
                  <a:avLst/>
                  <a:gdLst/>
                  <a:ahLst/>
                  <a:cxnLst/>
                  <a:rect l="l" t="t" r="r" b="b"/>
                  <a:pathLst>
                    <a:path w="1828" h="903" extrusionOk="0">
                      <a:moveTo>
                        <a:pt x="1185" y="0"/>
                      </a:moveTo>
                      <a:cubicBezTo>
                        <a:pt x="758" y="0"/>
                        <a:pt x="347" y="195"/>
                        <a:pt x="75" y="549"/>
                      </a:cubicBezTo>
                      <a:cubicBezTo>
                        <a:pt x="1" y="642"/>
                        <a:pt x="19" y="772"/>
                        <a:pt x="131" y="865"/>
                      </a:cubicBezTo>
                      <a:cubicBezTo>
                        <a:pt x="169" y="903"/>
                        <a:pt x="224" y="903"/>
                        <a:pt x="299" y="903"/>
                      </a:cubicBezTo>
                      <a:cubicBezTo>
                        <a:pt x="355" y="884"/>
                        <a:pt x="392" y="865"/>
                        <a:pt x="430" y="810"/>
                      </a:cubicBezTo>
                      <a:cubicBezTo>
                        <a:pt x="623" y="575"/>
                        <a:pt x="908" y="443"/>
                        <a:pt x="1202" y="443"/>
                      </a:cubicBezTo>
                      <a:cubicBezTo>
                        <a:pt x="1305" y="443"/>
                        <a:pt x="1409" y="459"/>
                        <a:pt x="1511" y="493"/>
                      </a:cubicBezTo>
                      <a:cubicBezTo>
                        <a:pt x="1537" y="506"/>
                        <a:pt x="1564" y="512"/>
                        <a:pt x="1591" y="512"/>
                      </a:cubicBezTo>
                      <a:cubicBezTo>
                        <a:pt x="1678" y="512"/>
                        <a:pt x="1762" y="448"/>
                        <a:pt x="1790" y="362"/>
                      </a:cubicBezTo>
                      <a:cubicBezTo>
                        <a:pt x="1827" y="250"/>
                        <a:pt x="1771" y="120"/>
                        <a:pt x="1660" y="83"/>
                      </a:cubicBezTo>
                      <a:cubicBezTo>
                        <a:pt x="1503" y="27"/>
                        <a:pt x="1343" y="0"/>
                        <a:pt x="1185" y="0"/>
                      </a:cubicBezTo>
                      <a:close/>
                    </a:path>
                  </a:pathLst>
                </a:custGeom>
                <a:solidFill>
                  <a:srgbClr val="DA744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7" name="Google Shape;674;p29">
                  <a:extLst>
                    <a:ext uri="{FF2B5EF4-FFF2-40B4-BE49-F238E27FC236}">
                      <a16:creationId xmlns:a16="http://schemas.microsoft.com/office/drawing/2014/main" id="{BB25F22D-CC16-831E-E09B-A2071B29C194}"/>
                    </a:ext>
                  </a:extLst>
                </p:cNvPr>
                <p:cNvSpPr/>
                <p:nvPr/>
              </p:nvSpPr>
              <p:spPr>
                <a:xfrm>
                  <a:off x="8229560" y="2649608"/>
                  <a:ext cx="110339" cy="43055"/>
                </a:xfrm>
                <a:custGeom>
                  <a:avLst/>
                  <a:gdLst/>
                  <a:ahLst/>
                  <a:cxnLst/>
                  <a:rect l="l" t="t" r="r" b="b"/>
                  <a:pathLst>
                    <a:path w="3001" h="1171" extrusionOk="0">
                      <a:moveTo>
                        <a:pt x="1453" y="1"/>
                      </a:moveTo>
                      <a:cubicBezTo>
                        <a:pt x="1016" y="1"/>
                        <a:pt x="578" y="151"/>
                        <a:pt x="224" y="453"/>
                      </a:cubicBezTo>
                      <a:cubicBezTo>
                        <a:pt x="0" y="695"/>
                        <a:pt x="75" y="900"/>
                        <a:pt x="242" y="994"/>
                      </a:cubicBezTo>
                      <a:cubicBezTo>
                        <a:pt x="385" y="1051"/>
                        <a:pt x="549" y="1075"/>
                        <a:pt x="710" y="1075"/>
                      </a:cubicBezTo>
                      <a:cubicBezTo>
                        <a:pt x="760" y="1075"/>
                        <a:pt x="809" y="1073"/>
                        <a:pt x="858" y="1068"/>
                      </a:cubicBezTo>
                      <a:cubicBezTo>
                        <a:pt x="1081" y="1068"/>
                        <a:pt x="1305" y="1068"/>
                        <a:pt x="1491" y="1087"/>
                      </a:cubicBezTo>
                      <a:cubicBezTo>
                        <a:pt x="1678" y="1105"/>
                        <a:pt x="1901" y="1124"/>
                        <a:pt x="2125" y="1143"/>
                      </a:cubicBezTo>
                      <a:cubicBezTo>
                        <a:pt x="2227" y="1161"/>
                        <a:pt x="2330" y="1171"/>
                        <a:pt x="2432" y="1171"/>
                      </a:cubicBezTo>
                      <a:cubicBezTo>
                        <a:pt x="2535" y="1171"/>
                        <a:pt x="2637" y="1161"/>
                        <a:pt x="2740" y="1143"/>
                      </a:cubicBezTo>
                      <a:cubicBezTo>
                        <a:pt x="2926" y="1068"/>
                        <a:pt x="3001" y="863"/>
                        <a:pt x="2833" y="602"/>
                      </a:cubicBezTo>
                      <a:cubicBezTo>
                        <a:pt x="2463" y="202"/>
                        <a:pt x="1959" y="1"/>
                        <a:pt x="1453" y="1"/>
                      </a:cubicBezTo>
                      <a:close/>
                    </a:path>
                  </a:pathLst>
                </a:custGeom>
                <a:solidFill>
                  <a:srgbClr val="3B302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8" name="Google Shape;675;p29">
                  <a:extLst>
                    <a:ext uri="{FF2B5EF4-FFF2-40B4-BE49-F238E27FC236}">
                      <a16:creationId xmlns:a16="http://schemas.microsoft.com/office/drawing/2014/main" id="{E67A36BC-4DAA-857B-78BF-D9DF1A9AAC17}"/>
                    </a:ext>
                  </a:extLst>
                </p:cNvPr>
                <p:cNvSpPr/>
                <p:nvPr/>
              </p:nvSpPr>
              <p:spPr>
                <a:xfrm>
                  <a:off x="7997924" y="2668691"/>
                  <a:ext cx="108317" cy="48570"/>
                </a:xfrm>
                <a:custGeom>
                  <a:avLst/>
                  <a:gdLst/>
                  <a:ahLst/>
                  <a:cxnLst/>
                  <a:rect l="l" t="t" r="r" b="b"/>
                  <a:pathLst>
                    <a:path w="2946" h="1321" extrusionOk="0">
                      <a:moveTo>
                        <a:pt x="1722" y="0"/>
                      </a:moveTo>
                      <a:cubicBezTo>
                        <a:pt x="1589" y="0"/>
                        <a:pt x="1456" y="15"/>
                        <a:pt x="1324" y="46"/>
                      </a:cubicBezTo>
                      <a:cubicBezTo>
                        <a:pt x="839" y="102"/>
                        <a:pt x="411" y="381"/>
                        <a:pt x="150" y="792"/>
                      </a:cubicBezTo>
                      <a:cubicBezTo>
                        <a:pt x="0" y="1071"/>
                        <a:pt x="112" y="1276"/>
                        <a:pt x="299" y="1313"/>
                      </a:cubicBezTo>
                      <a:cubicBezTo>
                        <a:pt x="350" y="1318"/>
                        <a:pt x="401" y="1320"/>
                        <a:pt x="452" y="1320"/>
                      </a:cubicBezTo>
                      <a:cubicBezTo>
                        <a:pt x="606" y="1320"/>
                        <a:pt x="760" y="1299"/>
                        <a:pt x="914" y="1257"/>
                      </a:cubicBezTo>
                      <a:cubicBezTo>
                        <a:pt x="1119" y="1202"/>
                        <a:pt x="1342" y="1146"/>
                        <a:pt x="1529" y="1108"/>
                      </a:cubicBezTo>
                      <a:cubicBezTo>
                        <a:pt x="1715" y="1071"/>
                        <a:pt x="1939" y="1052"/>
                        <a:pt x="2163" y="1015"/>
                      </a:cubicBezTo>
                      <a:cubicBezTo>
                        <a:pt x="2368" y="1015"/>
                        <a:pt x="2573" y="959"/>
                        <a:pt x="2759" y="866"/>
                      </a:cubicBezTo>
                      <a:cubicBezTo>
                        <a:pt x="2908" y="773"/>
                        <a:pt x="2945" y="549"/>
                        <a:pt x="2703" y="326"/>
                      </a:cubicBezTo>
                      <a:cubicBezTo>
                        <a:pt x="2418" y="109"/>
                        <a:pt x="2075" y="0"/>
                        <a:pt x="1722" y="0"/>
                      </a:cubicBezTo>
                      <a:close/>
                    </a:path>
                  </a:pathLst>
                </a:custGeom>
                <a:solidFill>
                  <a:srgbClr val="3B302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676;p29">
                  <a:extLst>
                    <a:ext uri="{FF2B5EF4-FFF2-40B4-BE49-F238E27FC236}">
                      <a16:creationId xmlns:a16="http://schemas.microsoft.com/office/drawing/2014/main" id="{F1FC22AC-B3CB-A555-A2A3-88B3A0D147AD}"/>
                    </a:ext>
                  </a:extLst>
                </p:cNvPr>
                <p:cNvSpPr/>
                <p:nvPr/>
              </p:nvSpPr>
              <p:spPr>
                <a:xfrm>
                  <a:off x="8254231" y="2731784"/>
                  <a:ext cx="43864" cy="39635"/>
                </a:xfrm>
                <a:custGeom>
                  <a:avLst/>
                  <a:gdLst/>
                  <a:ahLst/>
                  <a:cxnLst/>
                  <a:rect l="l" t="t" r="r" b="b"/>
                  <a:pathLst>
                    <a:path w="1193" h="1078" extrusionOk="0">
                      <a:moveTo>
                        <a:pt x="587" y="0"/>
                      </a:moveTo>
                      <a:cubicBezTo>
                        <a:pt x="362" y="0"/>
                        <a:pt x="154" y="153"/>
                        <a:pt x="93" y="380"/>
                      </a:cubicBezTo>
                      <a:cubicBezTo>
                        <a:pt x="0" y="660"/>
                        <a:pt x="168" y="958"/>
                        <a:pt x="447" y="1051"/>
                      </a:cubicBezTo>
                      <a:cubicBezTo>
                        <a:pt x="500" y="1069"/>
                        <a:pt x="553" y="1077"/>
                        <a:pt x="605" y="1077"/>
                      </a:cubicBezTo>
                      <a:cubicBezTo>
                        <a:pt x="826" y="1077"/>
                        <a:pt x="1024" y="924"/>
                        <a:pt x="1100" y="697"/>
                      </a:cubicBezTo>
                      <a:cubicBezTo>
                        <a:pt x="1193" y="417"/>
                        <a:pt x="1025" y="119"/>
                        <a:pt x="746" y="26"/>
                      </a:cubicBezTo>
                      <a:cubicBezTo>
                        <a:pt x="693" y="8"/>
                        <a:pt x="639" y="0"/>
                        <a:pt x="587" y="0"/>
                      </a:cubicBezTo>
                      <a:close/>
                    </a:path>
                  </a:pathLst>
                </a:custGeom>
                <a:solidFill>
                  <a:srgbClr val="3B302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0" name="Google Shape;677;p29">
                  <a:extLst>
                    <a:ext uri="{FF2B5EF4-FFF2-40B4-BE49-F238E27FC236}">
                      <a16:creationId xmlns:a16="http://schemas.microsoft.com/office/drawing/2014/main" id="{ABC919EF-353A-D516-34C1-68ED82EE424B}"/>
                    </a:ext>
                  </a:extLst>
                </p:cNvPr>
                <p:cNvSpPr/>
                <p:nvPr/>
              </p:nvSpPr>
              <p:spPr>
                <a:xfrm>
                  <a:off x="8250113" y="2761382"/>
                  <a:ext cx="58975" cy="25259"/>
                </a:xfrm>
                <a:custGeom>
                  <a:avLst/>
                  <a:gdLst/>
                  <a:ahLst/>
                  <a:cxnLst/>
                  <a:rect l="l" t="t" r="r" b="b"/>
                  <a:pathLst>
                    <a:path w="1604" h="687" extrusionOk="0">
                      <a:moveTo>
                        <a:pt x="927" y="0"/>
                      </a:moveTo>
                      <a:cubicBezTo>
                        <a:pt x="639" y="0"/>
                        <a:pt x="354" y="99"/>
                        <a:pt x="112" y="283"/>
                      </a:cubicBezTo>
                      <a:cubicBezTo>
                        <a:pt x="19" y="358"/>
                        <a:pt x="0" y="488"/>
                        <a:pt x="56" y="582"/>
                      </a:cubicBezTo>
                      <a:cubicBezTo>
                        <a:pt x="104" y="653"/>
                        <a:pt x="175" y="687"/>
                        <a:pt x="244" y="687"/>
                      </a:cubicBezTo>
                      <a:cubicBezTo>
                        <a:pt x="283" y="687"/>
                        <a:pt x="321" y="676"/>
                        <a:pt x="354" y="656"/>
                      </a:cubicBezTo>
                      <a:cubicBezTo>
                        <a:pt x="527" y="521"/>
                        <a:pt x="740" y="450"/>
                        <a:pt x="950" y="450"/>
                      </a:cubicBezTo>
                      <a:cubicBezTo>
                        <a:pt x="1059" y="450"/>
                        <a:pt x="1166" y="469"/>
                        <a:pt x="1268" y="507"/>
                      </a:cubicBezTo>
                      <a:cubicBezTo>
                        <a:pt x="1294" y="520"/>
                        <a:pt x="1320" y="533"/>
                        <a:pt x="1353" y="533"/>
                      </a:cubicBezTo>
                      <a:cubicBezTo>
                        <a:pt x="1367" y="533"/>
                        <a:pt x="1382" y="531"/>
                        <a:pt x="1398" y="526"/>
                      </a:cubicBezTo>
                      <a:cubicBezTo>
                        <a:pt x="1473" y="526"/>
                        <a:pt x="1529" y="470"/>
                        <a:pt x="1566" y="414"/>
                      </a:cubicBezTo>
                      <a:cubicBezTo>
                        <a:pt x="1603" y="302"/>
                        <a:pt x="1566" y="172"/>
                        <a:pt x="1454" y="116"/>
                      </a:cubicBezTo>
                      <a:cubicBezTo>
                        <a:pt x="1284" y="38"/>
                        <a:pt x="1105" y="0"/>
                        <a:pt x="927" y="0"/>
                      </a:cubicBezTo>
                      <a:close/>
                    </a:path>
                  </a:pathLst>
                </a:custGeom>
                <a:solidFill>
                  <a:srgbClr val="DA744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1" name="Google Shape;678;p29">
                  <a:extLst>
                    <a:ext uri="{FF2B5EF4-FFF2-40B4-BE49-F238E27FC236}">
                      <a16:creationId xmlns:a16="http://schemas.microsoft.com/office/drawing/2014/main" id="{EA451F1B-B1CD-4A2C-10DE-279524795503}"/>
                    </a:ext>
                  </a:extLst>
                </p:cNvPr>
                <p:cNvSpPr/>
                <p:nvPr/>
              </p:nvSpPr>
              <p:spPr>
                <a:xfrm>
                  <a:off x="8045207" y="2760499"/>
                  <a:ext cx="43900" cy="39672"/>
                </a:xfrm>
                <a:custGeom>
                  <a:avLst/>
                  <a:gdLst/>
                  <a:ahLst/>
                  <a:cxnLst/>
                  <a:rect l="l" t="t" r="r" b="b"/>
                  <a:pathLst>
                    <a:path w="1194" h="1079" extrusionOk="0">
                      <a:moveTo>
                        <a:pt x="596" y="0"/>
                      </a:moveTo>
                      <a:cubicBezTo>
                        <a:pt x="374" y="0"/>
                        <a:pt x="168" y="143"/>
                        <a:pt x="94" y="382"/>
                      </a:cubicBezTo>
                      <a:cubicBezTo>
                        <a:pt x="1" y="662"/>
                        <a:pt x="168" y="960"/>
                        <a:pt x="448" y="1053"/>
                      </a:cubicBezTo>
                      <a:cubicBezTo>
                        <a:pt x="501" y="1071"/>
                        <a:pt x="554" y="1079"/>
                        <a:pt x="606" y="1079"/>
                      </a:cubicBezTo>
                      <a:cubicBezTo>
                        <a:pt x="832" y="1079"/>
                        <a:pt x="1040" y="926"/>
                        <a:pt x="1100" y="699"/>
                      </a:cubicBezTo>
                      <a:cubicBezTo>
                        <a:pt x="1193" y="419"/>
                        <a:pt x="1044" y="121"/>
                        <a:pt x="765" y="28"/>
                      </a:cubicBezTo>
                      <a:cubicBezTo>
                        <a:pt x="709" y="9"/>
                        <a:pt x="652" y="0"/>
                        <a:pt x="596" y="0"/>
                      </a:cubicBezTo>
                      <a:close/>
                    </a:path>
                  </a:pathLst>
                </a:custGeom>
                <a:solidFill>
                  <a:srgbClr val="3B302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2" name="Google Shape;679;p29">
                  <a:extLst>
                    <a:ext uri="{FF2B5EF4-FFF2-40B4-BE49-F238E27FC236}">
                      <a16:creationId xmlns:a16="http://schemas.microsoft.com/office/drawing/2014/main" id="{2AB26B92-B64D-FDAB-8445-E812D74E4BC1}"/>
                    </a:ext>
                  </a:extLst>
                </p:cNvPr>
                <p:cNvSpPr/>
                <p:nvPr/>
              </p:nvSpPr>
              <p:spPr>
                <a:xfrm>
                  <a:off x="8041089" y="2789950"/>
                  <a:ext cx="58975" cy="25333"/>
                </a:xfrm>
                <a:custGeom>
                  <a:avLst/>
                  <a:gdLst/>
                  <a:ahLst/>
                  <a:cxnLst/>
                  <a:rect l="l" t="t" r="r" b="b"/>
                  <a:pathLst>
                    <a:path w="1604" h="689" extrusionOk="0">
                      <a:moveTo>
                        <a:pt x="941" y="0"/>
                      </a:moveTo>
                      <a:cubicBezTo>
                        <a:pt x="648" y="0"/>
                        <a:pt x="358" y="95"/>
                        <a:pt x="113" y="271"/>
                      </a:cubicBezTo>
                      <a:cubicBezTo>
                        <a:pt x="19" y="345"/>
                        <a:pt x="1" y="494"/>
                        <a:pt x="57" y="587"/>
                      </a:cubicBezTo>
                      <a:cubicBezTo>
                        <a:pt x="101" y="655"/>
                        <a:pt x="166" y="688"/>
                        <a:pt x="235" y="688"/>
                      </a:cubicBezTo>
                      <a:cubicBezTo>
                        <a:pt x="281" y="688"/>
                        <a:pt x="329" y="673"/>
                        <a:pt x="373" y="643"/>
                      </a:cubicBezTo>
                      <a:cubicBezTo>
                        <a:pt x="528" y="513"/>
                        <a:pt x="727" y="443"/>
                        <a:pt x="929" y="443"/>
                      </a:cubicBezTo>
                      <a:cubicBezTo>
                        <a:pt x="1044" y="443"/>
                        <a:pt x="1160" y="466"/>
                        <a:pt x="1268" y="513"/>
                      </a:cubicBezTo>
                      <a:cubicBezTo>
                        <a:pt x="1305" y="532"/>
                        <a:pt x="1361" y="532"/>
                        <a:pt x="1399" y="532"/>
                      </a:cubicBezTo>
                      <a:cubicBezTo>
                        <a:pt x="1473" y="513"/>
                        <a:pt x="1529" y="476"/>
                        <a:pt x="1566" y="401"/>
                      </a:cubicBezTo>
                      <a:cubicBezTo>
                        <a:pt x="1604" y="289"/>
                        <a:pt x="1566" y="159"/>
                        <a:pt x="1454" y="103"/>
                      </a:cubicBezTo>
                      <a:cubicBezTo>
                        <a:pt x="1288" y="34"/>
                        <a:pt x="1114" y="0"/>
                        <a:pt x="941" y="0"/>
                      </a:cubicBezTo>
                      <a:close/>
                    </a:path>
                  </a:pathLst>
                </a:custGeom>
                <a:solidFill>
                  <a:srgbClr val="DA744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3" name="Google Shape;680;p29">
                  <a:extLst>
                    <a:ext uri="{FF2B5EF4-FFF2-40B4-BE49-F238E27FC236}">
                      <a16:creationId xmlns:a16="http://schemas.microsoft.com/office/drawing/2014/main" id="{38E23147-E329-6C99-8F78-60989BD884BB}"/>
                    </a:ext>
                  </a:extLst>
                </p:cNvPr>
                <p:cNvSpPr/>
                <p:nvPr/>
              </p:nvSpPr>
              <p:spPr>
                <a:xfrm>
                  <a:off x="8186689" y="2838667"/>
                  <a:ext cx="181448" cy="123686"/>
                </a:xfrm>
                <a:custGeom>
                  <a:avLst/>
                  <a:gdLst/>
                  <a:ahLst/>
                  <a:cxnLst/>
                  <a:rect l="l" t="t" r="r" b="b"/>
                  <a:pathLst>
                    <a:path w="4935" h="3364" extrusionOk="0">
                      <a:moveTo>
                        <a:pt x="3580" y="1"/>
                      </a:moveTo>
                      <a:cubicBezTo>
                        <a:pt x="3517" y="1"/>
                        <a:pt x="3451" y="15"/>
                        <a:pt x="3384" y="45"/>
                      </a:cubicBezTo>
                      <a:cubicBezTo>
                        <a:pt x="2676" y="623"/>
                        <a:pt x="1893" y="1070"/>
                        <a:pt x="1054" y="1424"/>
                      </a:cubicBezTo>
                      <a:cubicBezTo>
                        <a:pt x="1" y="1830"/>
                        <a:pt x="963" y="3363"/>
                        <a:pt x="2470" y="3363"/>
                      </a:cubicBezTo>
                      <a:cubicBezTo>
                        <a:pt x="2696" y="3363"/>
                        <a:pt x="2934" y="3329"/>
                        <a:pt x="3179" y="3251"/>
                      </a:cubicBezTo>
                      <a:cubicBezTo>
                        <a:pt x="4934" y="2695"/>
                        <a:pt x="4454" y="1"/>
                        <a:pt x="3580"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48" name="Google Shape;681;p29">
                  <a:extLst>
                    <a:ext uri="{FF2B5EF4-FFF2-40B4-BE49-F238E27FC236}">
                      <a16:creationId xmlns:a16="http://schemas.microsoft.com/office/drawing/2014/main" id="{E3683353-ED18-B356-552C-46F2FCE8E969}"/>
                    </a:ext>
                  </a:extLst>
                </p:cNvPr>
                <p:cNvSpPr/>
                <p:nvPr/>
              </p:nvSpPr>
              <p:spPr>
                <a:xfrm>
                  <a:off x="8504286" y="2800833"/>
                  <a:ext cx="114531" cy="97507"/>
                </a:xfrm>
                <a:custGeom>
                  <a:avLst/>
                  <a:gdLst/>
                  <a:ahLst/>
                  <a:cxnLst/>
                  <a:rect l="l" t="t" r="r" b="b"/>
                  <a:pathLst>
                    <a:path w="3115" h="2652" extrusionOk="0">
                      <a:moveTo>
                        <a:pt x="1754" y="445"/>
                      </a:moveTo>
                      <a:cubicBezTo>
                        <a:pt x="2766" y="445"/>
                        <a:pt x="2962" y="2034"/>
                        <a:pt x="1847" y="2211"/>
                      </a:cubicBezTo>
                      <a:lnTo>
                        <a:pt x="1829" y="2211"/>
                      </a:lnTo>
                      <a:cubicBezTo>
                        <a:pt x="1793" y="2215"/>
                        <a:pt x="1758" y="2217"/>
                        <a:pt x="1723" y="2217"/>
                      </a:cubicBezTo>
                      <a:cubicBezTo>
                        <a:pt x="1283" y="2217"/>
                        <a:pt x="910" y="1896"/>
                        <a:pt x="841" y="1447"/>
                      </a:cubicBezTo>
                      <a:cubicBezTo>
                        <a:pt x="804" y="1223"/>
                        <a:pt x="878" y="981"/>
                        <a:pt x="1009" y="795"/>
                      </a:cubicBezTo>
                      <a:cubicBezTo>
                        <a:pt x="1139" y="608"/>
                        <a:pt x="1344" y="496"/>
                        <a:pt x="1549" y="459"/>
                      </a:cubicBezTo>
                      <a:lnTo>
                        <a:pt x="1586" y="459"/>
                      </a:lnTo>
                      <a:cubicBezTo>
                        <a:pt x="1645" y="450"/>
                        <a:pt x="1701" y="445"/>
                        <a:pt x="1754" y="445"/>
                      </a:cubicBezTo>
                      <a:close/>
                      <a:moveTo>
                        <a:pt x="1690" y="0"/>
                      </a:moveTo>
                      <a:cubicBezTo>
                        <a:pt x="1631" y="0"/>
                        <a:pt x="1572" y="4"/>
                        <a:pt x="1512" y="12"/>
                      </a:cubicBezTo>
                      <a:cubicBezTo>
                        <a:pt x="1176" y="49"/>
                        <a:pt x="859" y="236"/>
                        <a:pt x="654" y="515"/>
                      </a:cubicBezTo>
                      <a:cubicBezTo>
                        <a:pt x="1" y="1416"/>
                        <a:pt x="653" y="2651"/>
                        <a:pt x="1722" y="2651"/>
                      </a:cubicBezTo>
                      <a:cubicBezTo>
                        <a:pt x="1781" y="2651"/>
                        <a:pt x="1842" y="2648"/>
                        <a:pt x="1903" y="2640"/>
                      </a:cubicBezTo>
                      <a:lnTo>
                        <a:pt x="1922" y="2640"/>
                      </a:lnTo>
                      <a:cubicBezTo>
                        <a:pt x="2630" y="2509"/>
                        <a:pt x="3115" y="1838"/>
                        <a:pt x="3003" y="1130"/>
                      </a:cubicBezTo>
                      <a:cubicBezTo>
                        <a:pt x="2900" y="463"/>
                        <a:pt x="2343" y="0"/>
                        <a:pt x="1690"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49" name="Google Shape;682;p29">
                  <a:extLst>
                    <a:ext uri="{FF2B5EF4-FFF2-40B4-BE49-F238E27FC236}">
                      <a16:creationId xmlns:a16="http://schemas.microsoft.com/office/drawing/2014/main" id="{B28E265A-0A00-F9E9-917B-E7C1B08DA9B5}"/>
                    </a:ext>
                  </a:extLst>
                </p:cNvPr>
                <p:cNvSpPr/>
                <p:nvPr/>
              </p:nvSpPr>
              <p:spPr>
                <a:xfrm>
                  <a:off x="8117161" y="2704282"/>
                  <a:ext cx="95081" cy="181301"/>
                </a:xfrm>
                <a:custGeom>
                  <a:avLst/>
                  <a:gdLst/>
                  <a:ahLst/>
                  <a:cxnLst/>
                  <a:rect l="l" t="t" r="r" b="b"/>
                  <a:pathLst>
                    <a:path w="2586" h="4931" extrusionOk="0">
                      <a:moveTo>
                        <a:pt x="1628" y="0"/>
                      </a:moveTo>
                      <a:cubicBezTo>
                        <a:pt x="1508" y="0"/>
                        <a:pt x="1389" y="80"/>
                        <a:pt x="1398" y="234"/>
                      </a:cubicBezTo>
                      <a:lnTo>
                        <a:pt x="1436" y="1836"/>
                      </a:lnTo>
                      <a:cubicBezTo>
                        <a:pt x="1436" y="1874"/>
                        <a:pt x="1436" y="1892"/>
                        <a:pt x="1436" y="1930"/>
                      </a:cubicBezTo>
                      <a:cubicBezTo>
                        <a:pt x="1387" y="2364"/>
                        <a:pt x="1187" y="2437"/>
                        <a:pt x="1001" y="2437"/>
                      </a:cubicBezTo>
                      <a:cubicBezTo>
                        <a:pt x="971" y="2437"/>
                        <a:pt x="942" y="2435"/>
                        <a:pt x="914" y="2433"/>
                      </a:cubicBezTo>
                      <a:cubicBezTo>
                        <a:pt x="888" y="2431"/>
                        <a:pt x="863" y="2429"/>
                        <a:pt x="837" y="2429"/>
                      </a:cubicBezTo>
                      <a:cubicBezTo>
                        <a:pt x="658" y="2429"/>
                        <a:pt x="485" y="2486"/>
                        <a:pt x="355" y="2601"/>
                      </a:cubicBezTo>
                      <a:cubicBezTo>
                        <a:pt x="187" y="2750"/>
                        <a:pt x="94" y="2955"/>
                        <a:pt x="75" y="3160"/>
                      </a:cubicBezTo>
                      <a:lnTo>
                        <a:pt x="75" y="3253"/>
                      </a:lnTo>
                      <a:cubicBezTo>
                        <a:pt x="1" y="4036"/>
                        <a:pt x="560" y="4725"/>
                        <a:pt x="1342" y="4837"/>
                      </a:cubicBezTo>
                      <a:lnTo>
                        <a:pt x="2218" y="4930"/>
                      </a:lnTo>
                      <a:lnTo>
                        <a:pt x="2256" y="4930"/>
                      </a:lnTo>
                      <a:cubicBezTo>
                        <a:pt x="2262" y="4931"/>
                        <a:pt x="2267" y="4931"/>
                        <a:pt x="2273" y="4931"/>
                      </a:cubicBezTo>
                      <a:cubicBezTo>
                        <a:pt x="2555" y="4931"/>
                        <a:pt x="2585" y="4483"/>
                        <a:pt x="2274" y="4464"/>
                      </a:cubicBezTo>
                      <a:lnTo>
                        <a:pt x="1398" y="4371"/>
                      </a:lnTo>
                      <a:cubicBezTo>
                        <a:pt x="858" y="4297"/>
                        <a:pt x="485" y="3812"/>
                        <a:pt x="541" y="3290"/>
                      </a:cubicBezTo>
                      <a:lnTo>
                        <a:pt x="541" y="3197"/>
                      </a:lnTo>
                      <a:cubicBezTo>
                        <a:pt x="541" y="3104"/>
                        <a:pt x="578" y="3029"/>
                        <a:pt x="653" y="2973"/>
                      </a:cubicBezTo>
                      <a:cubicBezTo>
                        <a:pt x="709" y="2917"/>
                        <a:pt x="783" y="2899"/>
                        <a:pt x="858" y="2899"/>
                      </a:cubicBezTo>
                      <a:cubicBezTo>
                        <a:pt x="909" y="2905"/>
                        <a:pt x="958" y="2909"/>
                        <a:pt x="1007" y="2909"/>
                      </a:cubicBezTo>
                      <a:cubicBezTo>
                        <a:pt x="1502" y="2909"/>
                        <a:pt x="1834" y="2563"/>
                        <a:pt x="1902" y="1986"/>
                      </a:cubicBezTo>
                      <a:cubicBezTo>
                        <a:pt x="1902" y="1930"/>
                        <a:pt x="1902" y="1874"/>
                        <a:pt x="1902" y="1818"/>
                      </a:cubicBezTo>
                      <a:lnTo>
                        <a:pt x="1864" y="215"/>
                      </a:lnTo>
                      <a:cubicBezTo>
                        <a:pt x="1855" y="70"/>
                        <a:pt x="1741" y="0"/>
                        <a:pt x="1628" y="0"/>
                      </a:cubicBezTo>
                      <a:close/>
                    </a:path>
                  </a:pathLst>
                </a:custGeom>
                <a:solidFill>
                  <a:srgbClr val="DA744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50" name="Google Shape;683;p29">
                  <a:extLst>
                    <a:ext uri="{FF2B5EF4-FFF2-40B4-BE49-F238E27FC236}">
                      <a16:creationId xmlns:a16="http://schemas.microsoft.com/office/drawing/2014/main" id="{14A73448-1357-8A64-EBC9-9758D99FD645}"/>
                    </a:ext>
                  </a:extLst>
                </p:cNvPr>
                <p:cNvSpPr/>
                <p:nvPr/>
              </p:nvSpPr>
              <p:spPr>
                <a:xfrm>
                  <a:off x="7460678" y="3333043"/>
                  <a:ext cx="1789989" cy="1972944"/>
                </a:xfrm>
                <a:custGeom>
                  <a:avLst/>
                  <a:gdLst/>
                  <a:ahLst/>
                  <a:cxnLst/>
                  <a:rect l="l" t="t" r="r" b="b"/>
                  <a:pathLst>
                    <a:path w="48684" h="53660" extrusionOk="0">
                      <a:moveTo>
                        <a:pt x="15582" y="0"/>
                      </a:moveTo>
                      <a:cubicBezTo>
                        <a:pt x="11817" y="56"/>
                        <a:pt x="10661" y="1696"/>
                        <a:pt x="8164" y="4604"/>
                      </a:cubicBezTo>
                      <a:lnTo>
                        <a:pt x="559" y="13681"/>
                      </a:lnTo>
                      <a:cubicBezTo>
                        <a:pt x="0" y="14352"/>
                        <a:pt x="19" y="15339"/>
                        <a:pt x="597" y="15992"/>
                      </a:cubicBezTo>
                      <a:lnTo>
                        <a:pt x="6095" y="22105"/>
                      </a:lnTo>
                      <a:cubicBezTo>
                        <a:pt x="6452" y="22512"/>
                        <a:pt x="6938" y="22708"/>
                        <a:pt x="7422" y="22708"/>
                      </a:cubicBezTo>
                      <a:cubicBezTo>
                        <a:pt x="8025" y="22708"/>
                        <a:pt x="8624" y="22404"/>
                        <a:pt x="8965" y="21826"/>
                      </a:cubicBezTo>
                      <a:lnTo>
                        <a:pt x="10885" y="18564"/>
                      </a:lnTo>
                      <a:lnTo>
                        <a:pt x="10885" y="18564"/>
                      </a:lnTo>
                      <a:lnTo>
                        <a:pt x="10493" y="20484"/>
                      </a:lnTo>
                      <a:cubicBezTo>
                        <a:pt x="10083" y="22422"/>
                        <a:pt x="10903" y="24398"/>
                        <a:pt x="12581" y="25479"/>
                      </a:cubicBezTo>
                      <a:lnTo>
                        <a:pt x="13252" y="30436"/>
                      </a:lnTo>
                      <a:cubicBezTo>
                        <a:pt x="13476" y="32021"/>
                        <a:pt x="13103" y="33642"/>
                        <a:pt x="12227" y="34984"/>
                      </a:cubicBezTo>
                      <a:lnTo>
                        <a:pt x="10792" y="37165"/>
                      </a:lnTo>
                      <a:cubicBezTo>
                        <a:pt x="8872" y="40110"/>
                        <a:pt x="7660" y="43465"/>
                        <a:pt x="7250" y="46969"/>
                      </a:cubicBezTo>
                      <a:cubicBezTo>
                        <a:pt x="7176" y="47565"/>
                        <a:pt x="6989" y="50584"/>
                        <a:pt x="6822" y="53660"/>
                      </a:cubicBezTo>
                      <a:lnTo>
                        <a:pt x="41656" y="53660"/>
                      </a:lnTo>
                      <a:lnTo>
                        <a:pt x="41787" y="50939"/>
                      </a:lnTo>
                      <a:cubicBezTo>
                        <a:pt x="42048" y="46074"/>
                        <a:pt x="40389" y="41228"/>
                        <a:pt x="37724" y="37184"/>
                      </a:cubicBezTo>
                      <a:lnTo>
                        <a:pt x="36307" y="34984"/>
                      </a:lnTo>
                      <a:cubicBezTo>
                        <a:pt x="35748" y="33642"/>
                        <a:pt x="35506" y="32207"/>
                        <a:pt x="35543" y="30753"/>
                      </a:cubicBezTo>
                      <a:lnTo>
                        <a:pt x="35730" y="25460"/>
                      </a:lnTo>
                      <a:cubicBezTo>
                        <a:pt x="37407" y="24398"/>
                        <a:pt x="38246" y="22403"/>
                        <a:pt x="37836" y="20465"/>
                      </a:cubicBezTo>
                      <a:lnTo>
                        <a:pt x="37426" y="18545"/>
                      </a:lnTo>
                      <a:lnTo>
                        <a:pt x="39532" y="21788"/>
                      </a:lnTo>
                      <a:cubicBezTo>
                        <a:pt x="39868" y="22339"/>
                        <a:pt x="40439" y="22622"/>
                        <a:pt x="41015" y="22622"/>
                      </a:cubicBezTo>
                      <a:cubicBezTo>
                        <a:pt x="41492" y="22622"/>
                        <a:pt x="41973" y="22428"/>
                        <a:pt x="42327" y="22031"/>
                      </a:cubicBezTo>
                      <a:lnTo>
                        <a:pt x="48012" y="15694"/>
                      </a:lnTo>
                      <a:cubicBezTo>
                        <a:pt x="48683" y="14948"/>
                        <a:pt x="48664" y="13848"/>
                        <a:pt x="47993" y="13122"/>
                      </a:cubicBezTo>
                      <a:lnTo>
                        <a:pt x="40165" y="4604"/>
                      </a:lnTo>
                      <a:cubicBezTo>
                        <a:pt x="37892" y="1976"/>
                        <a:pt x="36680" y="317"/>
                        <a:pt x="33661" y="37"/>
                      </a:cubicBezTo>
                      <a:cubicBezTo>
                        <a:pt x="33635" y="35"/>
                        <a:pt x="33609" y="34"/>
                        <a:pt x="33583" y="34"/>
                      </a:cubicBezTo>
                      <a:cubicBezTo>
                        <a:pt x="33040" y="34"/>
                        <a:pt x="32589" y="584"/>
                        <a:pt x="32393" y="1100"/>
                      </a:cubicBezTo>
                      <a:lnTo>
                        <a:pt x="29504" y="8518"/>
                      </a:lnTo>
                      <a:cubicBezTo>
                        <a:pt x="28647" y="10717"/>
                        <a:pt x="26522" y="12171"/>
                        <a:pt x="24174" y="12171"/>
                      </a:cubicBezTo>
                      <a:cubicBezTo>
                        <a:pt x="21807" y="12171"/>
                        <a:pt x="19701" y="10736"/>
                        <a:pt x="18825" y="8537"/>
                      </a:cubicBezTo>
                      <a:lnTo>
                        <a:pt x="18825" y="8518"/>
                      </a:lnTo>
                      <a:lnTo>
                        <a:pt x="15582" y="0"/>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51" name="Google Shape;684;p29">
                  <a:extLst>
                    <a:ext uri="{FF2B5EF4-FFF2-40B4-BE49-F238E27FC236}">
                      <a16:creationId xmlns:a16="http://schemas.microsoft.com/office/drawing/2014/main" id="{05FFAAD0-E131-2AB1-4F82-22A6D96982A2}"/>
                    </a:ext>
                  </a:extLst>
                </p:cNvPr>
                <p:cNvSpPr/>
                <p:nvPr/>
              </p:nvSpPr>
              <p:spPr>
                <a:xfrm>
                  <a:off x="8996383" y="3953200"/>
                  <a:ext cx="195346" cy="526327"/>
                </a:xfrm>
                <a:custGeom>
                  <a:avLst/>
                  <a:gdLst/>
                  <a:ahLst/>
                  <a:cxnLst/>
                  <a:rect l="l" t="t" r="r" b="b"/>
                  <a:pathLst>
                    <a:path w="5313" h="14315" extrusionOk="0">
                      <a:moveTo>
                        <a:pt x="5256" y="1"/>
                      </a:moveTo>
                      <a:lnTo>
                        <a:pt x="0" y="5555"/>
                      </a:lnTo>
                      <a:lnTo>
                        <a:pt x="3523" y="11296"/>
                      </a:lnTo>
                      <a:lnTo>
                        <a:pt x="5312" y="14315"/>
                      </a:lnTo>
                      <a:lnTo>
                        <a:pt x="5256" y="1"/>
                      </a:lnTo>
                      <a:close/>
                    </a:path>
                  </a:pathLst>
                </a:custGeom>
                <a:solidFill>
                  <a:srgbClr val="EB8D6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52" name="Google Shape;685;p29">
                  <a:extLst>
                    <a:ext uri="{FF2B5EF4-FFF2-40B4-BE49-F238E27FC236}">
                      <a16:creationId xmlns:a16="http://schemas.microsoft.com/office/drawing/2014/main" id="{B1B510A8-9C6E-F29D-4996-4971F2DCA2DF}"/>
                    </a:ext>
                  </a:extLst>
                </p:cNvPr>
                <p:cNvSpPr/>
                <p:nvPr/>
              </p:nvSpPr>
              <p:spPr>
                <a:xfrm>
                  <a:off x="8080173" y="3459817"/>
                  <a:ext cx="535923" cy="320723"/>
                </a:xfrm>
                <a:custGeom>
                  <a:avLst/>
                  <a:gdLst/>
                  <a:ahLst/>
                  <a:cxnLst/>
                  <a:rect l="l" t="t" r="r" b="b"/>
                  <a:pathLst>
                    <a:path w="14576" h="8723" extrusionOk="0">
                      <a:moveTo>
                        <a:pt x="0" y="0"/>
                      </a:moveTo>
                      <a:lnTo>
                        <a:pt x="1976" y="5051"/>
                      </a:lnTo>
                      <a:lnTo>
                        <a:pt x="1976" y="5089"/>
                      </a:lnTo>
                      <a:cubicBezTo>
                        <a:pt x="2833" y="7288"/>
                        <a:pt x="4958" y="8723"/>
                        <a:pt x="7306" y="8723"/>
                      </a:cubicBezTo>
                      <a:cubicBezTo>
                        <a:pt x="9673" y="8723"/>
                        <a:pt x="11779" y="7269"/>
                        <a:pt x="12637" y="5070"/>
                      </a:cubicBezTo>
                      <a:lnTo>
                        <a:pt x="14575" y="93"/>
                      </a:lnTo>
                      <a:lnTo>
                        <a:pt x="14575" y="93"/>
                      </a:lnTo>
                      <a:lnTo>
                        <a:pt x="7977" y="5797"/>
                      </a:lnTo>
                      <a:cubicBezTo>
                        <a:pt x="7819" y="5927"/>
                        <a:pt x="7628" y="5992"/>
                        <a:pt x="7439" y="5992"/>
                      </a:cubicBezTo>
                      <a:cubicBezTo>
                        <a:pt x="7250" y="5992"/>
                        <a:pt x="7064" y="5927"/>
                        <a:pt x="6915" y="5797"/>
                      </a:cubicBezTo>
                      <a:lnTo>
                        <a:pt x="0" y="0"/>
                      </a:lnTo>
                      <a:close/>
                    </a:path>
                  </a:pathLst>
                </a:custGeom>
                <a:solidFill>
                  <a:srgbClr val="FEF6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57" name="Google Shape;690;p29">
                  <a:extLst>
                    <a:ext uri="{FF2B5EF4-FFF2-40B4-BE49-F238E27FC236}">
                      <a16:creationId xmlns:a16="http://schemas.microsoft.com/office/drawing/2014/main" id="{A13BB5C0-DD19-EF4C-1673-6CC8302CED8F}"/>
                    </a:ext>
                  </a:extLst>
                </p:cNvPr>
                <p:cNvSpPr/>
                <p:nvPr/>
              </p:nvSpPr>
              <p:spPr>
                <a:xfrm>
                  <a:off x="6722607" y="3112144"/>
                  <a:ext cx="1084862" cy="1071883"/>
                </a:xfrm>
                <a:custGeom>
                  <a:avLst/>
                  <a:gdLst/>
                  <a:ahLst/>
                  <a:cxnLst/>
                  <a:rect l="l" t="t" r="r" b="b"/>
                  <a:pathLst>
                    <a:path w="29506" h="29153" extrusionOk="0">
                      <a:moveTo>
                        <a:pt x="14804" y="1"/>
                      </a:moveTo>
                      <a:cubicBezTo>
                        <a:pt x="14335" y="1"/>
                        <a:pt x="13867" y="23"/>
                        <a:pt x="13402" y="63"/>
                      </a:cubicBezTo>
                      <a:cubicBezTo>
                        <a:pt x="11967" y="156"/>
                        <a:pt x="10550" y="473"/>
                        <a:pt x="9208" y="994"/>
                      </a:cubicBezTo>
                      <a:cubicBezTo>
                        <a:pt x="7847" y="1516"/>
                        <a:pt x="6655" y="2374"/>
                        <a:pt x="5741" y="3492"/>
                      </a:cubicBezTo>
                      <a:cubicBezTo>
                        <a:pt x="4269" y="5319"/>
                        <a:pt x="4008" y="7574"/>
                        <a:pt x="4194" y="9848"/>
                      </a:cubicBezTo>
                      <a:cubicBezTo>
                        <a:pt x="4232" y="10127"/>
                        <a:pt x="4530" y="11376"/>
                        <a:pt x="4381" y="11525"/>
                      </a:cubicBezTo>
                      <a:cubicBezTo>
                        <a:pt x="3412" y="12681"/>
                        <a:pt x="1361" y="13780"/>
                        <a:pt x="728" y="15253"/>
                      </a:cubicBezTo>
                      <a:cubicBezTo>
                        <a:pt x="38" y="17005"/>
                        <a:pt x="1" y="18943"/>
                        <a:pt x="653" y="20714"/>
                      </a:cubicBezTo>
                      <a:cubicBezTo>
                        <a:pt x="1045" y="21776"/>
                        <a:pt x="1716" y="22839"/>
                        <a:pt x="1604" y="23975"/>
                      </a:cubicBezTo>
                      <a:cubicBezTo>
                        <a:pt x="1529" y="24721"/>
                        <a:pt x="1138" y="25336"/>
                        <a:pt x="858" y="25970"/>
                      </a:cubicBezTo>
                      <a:cubicBezTo>
                        <a:pt x="579" y="26622"/>
                        <a:pt x="355" y="27461"/>
                        <a:pt x="672" y="28113"/>
                      </a:cubicBezTo>
                      <a:cubicBezTo>
                        <a:pt x="1037" y="28934"/>
                        <a:pt x="1996" y="29153"/>
                        <a:pt x="3015" y="29153"/>
                      </a:cubicBezTo>
                      <a:cubicBezTo>
                        <a:pt x="4079" y="29153"/>
                        <a:pt x="5207" y="28915"/>
                        <a:pt x="5797" y="28877"/>
                      </a:cubicBezTo>
                      <a:cubicBezTo>
                        <a:pt x="8276" y="28710"/>
                        <a:pt x="10755" y="28505"/>
                        <a:pt x="13215" y="28244"/>
                      </a:cubicBezTo>
                      <a:cubicBezTo>
                        <a:pt x="13868" y="28188"/>
                        <a:pt x="14501" y="28113"/>
                        <a:pt x="15154" y="28039"/>
                      </a:cubicBezTo>
                      <a:cubicBezTo>
                        <a:pt x="15806" y="27964"/>
                        <a:pt x="16440" y="27908"/>
                        <a:pt x="17092" y="27834"/>
                      </a:cubicBezTo>
                      <a:cubicBezTo>
                        <a:pt x="19552" y="27554"/>
                        <a:pt x="22012" y="27237"/>
                        <a:pt x="24473" y="26864"/>
                      </a:cubicBezTo>
                      <a:cubicBezTo>
                        <a:pt x="25610" y="26697"/>
                        <a:pt x="28927" y="26827"/>
                        <a:pt x="29337" y="25038"/>
                      </a:cubicBezTo>
                      <a:cubicBezTo>
                        <a:pt x="29505" y="24330"/>
                        <a:pt x="29132" y="23547"/>
                        <a:pt x="28704" y="22988"/>
                      </a:cubicBezTo>
                      <a:cubicBezTo>
                        <a:pt x="28294" y="22428"/>
                        <a:pt x="27790" y="21907"/>
                        <a:pt x="27567" y="21180"/>
                      </a:cubicBezTo>
                      <a:cubicBezTo>
                        <a:pt x="27231" y="20080"/>
                        <a:pt x="27679" y="18925"/>
                        <a:pt x="27846" y="17788"/>
                      </a:cubicBezTo>
                      <a:cubicBezTo>
                        <a:pt x="28126" y="15924"/>
                        <a:pt x="27697" y="14041"/>
                        <a:pt x="26653" y="12476"/>
                      </a:cubicBezTo>
                      <a:cubicBezTo>
                        <a:pt x="25721" y="11171"/>
                        <a:pt x="24454" y="10407"/>
                        <a:pt x="23261" y="9512"/>
                      </a:cubicBezTo>
                      <a:cubicBezTo>
                        <a:pt x="23038" y="9307"/>
                        <a:pt x="23056" y="8021"/>
                        <a:pt x="23000" y="7704"/>
                      </a:cubicBezTo>
                      <a:cubicBezTo>
                        <a:pt x="22814" y="6549"/>
                        <a:pt x="22534" y="5430"/>
                        <a:pt x="22143" y="4331"/>
                      </a:cubicBezTo>
                      <a:cubicBezTo>
                        <a:pt x="21491" y="2597"/>
                        <a:pt x="20391" y="1311"/>
                        <a:pt x="18676" y="659"/>
                      </a:cubicBezTo>
                      <a:cubicBezTo>
                        <a:pt x="17439" y="178"/>
                        <a:pt x="16121" y="1"/>
                        <a:pt x="14804" y="1"/>
                      </a:cubicBezTo>
                      <a:close/>
                    </a:path>
                  </a:pathLst>
                </a:custGeom>
                <a:solidFill>
                  <a:srgbClr val="5B2F0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58" name="Google Shape;691;p29">
                  <a:extLst>
                    <a:ext uri="{FF2B5EF4-FFF2-40B4-BE49-F238E27FC236}">
                      <a16:creationId xmlns:a16="http://schemas.microsoft.com/office/drawing/2014/main" id="{1481272B-320B-D990-B475-6BDD35AAD3A1}"/>
                    </a:ext>
                  </a:extLst>
                </p:cNvPr>
                <p:cNvSpPr/>
                <p:nvPr/>
              </p:nvSpPr>
              <p:spPr>
                <a:xfrm>
                  <a:off x="7947222" y="3968238"/>
                  <a:ext cx="649682" cy="1133873"/>
                </a:xfrm>
                <a:custGeom>
                  <a:avLst/>
                  <a:gdLst/>
                  <a:ahLst/>
                  <a:cxnLst/>
                  <a:rect l="l" t="t" r="r" b="b"/>
                  <a:pathLst>
                    <a:path w="17670" h="30839" extrusionOk="0">
                      <a:moveTo>
                        <a:pt x="13004" y="1"/>
                      </a:moveTo>
                      <a:cubicBezTo>
                        <a:pt x="12994" y="1"/>
                        <a:pt x="12983" y="1"/>
                        <a:pt x="12972" y="2"/>
                      </a:cubicBezTo>
                      <a:cubicBezTo>
                        <a:pt x="12674" y="39"/>
                        <a:pt x="12451" y="281"/>
                        <a:pt x="12451" y="580"/>
                      </a:cubicBezTo>
                      <a:lnTo>
                        <a:pt x="12339" y="4195"/>
                      </a:lnTo>
                      <a:cubicBezTo>
                        <a:pt x="12339" y="4345"/>
                        <a:pt x="12208" y="4456"/>
                        <a:pt x="12078" y="4475"/>
                      </a:cubicBezTo>
                      <a:lnTo>
                        <a:pt x="11985" y="4475"/>
                      </a:lnTo>
                      <a:cubicBezTo>
                        <a:pt x="11854" y="4475"/>
                        <a:pt x="11742" y="4382"/>
                        <a:pt x="11705" y="4270"/>
                      </a:cubicBezTo>
                      <a:lnTo>
                        <a:pt x="11034" y="1474"/>
                      </a:lnTo>
                      <a:cubicBezTo>
                        <a:pt x="10941" y="1139"/>
                        <a:pt x="10643" y="915"/>
                        <a:pt x="10326" y="915"/>
                      </a:cubicBezTo>
                      <a:cubicBezTo>
                        <a:pt x="10009" y="1008"/>
                        <a:pt x="9823" y="1325"/>
                        <a:pt x="9916" y="1623"/>
                      </a:cubicBezTo>
                      <a:cubicBezTo>
                        <a:pt x="9916" y="1623"/>
                        <a:pt x="10904" y="5649"/>
                        <a:pt x="10904" y="5668"/>
                      </a:cubicBezTo>
                      <a:cubicBezTo>
                        <a:pt x="10978" y="6022"/>
                        <a:pt x="10941" y="6395"/>
                        <a:pt x="10829" y="6749"/>
                      </a:cubicBezTo>
                      <a:cubicBezTo>
                        <a:pt x="10792" y="6870"/>
                        <a:pt x="10685" y="6931"/>
                        <a:pt x="10575" y="6931"/>
                      </a:cubicBezTo>
                      <a:cubicBezTo>
                        <a:pt x="10466" y="6931"/>
                        <a:pt x="10354" y="6870"/>
                        <a:pt x="10307" y="6749"/>
                      </a:cubicBezTo>
                      <a:lnTo>
                        <a:pt x="9804" y="5258"/>
                      </a:lnTo>
                      <a:cubicBezTo>
                        <a:pt x="9722" y="5025"/>
                        <a:pt x="9509" y="4883"/>
                        <a:pt x="9276" y="4883"/>
                      </a:cubicBezTo>
                      <a:cubicBezTo>
                        <a:pt x="9192" y="4883"/>
                        <a:pt x="9105" y="4901"/>
                        <a:pt x="9021" y="4941"/>
                      </a:cubicBezTo>
                      <a:cubicBezTo>
                        <a:pt x="8760" y="5090"/>
                        <a:pt x="8648" y="5407"/>
                        <a:pt x="8760" y="5687"/>
                      </a:cubicBezTo>
                      <a:lnTo>
                        <a:pt x="9301" y="7234"/>
                      </a:lnTo>
                      <a:cubicBezTo>
                        <a:pt x="9431" y="8128"/>
                        <a:pt x="9711" y="8985"/>
                        <a:pt x="10121" y="9806"/>
                      </a:cubicBezTo>
                      <a:lnTo>
                        <a:pt x="9804" y="10495"/>
                      </a:lnTo>
                      <a:lnTo>
                        <a:pt x="9450" y="11259"/>
                      </a:lnTo>
                      <a:lnTo>
                        <a:pt x="9468" y="11259"/>
                      </a:lnTo>
                      <a:lnTo>
                        <a:pt x="5275" y="18156"/>
                      </a:lnTo>
                      <a:cubicBezTo>
                        <a:pt x="5349" y="18379"/>
                        <a:pt x="5312" y="18640"/>
                        <a:pt x="5182" y="18845"/>
                      </a:cubicBezTo>
                      <a:lnTo>
                        <a:pt x="4585" y="19758"/>
                      </a:lnTo>
                      <a:lnTo>
                        <a:pt x="112" y="26543"/>
                      </a:lnTo>
                      <a:lnTo>
                        <a:pt x="0" y="26710"/>
                      </a:lnTo>
                      <a:lnTo>
                        <a:pt x="1808" y="28835"/>
                      </a:lnTo>
                      <a:cubicBezTo>
                        <a:pt x="2882" y="30278"/>
                        <a:pt x="4127" y="30839"/>
                        <a:pt x="5288" y="30839"/>
                      </a:cubicBezTo>
                      <a:cubicBezTo>
                        <a:pt x="6304" y="30839"/>
                        <a:pt x="7256" y="30410"/>
                        <a:pt x="7977" y="29767"/>
                      </a:cubicBezTo>
                      <a:cubicBezTo>
                        <a:pt x="8462" y="29320"/>
                        <a:pt x="8835" y="28742"/>
                        <a:pt x="9040" y="28108"/>
                      </a:cubicBezTo>
                      <a:lnTo>
                        <a:pt x="14072" y="12471"/>
                      </a:lnTo>
                      <a:lnTo>
                        <a:pt x="14091" y="12471"/>
                      </a:lnTo>
                      <a:lnTo>
                        <a:pt x="14296" y="11781"/>
                      </a:lnTo>
                      <a:lnTo>
                        <a:pt x="14333" y="11707"/>
                      </a:lnTo>
                      <a:cubicBezTo>
                        <a:pt x="15209" y="10272"/>
                        <a:pt x="15899" y="8725"/>
                        <a:pt x="16383" y="7103"/>
                      </a:cubicBezTo>
                      <a:lnTo>
                        <a:pt x="17539" y="4121"/>
                      </a:lnTo>
                      <a:cubicBezTo>
                        <a:pt x="17669" y="3823"/>
                        <a:pt x="17520" y="3469"/>
                        <a:pt x="17203" y="3357"/>
                      </a:cubicBezTo>
                      <a:cubicBezTo>
                        <a:pt x="17147" y="3339"/>
                        <a:pt x="17091" y="3331"/>
                        <a:pt x="17036" y="3331"/>
                      </a:cubicBezTo>
                      <a:cubicBezTo>
                        <a:pt x="16799" y="3331"/>
                        <a:pt x="16586" y="3484"/>
                        <a:pt x="16495" y="3711"/>
                      </a:cubicBezTo>
                      <a:lnTo>
                        <a:pt x="15936" y="5053"/>
                      </a:lnTo>
                      <a:cubicBezTo>
                        <a:pt x="15888" y="5179"/>
                        <a:pt x="15774" y="5244"/>
                        <a:pt x="15660" y="5244"/>
                      </a:cubicBezTo>
                      <a:cubicBezTo>
                        <a:pt x="15555" y="5244"/>
                        <a:pt x="15449" y="5188"/>
                        <a:pt x="15395" y="5071"/>
                      </a:cubicBezTo>
                      <a:cubicBezTo>
                        <a:pt x="15302" y="4885"/>
                        <a:pt x="15284" y="4661"/>
                        <a:pt x="15321" y="4438"/>
                      </a:cubicBezTo>
                      <a:lnTo>
                        <a:pt x="15917" y="1232"/>
                      </a:lnTo>
                      <a:cubicBezTo>
                        <a:pt x="15973" y="896"/>
                        <a:pt x="15750" y="580"/>
                        <a:pt x="15414" y="561"/>
                      </a:cubicBezTo>
                      <a:cubicBezTo>
                        <a:pt x="15401" y="560"/>
                        <a:pt x="15389" y="560"/>
                        <a:pt x="15377" y="560"/>
                      </a:cubicBezTo>
                      <a:cubicBezTo>
                        <a:pt x="15094" y="560"/>
                        <a:pt x="14853" y="760"/>
                        <a:pt x="14799" y="1046"/>
                      </a:cubicBezTo>
                      <a:lnTo>
                        <a:pt x="14240" y="4140"/>
                      </a:lnTo>
                      <a:cubicBezTo>
                        <a:pt x="14207" y="4334"/>
                        <a:pt x="14034" y="4486"/>
                        <a:pt x="13843" y="4486"/>
                      </a:cubicBezTo>
                      <a:cubicBezTo>
                        <a:pt x="13814" y="4486"/>
                        <a:pt x="13785" y="4482"/>
                        <a:pt x="13755" y="4475"/>
                      </a:cubicBezTo>
                      <a:cubicBezTo>
                        <a:pt x="13569" y="4438"/>
                        <a:pt x="13438" y="4289"/>
                        <a:pt x="13457" y="4102"/>
                      </a:cubicBezTo>
                      <a:lnTo>
                        <a:pt x="13550" y="580"/>
                      </a:lnTo>
                      <a:cubicBezTo>
                        <a:pt x="13568" y="255"/>
                        <a:pt x="13308" y="1"/>
                        <a:pt x="13004" y="1"/>
                      </a:cubicBezTo>
                      <a:close/>
                    </a:path>
                  </a:pathLst>
                </a:custGeom>
                <a:solidFill>
                  <a:srgbClr val="FFCFC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59" name="Google Shape;692;p29">
                  <a:extLst>
                    <a:ext uri="{FF2B5EF4-FFF2-40B4-BE49-F238E27FC236}">
                      <a16:creationId xmlns:a16="http://schemas.microsoft.com/office/drawing/2014/main" id="{8430A11E-3586-FC55-3715-67B6497210E2}"/>
                    </a:ext>
                  </a:extLst>
                </p:cNvPr>
                <p:cNvSpPr/>
                <p:nvPr/>
              </p:nvSpPr>
              <p:spPr>
                <a:xfrm>
                  <a:off x="8333722" y="4204175"/>
                  <a:ext cx="56218" cy="79381"/>
                </a:xfrm>
                <a:custGeom>
                  <a:avLst/>
                  <a:gdLst/>
                  <a:ahLst/>
                  <a:cxnLst/>
                  <a:rect l="l" t="t" r="r" b="b"/>
                  <a:pathLst>
                    <a:path w="1529" h="2159" extrusionOk="0">
                      <a:moveTo>
                        <a:pt x="216" y="1"/>
                      </a:moveTo>
                      <a:cubicBezTo>
                        <a:pt x="152" y="1"/>
                        <a:pt x="84" y="39"/>
                        <a:pt x="56" y="108"/>
                      </a:cubicBezTo>
                      <a:cubicBezTo>
                        <a:pt x="0" y="201"/>
                        <a:pt x="37" y="295"/>
                        <a:pt x="131" y="351"/>
                      </a:cubicBezTo>
                      <a:cubicBezTo>
                        <a:pt x="187" y="369"/>
                        <a:pt x="1156" y="872"/>
                        <a:pt x="1063" y="1953"/>
                      </a:cubicBezTo>
                      <a:cubicBezTo>
                        <a:pt x="1063" y="2047"/>
                        <a:pt x="1137" y="2140"/>
                        <a:pt x="1230" y="2158"/>
                      </a:cubicBezTo>
                      <a:lnTo>
                        <a:pt x="1249" y="2158"/>
                      </a:lnTo>
                      <a:cubicBezTo>
                        <a:pt x="1342" y="2140"/>
                        <a:pt x="1398" y="2065"/>
                        <a:pt x="1417" y="1991"/>
                      </a:cubicBezTo>
                      <a:cubicBezTo>
                        <a:pt x="1529" y="649"/>
                        <a:pt x="336" y="34"/>
                        <a:pt x="280" y="15"/>
                      </a:cubicBezTo>
                      <a:cubicBezTo>
                        <a:pt x="261" y="5"/>
                        <a:pt x="239" y="1"/>
                        <a:pt x="216" y="1"/>
                      </a:cubicBezTo>
                      <a:close/>
                    </a:path>
                  </a:pathLst>
                </a:custGeom>
                <a:solidFill>
                  <a:srgbClr val="FF8E7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60" name="Google Shape;693;p29">
                  <a:extLst>
                    <a:ext uri="{FF2B5EF4-FFF2-40B4-BE49-F238E27FC236}">
                      <a16:creationId xmlns:a16="http://schemas.microsoft.com/office/drawing/2014/main" id="{25388F0A-2315-E9A9-FA7D-9237AD18EDA0}"/>
                    </a:ext>
                  </a:extLst>
                </p:cNvPr>
                <p:cNvSpPr/>
                <p:nvPr/>
              </p:nvSpPr>
              <p:spPr>
                <a:xfrm>
                  <a:off x="6460822" y="4056002"/>
                  <a:ext cx="1683106" cy="1229432"/>
                </a:xfrm>
                <a:custGeom>
                  <a:avLst/>
                  <a:gdLst/>
                  <a:ahLst/>
                  <a:cxnLst/>
                  <a:rect l="l" t="t" r="r" b="b"/>
                  <a:pathLst>
                    <a:path w="45777" h="33438" extrusionOk="0">
                      <a:moveTo>
                        <a:pt x="29370" y="0"/>
                      </a:moveTo>
                      <a:cubicBezTo>
                        <a:pt x="29341" y="0"/>
                        <a:pt x="29311" y="0"/>
                        <a:pt x="29282" y="1"/>
                      </a:cubicBezTo>
                      <a:lnTo>
                        <a:pt x="17316" y="206"/>
                      </a:lnTo>
                      <a:cubicBezTo>
                        <a:pt x="13998" y="261"/>
                        <a:pt x="10867" y="1958"/>
                        <a:pt x="8668" y="4884"/>
                      </a:cubicBezTo>
                      <a:lnTo>
                        <a:pt x="206" y="16216"/>
                      </a:lnTo>
                      <a:cubicBezTo>
                        <a:pt x="38" y="16440"/>
                        <a:pt x="1" y="16738"/>
                        <a:pt x="113" y="16999"/>
                      </a:cubicBezTo>
                      <a:lnTo>
                        <a:pt x="262" y="17390"/>
                      </a:lnTo>
                      <a:lnTo>
                        <a:pt x="3896" y="26467"/>
                      </a:lnTo>
                      <a:cubicBezTo>
                        <a:pt x="3952" y="26616"/>
                        <a:pt x="4064" y="26746"/>
                        <a:pt x="4195" y="26821"/>
                      </a:cubicBezTo>
                      <a:cubicBezTo>
                        <a:pt x="4275" y="26865"/>
                        <a:pt x="4362" y="26885"/>
                        <a:pt x="4449" y="26885"/>
                      </a:cubicBezTo>
                      <a:cubicBezTo>
                        <a:pt x="4621" y="26885"/>
                        <a:pt x="4791" y="26802"/>
                        <a:pt x="4903" y="26653"/>
                      </a:cubicBezTo>
                      <a:lnTo>
                        <a:pt x="8519" y="22087"/>
                      </a:lnTo>
                      <a:lnTo>
                        <a:pt x="9096" y="21323"/>
                      </a:lnTo>
                      <a:cubicBezTo>
                        <a:pt x="9171" y="21248"/>
                        <a:pt x="9246" y="21192"/>
                        <a:pt x="9320" y="21155"/>
                      </a:cubicBezTo>
                      <a:cubicBezTo>
                        <a:pt x="9395" y="21117"/>
                        <a:pt x="9474" y="21100"/>
                        <a:pt x="9552" y="21100"/>
                      </a:cubicBezTo>
                      <a:cubicBezTo>
                        <a:pt x="9900" y="21100"/>
                        <a:pt x="10235" y="21450"/>
                        <a:pt x="10159" y="21938"/>
                      </a:cubicBezTo>
                      <a:lnTo>
                        <a:pt x="8575" y="32580"/>
                      </a:lnTo>
                      <a:cubicBezTo>
                        <a:pt x="8519" y="33028"/>
                        <a:pt x="8817" y="33438"/>
                        <a:pt x="9190" y="33438"/>
                      </a:cubicBezTo>
                      <a:lnTo>
                        <a:pt x="34407" y="33438"/>
                      </a:lnTo>
                      <a:cubicBezTo>
                        <a:pt x="34799" y="33400"/>
                        <a:pt x="35078" y="33028"/>
                        <a:pt x="35022" y="32655"/>
                      </a:cubicBezTo>
                      <a:lnTo>
                        <a:pt x="33997" y="19049"/>
                      </a:lnTo>
                      <a:cubicBezTo>
                        <a:pt x="33960" y="18588"/>
                        <a:pt x="34280" y="18269"/>
                        <a:pt x="34608" y="18269"/>
                      </a:cubicBezTo>
                      <a:cubicBezTo>
                        <a:pt x="34771" y="18269"/>
                        <a:pt x="34936" y="18348"/>
                        <a:pt x="35059" y="18527"/>
                      </a:cubicBezTo>
                      <a:lnTo>
                        <a:pt x="39384" y="24454"/>
                      </a:lnTo>
                      <a:cubicBezTo>
                        <a:pt x="39492" y="24626"/>
                        <a:pt x="39672" y="24710"/>
                        <a:pt x="39851" y="24710"/>
                      </a:cubicBezTo>
                      <a:cubicBezTo>
                        <a:pt x="40040" y="24710"/>
                        <a:pt x="40229" y="24617"/>
                        <a:pt x="40334" y="24435"/>
                      </a:cubicBezTo>
                      <a:lnTo>
                        <a:pt x="40427" y="24286"/>
                      </a:lnTo>
                      <a:lnTo>
                        <a:pt x="40539" y="24118"/>
                      </a:lnTo>
                      <a:lnTo>
                        <a:pt x="45012" y="17334"/>
                      </a:lnTo>
                      <a:lnTo>
                        <a:pt x="45609" y="16440"/>
                      </a:lnTo>
                      <a:cubicBezTo>
                        <a:pt x="45758" y="16234"/>
                        <a:pt x="45776" y="15974"/>
                        <a:pt x="45702" y="15731"/>
                      </a:cubicBezTo>
                      <a:cubicBezTo>
                        <a:pt x="45683" y="15657"/>
                        <a:pt x="45646" y="15582"/>
                        <a:pt x="45590" y="15526"/>
                      </a:cubicBezTo>
                      <a:lnTo>
                        <a:pt x="45068" y="14818"/>
                      </a:lnTo>
                      <a:lnTo>
                        <a:pt x="43111" y="12171"/>
                      </a:lnTo>
                      <a:lnTo>
                        <a:pt x="40483" y="8593"/>
                      </a:lnTo>
                      <a:lnTo>
                        <a:pt x="37967" y="5201"/>
                      </a:lnTo>
                      <a:cubicBezTo>
                        <a:pt x="37650" y="4772"/>
                        <a:pt x="37315" y="4343"/>
                        <a:pt x="36998" y="3896"/>
                      </a:cubicBezTo>
                      <a:cubicBezTo>
                        <a:pt x="36439" y="3057"/>
                        <a:pt x="35730" y="2330"/>
                        <a:pt x="34910" y="1753"/>
                      </a:cubicBezTo>
                      <a:cubicBezTo>
                        <a:pt x="33294" y="614"/>
                        <a:pt x="31353" y="0"/>
                        <a:pt x="29370" y="0"/>
                      </a:cubicBez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61" name="Google Shape;694;p29">
                  <a:extLst>
                    <a:ext uri="{FF2B5EF4-FFF2-40B4-BE49-F238E27FC236}">
                      <a16:creationId xmlns:a16="http://schemas.microsoft.com/office/drawing/2014/main" id="{78E1488C-DA83-FA7B-68DB-D7DE0B09E629}"/>
                    </a:ext>
                  </a:extLst>
                </p:cNvPr>
                <p:cNvSpPr/>
                <p:nvPr/>
              </p:nvSpPr>
              <p:spPr>
                <a:xfrm>
                  <a:off x="6947403" y="4056002"/>
                  <a:ext cx="611995" cy="187808"/>
                </a:xfrm>
                <a:custGeom>
                  <a:avLst/>
                  <a:gdLst/>
                  <a:ahLst/>
                  <a:cxnLst/>
                  <a:rect l="l" t="t" r="r" b="b"/>
                  <a:pathLst>
                    <a:path w="16645" h="5108" extrusionOk="0">
                      <a:moveTo>
                        <a:pt x="16551" y="1"/>
                      </a:moveTo>
                      <a:lnTo>
                        <a:pt x="13289" y="56"/>
                      </a:lnTo>
                      <a:lnTo>
                        <a:pt x="4101" y="206"/>
                      </a:lnTo>
                      <a:cubicBezTo>
                        <a:pt x="2684" y="243"/>
                        <a:pt x="1286" y="560"/>
                        <a:pt x="0" y="1137"/>
                      </a:cubicBezTo>
                      <a:cubicBezTo>
                        <a:pt x="447" y="2200"/>
                        <a:pt x="2199" y="5107"/>
                        <a:pt x="8220" y="5107"/>
                      </a:cubicBezTo>
                      <a:cubicBezTo>
                        <a:pt x="14072" y="5107"/>
                        <a:pt x="16066" y="1473"/>
                        <a:pt x="16644"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bg2">
                        <a:lumMod val="40000"/>
                        <a:lumOff val="60000"/>
                      </a:schemeClr>
                    </a:solidFill>
                  </a:endParaRPr>
                </a:p>
              </p:txBody>
            </p:sp>
            <p:sp>
              <p:nvSpPr>
                <p:cNvPr id="2063" name="Google Shape;696;p29">
                  <a:extLst>
                    <a:ext uri="{FF2B5EF4-FFF2-40B4-BE49-F238E27FC236}">
                      <a16:creationId xmlns:a16="http://schemas.microsoft.com/office/drawing/2014/main" id="{60C8F38F-7B5E-9C72-C2D2-F745D326147A}"/>
                    </a:ext>
                  </a:extLst>
                </p:cNvPr>
                <p:cNvSpPr/>
                <p:nvPr/>
              </p:nvSpPr>
              <p:spPr>
                <a:xfrm>
                  <a:off x="6636277" y="3947575"/>
                  <a:ext cx="385176" cy="397420"/>
                </a:xfrm>
                <a:custGeom>
                  <a:avLst/>
                  <a:gdLst/>
                  <a:ahLst/>
                  <a:cxnLst/>
                  <a:rect l="l" t="t" r="r" b="b"/>
                  <a:pathLst>
                    <a:path w="10476" h="10809" extrusionOk="0">
                      <a:moveTo>
                        <a:pt x="6756" y="0"/>
                      </a:moveTo>
                      <a:cubicBezTo>
                        <a:pt x="5934" y="0"/>
                        <a:pt x="4931" y="210"/>
                        <a:pt x="3709" y="732"/>
                      </a:cubicBezTo>
                      <a:lnTo>
                        <a:pt x="820" y="2763"/>
                      </a:lnTo>
                      <a:cubicBezTo>
                        <a:pt x="299" y="3117"/>
                        <a:pt x="0" y="3714"/>
                        <a:pt x="19" y="4347"/>
                      </a:cubicBezTo>
                      <a:lnTo>
                        <a:pt x="75" y="8131"/>
                      </a:lnTo>
                      <a:cubicBezTo>
                        <a:pt x="75" y="8872"/>
                        <a:pt x="672" y="9456"/>
                        <a:pt x="1405" y="9456"/>
                      </a:cubicBezTo>
                      <a:cubicBezTo>
                        <a:pt x="1427" y="9456"/>
                        <a:pt x="1450" y="9455"/>
                        <a:pt x="1473" y="9454"/>
                      </a:cubicBezTo>
                      <a:lnTo>
                        <a:pt x="2231" y="9399"/>
                      </a:lnTo>
                      <a:lnTo>
                        <a:pt x="2231" y="9399"/>
                      </a:lnTo>
                      <a:lnTo>
                        <a:pt x="2554" y="10405"/>
                      </a:lnTo>
                      <a:cubicBezTo>
                        <a:pt x="2642" y="10658"/>
                        <a:pt x="2877" y="10808"/>
                        <a:pt x="3118" y="10808"/>
                      </a:cubicBezTo>
                      <a:cubicBezTo>
                        <a:pt x="3232" y="10808"/>
                        <a:pt x="3347" y="10775"/>
                        <a:pt x="3448" y="10703"/>
                      </a:cubicBezTo>
                      <a:cubicBezTo>
                        <a:pt x="3728" y="10498"/>
                        <a:pt x="3877" y="10144"/>
                        <a:pt x="3840" y="9790"/>
                      </a:cubicBezTo>
                      <a:lnTo>
                        <a:pt x="3542" y="6062"/>
                      </a:lnTo>
                      <a:lnTo>
                        <a:pt x="4436" y="10218"/>
                      </a:lnTo>
                      <a:cubicBezTo>
                        <a:pt x="4469" y="10395"/>
                        <a:pt x="4621" y="10494"/>
                        <a:pt x="4773" y="10494"/>
                      </a:cubicBezTo>
                      <a:cubicBezTo>
                        <a:pt x="4878" y="10494"/>
                        <a:pt x="4983" y="10447"/>
                        <a:pt x="5051" y="10349"/>
                      </a:cubicBezTo>
                      <a:cubicBezTo>
                        <a:pt x="5666" y="9380"/>
                        <a:pt x="5965" y="8243"/>
                        <a:pt x="5871" y="7087"/>
                      </a:cubicBezTo>
                      <a:lnTo>
                        <a:pt x="5778" y="6081"/>
                      </a:lnTo>
                      <a:lnTo>
                        <a:pt x="5778" y="6081"/>
                      </a:lnTo>
                      <a:cubicBezTo>
                        <a:pt x="5848" y="6084"/>
                        <a:pt x="5918" y="6085"/>
                        <a:pt x="5988" y="6085"/>
                      </a:cubicBezTo>
                      <a:cubicBezTo>
                        <a:pt x="7350" y="6085"/>
                        <a:pt x="8682" y="5568"/>
                        <a:pt x="9692" y="4646"/>
                      </a:cubicBezTo>
                      <a:cubicBezTo>
                        <a:pt x="10289" y="4068"/>
                        <a:pt x="10475" y="3192"/>
                        <a:pt x="10177" y="2428"/>
                      </a:cubicBezTo>
                      <a:cubicBezTo>
                        <a:pt x="9776" y="1358"/>
                        <a:pt x="8847" y="0"/>
                        <a:pt x="6756" y="0"/>
                      </a:cubicBezTo>
                      <a:close/>
                    </a:path>
                  </a:pathLst>
                </a:custGeom>
                <a:solidFill>
                  <a:srgbClr val="EB8D6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64" name="Google Shape;697;p29">
                  <a:extLst>
                    <a:ext uri="{FF2B5EF4-FFF2-40B4-BE49-F238E27FC236}">
                      <a16:creationId xmlns:a16="http://schemas.microsoft.com/office/drawing/2014/main" id="{04326952-8DD0-7D9B-97BF-2CB218595C0F}"/>
                    </a:ext>
                  </a:extLst>
                </p:cNvPr>
                <p:cNvSpPr/>
                <p:nvPr/>
              </p:nvSpPr>
              <p:spPr>
                <a:xfrm>
                  <a:off x="6678743" y="4190829"/>
                  <a:ext cx="38422" cy="103023"/>
                </a:xfrm>
                <a:custGeom>
                  <a:avLst/>
                  <a:gdLst/>
                  <a:ahLst/>
                  <a:cxnLst/>
                  <a:rect l="l" t="t" r="r" b="b"/>
                  <a:pathLst>
                    <a:path w="1045" h="2802" extrusionOk="0">
                      <a:moveTo>
                        <a:pt x="170" y="1"/>
                      </a:moveTo>
                      <a:cubicBezTo>
                        <a:pt x="157" y="1"/>
                        <a:pt x="144" y="2"/>
                        <a:pt x="131" y="5"/>
                      </a:cubicBezTo>
                      <a:cubicBezTo>
                        <a:pt x="38" y="24"/>
                        <a:pt x="1" y="117"/>
                        <a:pt x="20" y="192"/>
                      </a:cubicBezTo>
                      <a:lnTo>
                        <a:pt x="728" y="2689"/>
                      </a:lnTo>
                      <a:cubicBezTo>
                        <a:pt x="746" y="2745"/>
                        <a:pt x="784" y="2782"/>
                        <a:pt x="840" y="2801"/>
                      </a:cubicBezTo>
                      <a:lnTo>
                        <a:pt x="914" y="2801"/>
                      </a:lnTo>
                      <a:cubicBezTo>
                        <a:pt x="989" y="2782"/>
                        <a:pt x="1045" y="2689"/>
                        <a:pt x="1007" y="2615"/>
                      </a:cubicBezTo>
                      <a:lnTo>
                        <a:pt x="318" y="117"/>
                      </a:lnTo>
                      <a:cubicBezTo>
                        <a:pt x="302" y="39"/>
                        <a:pt x="235" y="1"/>
                        <a:pt x="170" y="1"/>
                      </a:cubicBezTo>
                      <a:close/>
                    </a:path>
                  </a:pathLst>
                </a:custGeom>
                <a:solidFill>
                  <a:srgbClr val="DA744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65" name="Google Shape;698;p29">
                  <a:extLst>
                    <a:ext uri="{FF2B5EF4-FFF2-40B4-BE49-F238E27FC236}">
                      <a16:creationId xmlns:a16="http://schemas.microsoft.com/office/drawing/2014/main" id="{E48E904A-F745-BF9C-DCBB-96679E96ED22}"/>
                    </a:ext>
                  </a:extLst>
                </p:cNvPr>
                <p:cNvSpPr/>
                <p:nvPr/>
              </p:nvSpPr>
              <p:spPr>
                <a:xfrm>
                  <a:off x="6746616" y="4174541"/>
                  <a:ext cx="36804" cy="13751"/>
                </a:xfrm>
                <a:custGeom>
                  <a:avLst/>
                  <a:gdLst/>
                  <a:ahLst/>
                  <a:cxnLst/>
                  <a:rect l="l" t="t" r="r" b="b"/>
                  <a:pathLst>
                    <a:path w="1001" h="374" extrusionOk="0">
                      <a:moveTo>
                        <a:pt x="800" y="0"/>
                      </a:moveTo>
                      <a:cubicBezTo>
                        <a:pt x="795" y="0"/>
                        <a:pt x="789" y="0"/>
                        <a:pt x="783" y="1"/>
                      </a:cubicBezTo>
                      <a:cubicBezTo>
                        <a:pt x="447" y="38"/>
                        <a:pt x="131" y="76"/>
                        <a:pt x="131" y="76"/>
                      </a:cubicBezTo>
                      <a:cubicBezTo>
                        <a:pt x="56" y="94"/>
                        <a:pt x="0" y="169"/>
                        <a:pt x="19" y="243"/>
                      </a:cubicBezTo>
                      <a:cubicBezTo>
                        <a:pt x="19" y="318"/>
                        <a:pt x="75" y="374"/>
                        <a:pt x="131" y="374"/>
                      </a:cubicBezTo>
                      <a:lnTo>
                        <a:pt x="187" y="374"/>
                      </a:lnTo>
                      <a:lnTo>
                        <a:pt x="820" y="299"/>
                      </a:lnTo>
                      <a:cubicBezTo>
                        <a:pt x="1001" y="263"/>
                        <a:pt x="971" y="0"/>
                        <a:pt x="800" y="0"/>
                      </a:cubicBezTo>
                      <a:close/>
                    </a:path>
                  </a:pathLst>
                </a:custGeom>
                <a:solidFill>
                  <a:srgbClr val="DA744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66" name="Google Shape;699;p29">
                  <a:extLst>
                    <a:ext uri="{FF2B5EF4-FFF2-40B4-BE49-F238E27FC236}">
                      <a16:creationId xmlns:a16="http://schemas.microsoft.com/office/drawing/2014/main" id="{405E564E-F22C-9D20-259B-33FD0ABD053F}"/>
                    </a:ext>
                  </a:extLst>
                </p:cNvPr>
                <p:cNvSpPr/>
                <p:nvPr/>
              </p:nvSpPr>
              <p:spPr>
                <a:xfrm>
                  <a:off x="6668485" y="4185497"/>
                  <a:ext cx="36841" cy="14450"/>
                </a:xfrm>
                <a:custGeom>
                  <a:avLst/>
                  <a:gdLst/>
                  <a:ahLst/>
                  <a:cxnLst/>
                  <a:rect l="l" t="t" r="r" b="b"/>
                  <a:pathLst>
                    <a:path w="1002" h="393" extrusionOk="0">
                      <a:moveTo>
                        <a:pt x="801" y="0"/>
                      </a:moveTo>
                      <a:cubicBezTo>
                        <a:pt x="795" y="0"/>
                        <a:pt x="789" y="1"/>
                        <a:pt x="783" y="1"/>
                      </a:cubicBezTo>
                      <a:cubicBezTo>
                        <a:pt x="448" y="38"/>
                        <a:pt x="149" y="76"/>
                        <a:pt x="149" y="76"/>
                      </a:cubicBezTo>
                      <a:cubicBezTo>
                        <a:pt x="56" y="94"/>
                        <a:pt x="0" y="169"/>
                        <a:pt x="19" y="262"/>
                      </a:cubicBezTo>
                      <a:cubicBezTo>
                        <a:pt x="19" y="318"/>
                        <a:pt x="75" y="374"/>
                        <a:pt x="131" y="393"/>
                      </a:cubicBezTo>
                      <a:lnTo>
                        <a:pt x="187" y="393"/>
                      </a:lnTo>
                      <a:lnTo>
                        <a:pt x="820" y="299"/>
                      </a:lnTo>
                      <a:cubicBezTo>
                        <a:pt x="1001" y="281"/>
                        <a:pt x="989" y="0"/>
                        <a:pt x="801" y="0"/>
                      </a:cubicBezTo>
                      <a:close/>
                    </a:path>
                  </a:pathLst>
                </a:custGeom>
                <a:solidFill>
                  <a:srgbClr val="DA744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67" name="Google Shape;700;p29">
                  <a:extLst>
                    <a:ext uri="{FF2B5EF4-FFF2-40B4-BE49-F238E27FC236}">
                      <a16:creationId xmlns:a16="http://schemas.microsoft.com/office/drawing/2014/main" id="{4E2E74B0-F2BC-B54C-A7D0-15CDAD34B3A1}"/>
                    </a:ext>
                  </a:extLst>
                </p:cNvPr>
                <p:cNvSpPr/>
                <p:nvPr/>
              </p:nvSpPr>
              <p:spPr>
                <a:xfrm>
                  <a:off x="6833240" y="4150495"/>
                  <a:ext cx="18237" cy="33017"/>
                </a:xfrm>
                <a:custGeom>
                  <a:avLst/>
                  <a:gdLst/>
                  <a:ahLst/>
                  <a:cxnLst/>
                  <a:rect l="l" t="t" r="r" b="b"/>
                  <a:pathLst>
                    <a:path w="496" h="898" extrusionOk="0">
                      <a:moveTo>
                        <a:pt x="193" y="0"/>
                      </a:moveTo>
                      <a:cubicBezTo>
                        <a:pt x="98" y="0"/>
                        <a:pt x="1" y="89"/>
                        <a:pt x="48" y="208"/>
                      </a:cubicBezTo>
                      <a:cubicBezTo>
                        <a:pt x="123" y="375"/>
                        <a:pt x="160" y="562"/>
                        <a:pt x="179" y="748"/>
                      </a:cubicBezTo>
                      <a:cubicBezTo>
                        <a:pt x="198" y="823"/>
                        <a:pt x="235" y="879"/>
                        <a:pt x="309" y="879"/>
                      </a:cubicBezTo>
                      <a:cubicBezTo>
                        <a:pt x="328" y="897"/>
                        <a:pt x="328" y="897"/>
                        <a:pt x="347" y="897"/>
                      </a:cubicBezTo>
                      <a:cubicBezTo>
                        <a:pt x="421" y="879"/>
                        <a:pt x="496" y="804"/>
                        <a:pt x="496" y="730"/>
                      </a:cubicBezTo>
                      <a:cubicBezTo>
                        <a:pt x="458" y="506"/>
                        <a:pt x="403" y="301"/>
                        <a:pt x="328" y="96"/>
                      </a:cubicBezTo>
                      <a:cubicBezTo>
                        <a:pt x="301" y="28"/>
                        <a:pt x="247" y="0"/>
                        <a:pt x="193" y="0"/>
                      </a:cubicBezTo>
                      <a:close/>
                    </a:path>
                  </a:pathLst>
                </a:custGeom>
                <a:solidFill>
                  <a:srgbClr val="DA744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68" name="Google Shape;701;p29">
                  <a:extLst>
                    <a:ext uri="{FF2B5EF4-FFF2-40B4-BE49-F238E27FC236}">
                      <a16:creationId xmlns:a16="http://schemas.microsoft.com/office/drawing/2014/main" id="{30519BB4-ADCA-2F98-8126-4C2F6CA2FB9E}"/>
                    </a:ext>
                  </a:extLst>
                </p:cNvPr>
                <p:cNvSpPr/>
                <p:nvPr/>
              </p:nvSpPr>
              <p:spPr>
                <a:xfrm>
                  <a:off x="6872692" y="3367972"/>
                  <a:ext cx="712039" cy="843630"/>
                </a:xfrm>
                <a:custGeom>
                  <a:avLst/>
                  <a:gdLst/>
                  <a:ahLst/>
                  <a:cxnLst/>
                  <a:rect l="l" t="t" r="r" b="b"/>
                  <a:pathLst>
                    <a:path w="19366" h="22945" extrusionOk="0">
                      <a:moveTo>
                        <a:pt x="13942" y="1"/>
                      </a:moveTo>
                      <a:lnTo>
                        <a:pt x="13793" y="2741"/>
                      </a:lnTo>
                      <a:cubicBezTo>
                        <a:pt x="13793" y="2834"/>
                        <a:pt x="13700" y="2927"/>
                        <a:pt x="13588" y="2927"/>
                      </a:cubicBezTo>
                      <a:lnTo>
                        <a:pt x="9394" y="2927"/>
                      </a:lnTo>
                      <a:cubicBezTo>
                        <a:pt x="8928" y="2927"/>
                        <a:pt x="8518" y="2573"/>
                        <a:pt x="8444" y="2107"/>
                      </a:cubicBezTo>
                      <a:lnTo>
                        <a:pt x="8145" y="94"/>
                      </a:lnTo>
                      <a:lnTo>
                        <a:pt x="7885" y="1660"/>
                      </a:lnTo>
                      <a:cubicBezTo>
                        <a:pt x="7773" y="2386"/>
                        <a:pt x="7120" y="2946"/>
                        <a:pt x="6375" y="2946"/>
                      </a:cubicBezTo>
                      <a:lnTo>
                        <a:pt x="2796" y="2946"/>
                      </a:lnTo>
                      <a:cubicBezTo>
                        <a:pt x="2703" y="3393"/>
                        <a:pt x="2647" y="3840"/>
                        <a:pt x="2666" y="4288"/>
                      </a:cubicBezTo>
                      <a:lnTo>
                        <a:pt x="2666" y="5984"/>
                      </a:lnTo>
                      <a:cubicBezTo>
                        <a:pt x="2647" y="6263"/>
                        <a:pt x="2666" y="6543"/>
                        <a:pt x="2722" y="6822"/>
                      </a:cubicBezTo>
                      <a:lnTo>
                        <a:pt x="2051" y="6822"/>
                      </a:lnTo>
                      <a:cubicBezTo>
                        <a:pt x="914" y="6841"/>
                        <a:pt x="1" y="7773"/>
                        <a:pt x="19" y="8928"/>
                      </a:cubicBezTo>
                      <a:lnTo>
                        <a:pt x="19" y="9320"/>
                      </a:lnTo>
                      <a:cubicBezTo>
                        <a:pt x="1" y="10457"/>
                        <a:pt x="914" y="11389"/>
                        <a:pt x="2051" y="11407"/>
                      </a:cubicBezTo>
                      <a:lnTo>
                        <a:pt x="2852" y="11407"/>
                      </a:lnTo>
                      <a:cubicBezTo>
                        <a:pt x="3188" y="13308"/>
                        <a:pt x="4269" y="14986"/>
                        <a:pt x="5853" y="16067"/>
                      </a:cubicBezTo>
                      <a:lnTo>
                        <a:pt x="5853" y="18900"/>
                      </a:lnTo>
                      <a:cubicBezTo>
                        <a:pt x="4977" y="18919"/>
                        <a:pt x="4120" y="19049"/>
                        <a:pt x="3281" y="19291"/>
                      </a:cubicBezTo>
                      <a:cubicBezTo>
                        <a:pt x="3262" y="19310"/>
                        <a:pt x="3244" y="19329"/>
                        <a:pt x="3225" y="19347"/>
                      </a:cubicBezTo>
                      <a:cubicBezTo>
                        <a:pt x="3225" y="19366"/>
                        <a:pt x="4082" y="22944"/>
                        <a:pt x="10158" y="22944"/>
                      </a:cubicBezTo>
                      <a:cubicBezTo>
                        <a:pt x="15023" y="22944"/>
                        <a:pt x="16682" y="19925"/>
                        <a:pt x="17148" y="18714"/>
                      </a:cubicBezTo>
                      <a:lnTo>
                        <a:pt x="17148" y="18714"/>
                      </a:lnTo>
                      <a:lnTo>
                        <a:pt x="14371" y="18751"/>
                      </a:lnTo>
                      <a:lnTo>
                        <a:pt x="14371" y="15489"/>
                      </a:lnTo>
                      <a:cubicBezTo>
                        <a:pt x="15563" y="14408"/>
                        <a:pt x="16346" y="12973"/>
                        <a:pt x="16626" y="11389"/>
                      </a:cubicBezTo>
                      <a:lnTo>
                        <a:pt x="17297" y="11389"/>
                      </a:lnTo>
                      <a:cubicBezTo>
                        <a:pt x="18452" y="11370"/>
                        <a:pt x="19366" y="10420"/>
                        <a:pt x="19347" y="9283"/>
                      </a:cubicBezTo>
                      <a:lnTo>
                        <a:pt x="19347" y="8891"/>
                      </a:lnTo>
                      <a:cubicBezTo>
                        <a:pt x="19347" y="7754"/>
                        <a:pt x="18434" y="6822"/>
                        <a:pt x="17297" y="6822"/>
                      </a:cubicBezTo>
                      <a:lnTo>
                        <a:pt x="16738" y="6822"/>
                      </a:lnTo>
                      <a:lnTo>
                        <a:pt x="16738" y="4865"/>
                      </a:lnTo>
                      <a:cubicBezTo>
                        <a:pt x="16738" y="4455"/>
                        <a:pt x="16700" y="4064"/>
                        <a:pt x="16644" y="3654"/>
                      </a:cubicBezTo>
                      <a:cubicBezTo>
                        <a:pt x="16626" y="3412"/>
                        <a:pt x="16589" y="3169"/>
                        <a:pt x="16533" y="2946"/>
                      </a:cubicBezTo>
                      <a:lnTo>
                        <a:pt x="16160" y="2946"/>
                      </a:lnTo>
                      <a:cubicBezTo>
                        <a:pt x="15731" y="2946"/>
                        <a:pt x="15340" y="2703"/>
                        <a:pt x="15153" y="2331"/>
                      </a:cubicBezTo>
                      <a:lnTo>
                        <a:pt x="13942" y="1"/>
                      </a:lnTo>
                      <a:close/>
                    </a:path>
                  </a:pathLst>
                </a:custGeom>
                <a:solidFill>
                  <a:srgbClr val="FFCFC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69" name="Google Shape;702;p29">
                  <a:extLst>
                    <a:ext uri="{FF2B5EF4-FFF2-40B4-BE49-F238E27FC236}">
                      <a16:creationId xmlns:a16="http://schemas.microsoft.com/office/drawing/2014/main" id="{4DA9085F-450B-CFA0-4AB9-F92CFE51549D}"/>
                    </a:ext>
                  </a:extLst>
                </p:cNvPr>
                <p:cNvSpPr/>
                <p:nvPr/>
              </p:nvSpPr>
              <p:spPr>
                <a:xfrm>
                  <a:off x="7503144" y="3661082"/>
                  <a:ext cx="50077" cy="67395"/>
                </a:xfrm>
                <a:custGeom>
                  <a:avLst/>
                  <a:gdLst/>
                  <a:ahLst/>
                  <a:cxnLst/>
                  <a:rect l="l" t="t" r="r" b="b"/>
                  <a:pathLst>
                    <a:path w="1362" h="1833" extrusionOk="0">
                      <a:moveTo>
                        <a:pt x="1101" y="1"/>
                      </a:moveTo>
                      <a:cubicBezTo>
                        <a:pt x="1037" y="1"/>
                        <a:pt x="974" y="29"/>
                        <a:pt x="933" y="80"/>
                      </a:cubicBezTo>
                      <a:lnTo>
                        <a:pt x="1" y="1143"/>
                      </a:lnTo>
                      <a:lnTo>
                        <a:pt x="728" y="1777"/>
                      </a:lnTo>
                      <a:cubicBezTo>
                        <a:pt x="765" y="1814"/>
                        <a:pt x="821" y="1832"/>
                        <a:pt x="877" y="1832"/>
                      </a:cubicBezTo>
                      <a:cubicBezTo>
                        <a:pt x="951" y="1832"/>
                        <a:pt x="1007" y="1795"/>
                        <a:pt x="1063" y="1758"/>
                      </a:cubicBezTo>
                      <a:cubicBezTo>
                        <a:pt x="1138" y="1646"/>
                        <a:pt x="1138" y="1497"/>
                        <a:pt x="1044" y="1422"/>
                      </a:cubicBezTo>
                      <a:lnTo>
                        <a:pt x="672" y="1087"/>
                      </a:lnTo>
                      <a:lnTo>
                        <a:pt x="1287" y="397"/>
                      </a:lnTo>
                      <a:cubicBezTo>
                        <a:pt x="1361" y="285"/>
                        <a:pt x="1361" y="136"/>
                        <a:pt x="1249" y="62"/>
                      </a:cubicBezTo>
                      <a:cubicBezTo>
                        <a:pt x="1207" y="20"/>
                        <a:pt x="1154" y="1"/>
                        <a:pt x="1101" y="1"/>
                      </a:cubicBezTo>
                      <a:close/>
                    </a:path>
                  </a:pathLst>
                </a:custGeom>
                <a:solidFill>
                  <a:srgbClr val="FF8E7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70" name="Google Shape;703;p29">
                  <a:extLst>
                    <a:ext uri="{FF2B5EF4-FFF2-40B4-BE49-F238E27FC236}">
                      <a16:creationId xmlns:a16="http://schemas.microsoft.com/office/drawing/2014/main" id="{D68E86D2-FCF7-FAFE-46F6-E8BF5CFF2228}"/>
                    </a:ext>
                  </a:extLst>
                </p:cNvPr>
                <p:cNvSpPr/>
                <p:nvPr/>
              </p:nvSpPr>
              <p:spPr>
                <a:xfrm>
                  <a:off x="6906261" y="3661082"/>
                  <a:ext cx="50077" cy="67395"/>
                </a:xfrm>
                <a:custGeom>
                  <a:avLst/>
                  <a:gdLst/>
                  <a:ahLst/>
                  <a:cxnLst/>
                  <a:rect l="l" t="t" r="r" b="b"/>
                  <a:pathLst>
                    <a:path w="1362" h="1833" extrusionOk="0">
                      <a:moveTo>
                        <a:pt x="251" y="1"/>
                      </a:moveTo>
                      <a:cubicBezTo>
                        <a:pt x="199" y="1"/>
                        <a:pt x="144" y="20"/>
                        <a:pt x="94" y="62"/>
                      </a:cubicBezTo>
                      <a:cubicBezTo>
                        <a:pt x="1" y="136"/>
                        <a:pt x="1" y="304"/>
                        <a:pt x="75" y="397"/>
                      </a:cubicBezTo>
                      <a:lnTo>
                        <a:pt x="690" y="1087"/>
                      </a:lnTo>
                      <a:lnTo>
                        <a:pt x="318" y="1422"/>
                      </a:lnTo>
                      <a:cubicBezTo>
                        <a:pt x="224" y="1497"/>
                        <a:pt x="206" y="1646"/>
                        <a:pt x="299" y="1758"/>
                      </a:cubicBezTo>
                      <a:cubicBezTo>
                        <a:pt x="336" y="1795"/>
                        <a:pt x="411" y="1832"/>
                        <a:pt x="485" y="1832"/>
                      </a:cubicBezTo>
                      <a:cubicBezTo>
                        <a:pt x="541" y="1832"/>
                        <a:pt x="597" y="1814"/>
                        <a:pt x="635" y="1777"/>
                      </a:cubicBezTo>
                      <a:lnTo>
                        <a:pt x="1361" y="1143"/>
                      </a:lnTo>
                      <a:lnTo>
                        <a:pt x="430" y="80"/>
                      </a:lnTo>
                      <a:cubicBezTo>
                        <a:pt x="378" y="29"/>
                        <a:pt x="316" y="1"/>
                        <a:pt x="251" y="1"/>
                      </a:cubicBezTo>
                      <a:close/>
                    </a:path>
                  </a:pathLst>
                </a:custGeom>
                <a:solidFill>
                  <a:srgbClr val="FF8E7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71" name="Google Shape;704;p29">
                  <a:extLst>
                    <a:ext uri="{FF2B5EF4-FFF2-40B4-BE49-F238E27FC236}">
                      <a16:creationId xmlns:a16="http://schemas.microsoft.com/office/drawing/2014/main" id="{65987735-3485-0F3D-7489-41671669CB11}"/>
                    </a:ext>
                  </a:extLst>
                </p:cNvPr>
                <p:cNvSpPr/>
                <p:nvPr/>
              </p:nvSpPr>
              <p:spPr>
                <a:xfrm>
                  <a:off x="7166685" y="3866319"/>
                  <a:ext cx="66512" cy="30039"/>
                </a:xfrm>
                <a:custGeom>
                  <a:avLst/>
                  <a:gdLst/>
                  <a:ahLst/>
                  <a:cxnLst/>
                  <a:rect l="l" t="t" r="r" b="b"/>
                  <a:pathLst>
                    <a:path w="1809" h="817" extrusionOk="0">
                      <a:moveTo>
                        <a:pt x="1068" y="1"/>
                      </a:moveTo>
                      <a:cubicBezTo>
                        <a:pt x="711" y="1"/>
                        <a:pt x="359" y="141"/>
                        <a:pt x="94" y="407"/>
                      </a:cubicBezTo>
                      <a:cubicBezTo>
                        <a:pt x="0" y="500"/>
                        <a:pt x="0" y="649"/>
                        <a:pt x="94" y="742"/>
                      </a:cubicBezTo>
                      <a:cubicBezTo>
                        <a:pt x="149" y="780"/>
                        <a:pt x="205" y="817"/>
                        <a:pt x="261" y="817"/>
                      </a:cubicBezTo>
                      <a:cubicBezTo>
                        <a:pt x="317" y="817"/>
                        <a:pt x="392" y="780"/>
                        <a:pt x="429" y="742"/>
                      </a:cubicBezTo>
                      <a:cubicBezTo>
                        <a:pt x="609" y="562"/>
                        <a:pt x="836" y="467"/>
                        <a:pt x="1069" y="467"/>
                      </a:cubicBezTo>
                      <a:cubicBezTo>
                        <a:pt x="1197" y="467"/>
                        <a:pt x="1328" y="496"/>
                        <a:pt x="1454" y="556"/>
                      </a:cubicBezTo>
                      <a:cubicBezTo>
                        <a:pt x="1481" y="565"/>
                        <a:pt x="1511" y="570"/>
                        <a:pt x="1540" y="570"/>
                      </a:cubicBezTo>
                      <a:cubicBezTo>
                        <a:pt x="1632" y="570"/>
                        <a:pt x="1724" y="524"/>
                        <a:pt x="1752" y="425"/>
                      </a:cubicBezTo>
                      <a:cubicBezTo>
                        <a:pt x="1808" y="314"/>
                        <a:pt x="1771" y="164"/>
                        <a:pt x="1641" y="127"/>
                      </a:cubicBezTo>
                      <a:cubicBezTo>
                        <a:pt x="1457" y="42"/>
                        <a:pt x="1262" y="1"/>
                        <a:pt x="1068" y="1"/>
                      </a:cubicBezTo>
                      <a:close/>
                    </a:path>
                  </a:pathLst>
                </a:custGeom>
                <a:solidFill>
                  <a:srgbClr val="FF8E7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72" name="Google Shape;705;p29">
                  <a:extLst>
                    <a:ext uri="{FF2B5EF4-FFF2-40B4-BE49-F238E27FC236}">
                      <a16:creationId xmlns:a16="http://schemas.microsoft.com/office/drawing/2014/main" id="{D6AD3AA8-0344-23BB-C422-F6AA404411A9}"/>
                    </a:ext>
                  </a:extLst>
                </p:cNvPr>
                <p:cNvSpPr/>
                <p:nvPr/>
              </p:nvSpPr>
              <p:spPr>
                <a:xfrm>
                  <a:off x="7205401" y="3694651"/>
                  <a:ext cx="144974" cy="98794"/>
                </a:xfrm>
                <a:custGeom>
                  <a:avLst/>
                  <a:gdLst/>
                  <a:ahLst/>
                  <a:cxnLst/>
                  <a:rect l="l" t="t" r="r" b="b"/>
                  <a:pathLst>
                    <a:path w="3943" h="2687" extrusionOk="0">
                      <a:moveTo>
                        <a:pt x="2826" y="0"/>
                      </a:moveTo>
                      <a:cubicBezTo>
                        <a:pt x="2770" y="0"/>
                        <a:pt x="2714" y="14"/>
                        <a:pt x="2656" y="43"/>
                      </a:cubicBezTo>
                      <a:cubicBezTo>
                        <a:pt x="2097" y="509"/>
                        <a:pt x="1482" y="901"/>
                        <a:pt x="830" y="1199"/>
                      </a:cubicBezTo>
                      <a:cubicBezTo>
                        <a:pt x="1" y="1534"/>
                        <a:pt x="767" y="2687"/>
                        <a:pt x="1939" y="2687"/>
                      </a:cubicBezTo>
                      <a:cubicBezTo>
                        <a:pt x="2138" y="2687"/>
                        <a:pt x="2347" y="2654"/>
                        <a:pt x="2563" y="2578"/>
                      </a:cubicBezTo>
                      <a:cubicBezTo>
                        <a:pt x="3942" y="2078"/>
                        <a:pt x="3504" y="0"/>
                        <a:pt x="2826" y="0"/>
                      </a:cubicBezTo>
                      <a:close/>
                    </a:path>
                  </a:pathLst>
                </a:custGeom>
                <a:solidFill>
                  <a:srgbClr val="FF8E7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73" name="Google Shape;706;p29">
                  <a:extLst>
                    <a:ext uri="{FF2B5EF4-FFF2-40B4-BE49-F238E27FC236}">
                      <a16:creationId xmlns:a16="http://schemas.microsoft.com/office/drawing/2014/main" id="{C7C61927-EF4B-B769-6996-6501EE2DEB7B}"/>
                    </a:ext>
                  </a:extLst>
                </p:cNvPr>
                <p:cNvSpPr/>
                <p:nvPr/>
              </p:nvSpPr>
              <p:spPr>
                <a:xfrm>
                  <a:off x="6973435" y="3727742"/>
                  <a:ext cx="514671" cy="365984"/>
                </a:xfrm>
                <a:custGeom>
                  <a:avLst/>
                  <a:gdLst/>
                  <a:ahLst/>
                  <a:cxnLst/>
                  <a:rect l="l" t="t" r="r" b="b"/>
                  <a:pathLst>
                    <a:path w="13998" h="9954" extrusionOk="0">
                      <a:moveTo>
                        <a:pt x="0" y="1"/>
                      </a:moveTo>
                      <a:lnTo>
                        <a:pt x="0" y="1306"/>
                      </a:lnTo>
                      <a:lnTo>
                        <a:pt x="0" y="1604"/>
                      </a:lnTo>
                      <a:lnTo>
                        <a:pt x="94" y="1604"/>
                      </a:lnTo>
                      <a:cubicBezTo>
                        <a:pt x="429" y="3505"/>
                        <a:pt x="1510" y="5182"/>
                        <a:pt x="3113" y="6282"/>
                      </a:cubicBezTo>
                      <a:lnTo>
                        <a:pt x="3113" y="6636"/>
                      </a:lnTo>
                      <a:cubicBezTo>
                        <a:pt x="3225" y="6729"/>
                        <a:pt x="3374" y="6804"/>
                        <a:pt x="3504" y="6878"/>
                      </a:cubicBezTo>
                      <a:cubicBezTo>
                        <a:pt x="3635" y="8593"/>
                        <a:pt x="5182" y="9954"/>
                        <a:pt x="7083" y="9954"/>
                      </a:cubicBezTo>
                      <a:cubicBezTo>
                        <a:pt x="8965" y="9954"/>
                        <a:pt x="10568" y="8556"/>
                        <a:pt x="10643" y="6804"/>
                      </a:cubicBezTo>
                      <a:cubicBezTo>
                        <a:pt x="10997" y="6599"/>
                        <a:pt x="11314" y="6375"/>
                        <a:pt x="11631" y="6133"/>
                      </a:cubicBezTo>
                      <a:lnTo>
                        <a:pt x="11631" y="5704"/>
                      </a:lnTo>
                      <a:cubicBezTo>
                        <a:pt x="12823" y="4642"/>
                        <a:pt x="13625" y="3188"/>
                        <a:pt x="13886" y="1604"/>
                      </a:cubicBezTo>
                      <a:lnTo>
                        <a:pt x="13998" y="1604"/>
                      </a:lnTo>
                      <a:lnTo>
                        <a:pt x="13998" y="1306"/>
                      </a:lnTo>
                      <a:lnTo>
                        <a:pt x="13998" y="1"/>
                      </a:lnTo>
                      <a:cubicBezTo>
                        <a:pt x="13998" y="3561"/>
                        <a:pt x="10866" y="6450"/>
                        <a:pt x="7008" y="6450"/>
                      </a:cubicBezTo>
                      <a:cubicBezTo>
                        <a:pt x="3132" y="6450"/>
                        <a:pt x="0" y="3561"/>
                        <a:pt x="0" y="1"/>
                      </a:cubicBezTo>
                      <a:close/>
                    </a:path>
                  </a:pathLst>
                </a:custGeom>
                <a:solidFill>
                  <a:srgbClr val="FF8E7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75" name="Google Shape;708;p29">
                  <a:extLst>
                    <a:ext uri="{FF2B5EF4-FFF2-40B4-BE49-F238E27FC236}">
                      <a16:creationId xmlns:a16="http://schemas.microsoft.com/office/drawing/2014/main" id="{66817CD6-8090-B743-B7F4-D8199D255C6E}"/>
                    </a:ext>
                  </a:extLst>
                </p:cNvPr>
                <p:cNvSpPr/>
                <p:nvPr/>
              </p:nvSpPr>
              <p:spPr>
                <a:xfrm>
                  <a:off x="7278384" y="3520741"/>
                  <a:ext cx="92544" cy="41474"/>
                </a:xfrm>
                <a:custGeom>
                  <a:avLst/>
                  <a:gdLst/>
                  <a:ahLst/>
                  <a:cxnLst/>
                  <a:rect l="l" t="t" r="r" b="b"/>
                  <a:pathLst>
                    <a:path w="2517" h="1128" extrusionOk="0">
                      <a:moveTo>
                        <a:pt x="1036" y="1"/>
                      </a:moveTo>
                      <a:cubicBezTo>
                        <a:pt x="739" y="1"/>
                        <a:pt x="448" y="88"/>
                        <a:pt x="205" y="263"/>
                      </a:cubicBezTo>
                      <a:cubicBezTo>
                        <a:pt x="0" y="449"/>
                        <a:pt x="19" y="636"/>
                        <a:pt x="149" y="710"/>
                      </a:cubicBezTo>
                      <a:cubicBezTo>
                        <a:pt x="317" y="804"/>
                        <a:pt x="485" y="841"/>
                        <a:pt x="671" y="859"/>
                      </a:cubicBezTo>
                      <a:cubicBezTo>
                        <a:pt x="858" y="878"/>
                        <a:pt x="1044" y="915"/>
                        <a:pt x="1212" y="934"/>
                      </a:cubicBezTo>
                      <a:cubicBezTo>
                        <a:pt x="1361" y="971"/>
                        <a:pt x="1547" y="1009"/>
                        <a:pt x="1734" y="1064"/>
                      </a:cubicBezTo>
                      <a:cubicBezTo>
                        <a:pt x="1860" y="1106"/>
                        <a:pt x="1996" y="1127"/>
                        <a:pt x="2135" y="1127"/>
                      </a:cubicBezTo>
                      <a:cubicBezTo>
                        <a:pt x="2181" y="1127"/>
                        <a:pt x="2228" y="1125"/>
                        <a:pt x="2274" y="1120"/>
                      </a:cubicBezTo>
                      <a:cubicBezTo>
                        <a:pt x="2423" y="1083"/>
                        <a:pt x="2517" y="934"/>
                        <a:pt x="2386" y="692"/>
                      </a:cubicBezTo>
                      <a:cubicBezTo>
                        <a:pt x="2162" y="338"/>
                        <a:pt x="1790" y="95"/>
                        <a:pt x="1380" y="39"/>
                      </a:cubicBezTo>
                      <a:cubicBezTo>
                        <a:pt x="1266" y="13"/>
                        <a:pt x="1150" y="1"/>
                        <a:pt x="1036" y="1"/>
                      </a:cubicBezTo>
                      <a:close/>
                    </a:path>
                  </a:pathLst>
                </a:custGeom>
                <a:solidFill>
                  <a:srgbClr val="5B2F0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76" name="Google Shape;709;p29">
                  <a:extLst>
                    <a:ext uri="{FF2B5EF4-FFF2-40B4-BE49-F238E27FC236}">
                      <a16:creationId xmlns:a16="http://schemas.microsoft.com/office/drawing/2014/main" id="{EA565DB7-786C-CB6F-6B29-88A6630D5FF1}"/>
                    </a:ext>
                  </a:extLst>
                </p:cNvPr>
                <p:cNvSpPr/>
                <p:nvPr/>
              </p:nvSpPr>
              <p:spPr>
                <a:xfrm>
                  <a:off x="7061824" y="3515152"/>
                  <a:ext cx="89823" cy="45445"/>
                </a:xfrm>
                <a:custGeom>
                  <a:avLst/>
                  <a:gdLst/>
                  <a:ahLst/>
                  <a:cxnLst/>
                  <a:rect l="l" t="t" r="r" b="b"/>
                  <a:pathLst>
                    <a:path w="2443" h="1236" extrusionOk="0">
                      <a:moveTo>
                        <a:pt x="1505" y="0"/>
                      </a:moveTo>
                      <a:cubicBezTo>
                        <a:pt x="941" y="0"/>
                        <a:pt x="394" y="303"/>
                        <a:pt x="94" y="825"/>
                      </a:cubicBezTo>
                      <a:cubicBezTo>
                        <a:pt x="1" y="1067"/>
                        <a:pt x="113" y="1216"/>
                        <a:pt x="262" y="1235"/>
                      </a:cubicBezTo>
                      <a:cubicBezTo>
                        <a:pt x="429" y="1235"/>
                        <a:pt x="616" y="1198"/>
                        <a:pt x="784" y="1123"/>
                      </a:cubicBezTo>
                      <a:cubicBezTo>
                        <a:pt x="951" y="1049"/>
                        <a:pt x="1138" y="993"/>
                        <a:pt x="1305" y="956"/>
                      </a:cubicBezTo>
                      <a:cubicBezTo>
                        <a:pt x="1454" y="900"/>
                        <a:pt x="1641" y="844"/>
                        <a:pt x="1827" y="806"/>
                      </a:cubicBezTo>
                      <a:cubicBezTo>
                        <a:pt x="1995" y="788"/>
                        <a:pt x="2163" y="713"/>
                        <a:pt x="2330" y="620"/>
                      </a:cubicBezTo>
                      <a:cubicBezTo>
                        <a:pt x="2442" y="508"/>
                        <a:pt x="2442" y="322"/>
                        <a:pt x="2219" y="173"/>
                      </a:cubicBezTo>
                      <a:cubicBezTo>
                        <a:pt x="1990" y="55"/>
                        <a:pt x="1746" y="0"/>
                        <a:pt x="1505" y="0"/>
                      </a:cubicBezTo>
                      <a:close/>
                    </a:path>
                  </a:pathLst>
                </a:custGeom>
                <a:solidFill>
                  <a:srgbClr val="5B2F0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77" name="Google Shape;710;p29">
                  <a:extLst>
                    <a:ext uri="{FF2B5EF4-FFF2-40B4-BE49-F238E27FC236}">
                      <a16:creationId xmlns:a16="http://schemas.microsoft.com/office/drawing/2014/main" id="{5324F498-7688-E60D-DC79-F4C226CAD918}"/>
                    </a:ext>
                  </a:extLst>
                </p:cNvPr>
                <p:cNvSpPr/>
                <p:nvPr/>
              </p:nvSpPr>
              <p:spPr>
                <a:xfrm>
                  <a:off x="7173523" y="3563281"/>
                  <a:ext cx="68351" cy="122693"/>
                </a:xfrm>
                <a:custGeom>
                  <a:avLst/>
                  <a:gdLst/>
                  <a:ahLst/>
                  <a:cxnLst/>
                  <a:rect l="l" t="t" r="r" b="b"/>
                  <a:pathLst>
                    <a:path w="1859" h="3337" extrusionOk="0">
                      <a:moveTo>
                        <a:pt x="1343" y="1"/>
                      </a:moveTo>
                      <a:cubicBezTo>
                        <a:pt x="1212" y="1"/>
                        <a:pt x="1100" y="94"/>
                        <a:pt x="1082" y="224"/>
                      </a:cubicBezTo>
                      <a:lnTo>
                        <a:pt x="1026" y="1119"/>
                      </a:lnTo>
                      <a:cubicBezTo>
                        <a:pt x="1026" y="1212"/>
                        <a:pt x="970" y="1305"/>
                        <a:pt x="895" y="1380"/>
                      </a:cubicBezTo>
                      <a:cubicBezTo>
                        <a:pt x="821" y="1436"/>
                        <a:pt x="728" y="1473"/>
                        <a:pt x="616" y="1473"/>
                      </a:cubicBezTo>
                      <a:cubicBezTo>
                        <a:pt x="599" y="1471"/>
                        <a:pt x="582" y="1469"/>
                        <a:pt x="564" y="1469"/>
                      </a:cubicBezTo>
                      <a:cubicBezTo>
                        <a:pt x="448" y="1469"/>
                        <a:pt x="324" y="1522"/>
                        <a:pt x="243" y="1604"/>
                      </a:cubicBezTo>
                      <a:cubicBezTo>
                        <a:pt x="131" y="1697"/>
                        <a:pt x="57" y="1827"/>
                        <a:pt x="57" y="1976"/>
                      </a:cubicBezTo>
                      <a:lnTo>
                        <a:pt x="19" y="2424"/>
                      </a:lnTo>
                      <a:cubicBezTo>
                        <a:pt x="1" y="2629"/>
                        <a:pt x="75" y="2834"/>
                        <a:pt x="206" y="3001"/>
                      </a:cubicBezTo>
                      <a:cubicBezTo>
                        <a:pt x="336" y="3151"/>
                        <a:pt x="523" y="3244"/>
                        <a:pt x="728" y="3262"/>
                      </a:cubicBezTo>
                      <a:lnTo>
                        <a:pt x="1529" y="3337"/>
                      </a:lnTo>
                      <a:lnTo>
                        <a:pt x="1548" y="3337"/>
                      </a:lnTo>
                      <a:lnTo>
                        <a:pt x="1529" y="3318"/>
                      </a:lnTo>
                      <a:lnTo>
                        <a:pt x="1529" y="3318"/>
                      </a:lnTo>
                      <a:cubicBezTo>
                        <a:pt x="1535" y="3319"/>
                        <a:pt x="1541" y="3319"/>
                        <a:pt x="1547" y="3319"/>
                      </a:cubicBezTo>
                      <a:cubicBezTo>
                        <a:pt x="1847" y="3319"/>
                        <a:pt x="1858" y="2871"/>
                        <a:pt x="1548" y="2852"/>
                      </a:cubicBezTo>
                      <a:lnTo>
                        <a:pt x="765" y="2796"/>
                      </a:lnTo>
                      <a:cubicBezTo>
                        <a:pt x="690" y="2796"/>
                        <a:pt x="616" y="2740"/>
                        <a:pt x="560" y="2685"/>
                      </a:cubicBezTo>
                      <a:cubicBezTo>
                        <a:pt x="504" y="2629"/>
                        <a:pt x="467" y="2535"/>
                        <a:pt x="485" y="2442"/>
                      </a:cubicBezTo>
                      <a:lnTo>
                        <a:pt x="504" y="2014"/>
                      </a:lnTo>
                      <a:cubicBezTo>
                        <a:pt x="523" y="1976"/>
                        <a:pt x="541" y="1939"/>
                        <a:pt x="579" y="1939"/>
                      </a:cubicBezTo>
                      <a:cubicBezTo>
                        <a:pt x="602" y="1941"/>
                        <a:pt x="625" y="1942"/>
                        <a:pt x="648" y="1942"/>
                      </a:cubicBezTo>
                      <a:cubicBezTo>
                        <a:pt x="1100" y="1942"/>
                        <a:pt x="1456" y="1600"/>
                        <a:pt x="1492" y="1156"/>
                      </a:cubicBezTo>
                      <a:lnTo>
                        <a:pt x="1548" y="262"/>
                      </a:lnTo>
                      <a:cubicBezTo>
                        <a:pt x="1566" y="131"/>
                        <a:pt x="1473" y="19"/>
                        <a:pt x="1343" y="1"/>
                      </a:cubicBezTo>
                      <a:close/>
                    </a:path>
                  </a:pathLst>
                </a:custGeom>
                <a:solidFill>
                  <a:srgbClr val="FF8E7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79" name="Google Shape;711;p29">
                  <a:extLst>
                    <a:ext uri="{FF2B5EF4-FFF2-40B4-BE49-F238E27FC236}">
                      <a16:creationId xmlns:a16="http://schemas.microsoft.com/office/drawing/2014/main" id="{379EB137-5C18-65D3-DFF1-D15AC53151FE}"/>
                    </a:ext>
                  </a:extLst>
                </p:cNvPr>
                <p:cNvSpPr/>
                <p:nvPr/>
              </p:nvSpPr>
              <p:spPr>
                <a:xfrm>
                  <a:off x="7277024" y="3617329"/>
                  <a:ext cx="65814" cy="23200"/>
                </a:xfrm>
                <a:custGeom>
                  <a:avLst/>
                  <a:gdLst/>
                  <a:ahLst/>
                  <a:cxnLst/>
                  <a:rect l="l" t="t" r="r" b="b"/>
                  <a:pathLst>
                    <a:path w="1790" h="631" extrusionOk="0">
                      <a:moveTo>
                        <a:pt x="992" y="0"/>
                      </a:moveTo>
                      <a:cubicBezTo>
                        <a:pt x="966" y="0"/>
                        <a:pt x="940" y="1"/>
                        <a:pt x="913" y="3"/>
                      </a:cubicBezTo>
                      <a:cubicBezTo>
                        <a:pt x="652" y="3"/>
                        <a:pt x="391" y="59"/>
                        <a:pt x="149" y="189"/>
                      </a:cubicBezTo>
                      <a:cubicBezTo>
                        <a:pt x="37" y="245"/>
                        <a:pt x="0" y="394"/>
                        <a:pt x="56" y="506"/>
                      </a:cubicBezTo>
                      <a:cubicBezTo>
                        <a:pt x="95" y="584"/>
                        <a:pt x="169" y="625"/>
                        <a:pt x="254" y="625"/>
                      </a:cubicBezTo>
                      <a:cubicBezTo>
                        <a:pt x="292" y="625"/>
                        <a:pt x="332" y="617"/>
                        <a:pt x="373" y="599"/>
                      </a:cubicBezTo>
                      <a:cubicBezTo>
                        <a:pt x="522" y="506"/>
                        <a:pt x="694" y="460"/>
                        <a:pt x="871" y="460"/>
                      </a:cubicBezTo>
                      <a:cubicBezTo>
                        <a:pt x="1048" y="460"/>
                        <a:pt x="1230" y="506"/>
                        <a:pt x="1398" y="599"/>
                      </a:cubicBezTo>
                      <a:cubicBezTo>
                        <a:pt x="1431" y="620"/>
                        <a:pt x="1472" y="630"/>
                        <a:pt x="1514" y="630"/>
                      </a:cubicBezTo>
                      <a:cubicBezTo>
                        <a:pt x="1589" y="630"/>
                        <a:pt x="1667" y="597"/>
                        <a:pt x="1715" y="525"/>
                      </a:cubicBezTo>
                      <a:cubicBezTo>
                        <a:pt x="1789" y="413"/>
                        <a:pt x="1752" y="264"/>
                        <a:pt x="1640" y="208"/>
                      </a:cubicBezTo>
                      <a:cubicBezTo>
                        <a:pt x="1439" y="74"/>
                        <a:pt x="1223" y="0"/>
                        <a:pt x="992" y="0"/>
                      </a:cubicBezTo>
                      <a:close/>
                    </a:path>
                  </a:pathLst>
                </a:custGeom>
                <a:solidFill>
                  <a:srgbClr val="5B2F0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80" name="Google Shape;712;p29">
                  <a:extLst>
                    <a:ext uri="{FF2B5EF4-FFF2-40B4-BE49-F238E27FC236}">
                      <a16:creationId xmlns:a16="http://schemas.microsoft.com/office/drawing/2014/main" id="{6BB99FA5-AF07-5069-5B68-BA59120C378F}"/>
                    </a:ext>
                  </a:extLst>
                </p:cNvPr>
                <p:cNvSpPr/>
                <p:nvPr/>
              </p:nvSpPr>
              <p:spPr>
                <a:xfrm>
                  <a:off x="7065243" y="3617329"/>
                  <a:ext cx="65851" cy="23200"/>
                </a:xfrm>
                <a:custGeom>
                  <a:avLst/>
                  <a:gdLst/>
                  <a:ahLst/>
                  <a:cxnLst/>
                  <a:rect l="l" t="t" r="r" b="b"/>
                  <a:pathLst>
                    <a:path w="1791" h="631" extrusionOk="0">
                      <a:moveTo>
                        <a:pt x="993" y="0"/>
                      </a:moveTo>
                      <a:cubicBezTo>
                        <a:pt x="967" y="0"/>
                        <a:pt x="941" y="1"/>
                        <a:pt x="914" y="3"/>
                      </a:cubicBezTo>
                      <a:cubicBezTo>
                        <a:pt x="653" y="3"/>
                        <a:pt x="392" y="59"/>
                        <a:pt x="150" y="189"/>
                      </a:cubicBezTo>
                      <a:cubicBezTo>
                        <a:pt x="38" y="245"/>
                        <a:pt x="1" y="394"/>
                        <a:pt x="57" y="506"/>
                      </a:cubicBezTo>
                      <a:cubicBezTo>
                        <a:pt x="95" y="584"/>
                        <a:pt x="170" y="625"/>
                        <a:pt x="249" y="625"/>
                      </a:cubicBezTo>
                      <a:cubicBezTo>
                        <a:pt x="284" y="625"/>
                        <a:pt x="320" y="617"/>
                        <a:pt x="355" y="599"/>
                      </a:cubicBezTo>
                      <a:cubicBezTo>
                        <a:pt x="513" y="506"/>
                        <a:pt x="691" y="460"/>
                        <a:pt x="870" y="460"/>
                      </a:cubicBezTo>
                      <a:cubicBezTo>
                        <a:pt x="1049" y="460"/>
                        <a:pt x="1231" y="506"/>
                        <a:pt x="1399" y="599"/>
                      </a:cubicBezTo>
                      <a:cubicBezTo>
                        <a:pt x="1432" y="620"/>
                        <a:pt x="1473" y="630"/>
                        <a:pt x="1515" y="630"/>
                      </a:cubicBezTo>
                      <a:cubicBezTo>
                        <a:pt x="1589" y="630"/>
                        <a:pt x="1668" y="597"/>
                        <a:pt x="1716" y="525"/>
                      </a:cubicBezTo>
                      <a:cubicBezTo>
                        <a:pt x="1790" y="413"/>
                        <a:pt x="1753" y="264"/>
                        <a:pt x="1641" y="208"/>
                      </a:cubicBezTo>
                      <a:cubicBezTo>
                        <a:pt x="1440" y="74"/>
                        <a:pt x="1224" y="0"/>
                        <a:pt x="993" y="0"/>
                      </a:cubicBezTo>
                      <a:close/>
                    </a:path>
                  </a:pathLst>
                </a:custGeom>
                <a:solidFill>
                  <a:srgbClr val="5B2F0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sp>
          <p:nvSpPr>
            <p:cNvPr id="11" name="Google Shape;680;p29">
              <a:extLst>
                <a:ext uri="{FF2B5EF4-FFF2-40B4-BE49-F238E27FC236}">
                  <a16:creationId xmlns:a16="http://schemas.microsoft.com/office/drawing/2014/main" id="{2DF6D599-A680-F2CD-BC39-A35ABEAF11BF}"/>
                </a:ext>
              </a:extLst>
            </p:cNvPr>
            <p:cNvSpPr/>
            <p:nvPr/>
          </p:nvSpPr>
          <p:spPr>
            <a:xfrm>
              <a:off x="7087794" y="3506966"/>
              <a:ext cx="201762" cy="137631"/>
            </a:xfrm>
            <a:custGeom>
              <a:avLst/>
              <a:gdLst/>
              <a:ahLst/>
              <a:cxnLst/>
              <a:rect l="l" t="t" r="r" b="b"/>
              <a:pathLst>
                <a:path w="4935" h="3364" extrusionOk="0">
                  <a:moveTo>
                    <a:pt x="3580" y="1"/>
                  </a:moveTo>
                  <a:cubicBezTo>
                    <a:pt x="3517" y="1"/>
                    <a:pt x="3451" y="15"/>
                    <a:pt x="3384" y="45"/>
                  </a:cubicBezTo>
                  <a:cubicBezTo>
                    <a:pt x="2676" y="623"/>
                    <a:pt x="1893" y="1070"/>
                    <a:pt x="1054" y="1424"/>
                  </a:cubicBezTo>
                  <a:cubicBezTo>
                    <a:pt x="1" y="1830"/>
                    <a:pt x="963" y="3363"/>
                    <a:pt x="2470" y="3363"/>
                  </a:cubicBezTo>
                  <a:cubicBezTo>
                    <a:pt x="2696" y="3363"/>
                    <a:pt x="2934" y="3329"/>
                    <a:pt x="3179" y="3251"/>
                  </a:cubicBezTo>
                  <a:cubicBezTo>
                    <a:pt x="4934" y="2695"/>
                    <a:pt x="4454" y="1"/>
                    <a:pt x="3580"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9" name="Google Shape;2078;p40">
            <a:extLst>
              <a:ext uri="{FF2B5EF4-FFF2-40B4-BE49-F238E27FC236}">
                <a16:creationId xmlns:a16="http://schemas.microsoft.com/office/drawing/2014/main" id="{515A8841-2788-5254-5013-BD743B64DC66}"/>
              </a:ext>
            </a:extLst>
          </p:cNvPr>
          <p:cNvSpPr txBox="1">
            <a:spLocks noGrp="1"/>
          </p:cNvSpPr>
          <p:nvPr>
            <p:ph type="ctrTitle"/>
          </p:nvPr>
        </p:nvSpPr>
        <p:spPr>
          <a:xfrm>
            <a:off x="2012700" y="407487"/>
            <a:ext cx="5118600" cy="591000"/>
          </a:xfrm>
          <a:prstGeom prst="rect">
            <a:avLst/>
          </a:prstGeom>
        </p:spPr>
        <p:txBody>
          <a:bodyPr spcFirstLastPara="1" wrap="square" lIns="91425" tIns="91425" rIns="91425" bIns="91425" anchor="ctr" anchorCtr="0">
            <a:noAutofit/>
          </a:bodyPr>
          <a:lstStyle/>
          <a:p>
            <a:pPr algn="ctr"/>
            <a:r>
              <a:rPr lang="es" dirty="0">
                <a:solidFill>
                  <a:srgbClr val="528179"/>
                </a:solidFill>
              </a:rPr>
              <a:t>Emotional Tones in Match Notes</a:t>
            </a:r>
            <a:endParaRPr lang="en-US" dirty="0">
              <a:solidFill>
                <a:srgbClr val="528179"/>
              </a:solidFill>
            </a:endParaRPr>
          </a:p>
        </p:txBody>
      </p:sp>
      <p:pic>
        <p:nvPicPr>
          <p:cNvPr id="13" name="Picture 12" descr="A graph of emotional tones&#10;&#10;AI-generated content may be incorrect.">
            <a:extLst>
              <a:ext uri="{FF2B5EF4-FFF2-40B4-BE49-F238E27FC236}">
                <a16:creationId xmlns:a16="http://schemas.microsoft.com/office/drawing/2014/main" id="{E1287068-3833-85B6-2C2B-F15CD6349A4A}"/>
              </a:ext>
            </a:extLst>
          </p:cNvPr>
          <p:cNvPicPr>
            <a:picLocks noChangeAspect="1"/>
          </p:cNvPicPr>
          <p:nvPr/>
        </p:nvPicPr>
        <p:blipFill>
          <a:blip r:embed="rId3"/>
          <a:stretch>
            <a:fillRect/>
          </a:stretch>
        </p:blipFill>
        <p:spPr>
          <a:xfrm>
            <a:off x="280434" y="1334054"/>
            <a:ext cx="5087679" cy="3644973"/>
          </a:xfrm>
          <a:prstGeom prst="rect">
            <a:avLst/>
          </a:prstGeom>
        </p:spPr>
      </p:pic>
    </p:spTree>
    <p:extLst>
      <p:ext uri="{BB962C8B-B14F-4D97-AF65-F5344CB8AC3E}">
        <p14:creationId xmlns:p14="http://schemas.microsoft.com/office/powerpoint/2010/main" val="3035181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8">
          <a:extLst>
            <a:ext uri="{FF2B5EF4-FFF2-40B4-BE49-F238E27FC236}">
              <a16:creationId xmlns:a16="http://schemas.microsoft.com/office/drawing/2014/main" id="{478F643A-58A2-09C2-ABD9-936408126EB6}"/>
            </a:ext>
          </a:extLst>
        </p:cNvPr>
        <p:cNvGrpSpPr/>
        <p:nvPr/>
      </p:nvGrpSpPr>
      <p:grpSpPr>
        <a:xfrm>
          <a:off x="0" y="0"/>
          <a:ext cx="0" cy="0"/>
          <a:chOff x="0" y="0"/>
          <a:chExt cx="0" cy="0"/>
        </a:xfrm>
      </p:grpSpPr>
      <p:sp>
        <p:nvSpPr>
          <p:cNvPr id="2078" name="Google Shape;2078;p40">
            <a:extLst>
              <a:ext uri="{FF2B5EF4-FFF2-40B4-BE49-F238E27FC236}">
                <a16:creationId xmlns:a16="http://schemas.microsoft.com/office/drawing/2014/main" id="{C9DB23FA-6646-85DE-73A2-A68A050C4DD9}"/>
              </a:ext>
            </a:extLst>
          </p:cNvPr>
          <p:cNvSpPr txBox="1">
            <a:spLocks noGrp="1"/>
          </p:cNvSpPr>
          <p:nvPr>
            <p:ph type="ctrTitle"/>
          </p:nvPr>
        </p:nvSpPr>
        <p:spPr>
          <a:xfrm>
            <a:off x="2012700" y="380558"/>
            <a:ext cx="5118600" cy="59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Emotional Tones by Closure Reason</a:t>
            </a:r>
            <a:endParaRPr dirty="0">
              <a:solidFill>
                <a:schemeClr val="dk1"/>
              </a:solidFill>
            </a:endParaRPr>
          </a:p>
        </p:txBody>
      </p:sp>
      <p:pic>
        <p:nvPicPr>
          <p:cNvPr id="7" name="Picture 6" descr="A list of different colored squares&#10;&#10;AI-generated content may be incorrect.">
            <a:extLst>
              <a:ext uri="{FF2B5EF4-FFF2-40B4-BE49-F238E27FC236}">
                <a16:creationId xmlns:a16="http://schemas.microsoft.com/office/drawing/2014/main" id="{22BD25A6-75CD-3F5F-AC2C-41A0FA644DFA}"/>
              </a:ext>
            </a:extLst>
          </p:cNvPr>
          <p:cNvPicPr>
            <a:picLocks noChangeAspect="1"/>
          </p:cNvPicPr>
          <p:nvPr/>
        </p:nvPicPr>
        <p:blipFill>
          <a:blip r:embed="rId3"/>
          <a:stretch>
            <a:fillRect/>
          </a:stretch>
        </p:blipFill>
        <p:spPr>
          <a:xfrm>
            <a:off x="6085966" y="1116419"/>
            <a:ext cx="2726939" cy="3860948"/>
          </a:xfrm>
          <a:prstGeom prst="rect">
            <a:avLst/>
          </a:prstGeom>
        </p:spPr>
      </p:pic>
      <p:pic>
        <p:nvPicPr>
          <p:cNvPr id="8" name="Picture 7" descr="A graph of different colored lines&#10;&#10;AI-generated content may be incorrect.">
            <a:extLst>
              <a:ext uri="{FF2B5EF4-FFF2-40B4-BE49-F238E27FC236}">
                <a16:creationId xmlns:a16="http://schemas.microsoft.com/office/drawing/2014/main" id="{B3D79822-81A1-566E-79A8-9BB10BC6BA7E}"/>
              </a:ext>
            </a:extLst>
          </p:cNvPr>
          <p:cNvPicPr>
            <a:picLocks noChangeAspect="1"/>
          </p:cNvPicPr>
          <p:nvPr/>
        </p:nvPicPr>
        <p:blipFill>
          <a:blip r:embed="rId4"/>
          <a:stretch>
            <a:fillRect/>
          </a:stretch>
        </p:blipFill>
        <p:spPr>
          <a:xfrm>
            <a:off x="379037" y="1043320"/>
            <a:ext cx="5707852" cy="4013791"/>
          </a:xfrm>
          <a:prstGeom prst="rect">
            <a:avLst/>
          </a:prstGeom>
        </p:spPr>
      </p:pic>
    </p:spTree>
    <p:extLst>
      <p:ext uri="{BB962C8B-B14F-4D97-AF65-F5344CB8AC3E}">
        <p14:creationId xmlns:p14="http://schemas.microsoft.com/office/powerpoint/2010/main" val="2014992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88">
          <a:extLst>
            <a:ext uri="{FF2B5EF4-FFF2-40B4-BE49-F238E27FC236}">
              <a16:creationId xmlns:a16="http://schemas.microsoft.com/office/drawing/2014/main" id="{24373571-43D2-28E4-6E47-9DAF67C4C056}"/>
            </a:ext>
          </a:extLst>
        </p:cNvPr>
        <p:cNvGrpSpPr/>
        <p:nvPr/>
      </p:nvGrpSpPr>
      <p:grpSpPr>
        <a:xfrm>
          <a:off x="0" y="0"/>
          <a:ext cx="0" cy="0"/>
          <a:chOff x="0" y="0"/>
          <a:chExt cx="0" cy="0"/>
        </a:xfrm>
      </p:grpSpPr>
      <p:sp>
        <p:nvSpPr>
          <p:cNvPr id="2078" name="Google Shape;2078;p40">
            <a:extLst>
              <a:ext uri="{FF2B5EF4-FFF2-40B4-BE49-F238E27FC236}">
                <a16:creationId xmlns:a16="http://schemas.microsoft.com/office/drawing/2014/main" id="{B0FA38CB-B7C8-9101-537A-1F0D88F961A4}"/>
              </a:ext>
            </a:extLst>
          </p:cNvPr>
          <p:cNvSpPr txBox="1">
            <a:spLocks noGrp="1"/>
          </p:cNvSpPr>
          <p:nvPr>
            <p:ph type="ctrTitle"/>
          </p:nvPr>
        </p:nvSpPr>
        <p:spPr>
          <a:xfrm>
            <a:off x="2012700" y="380558"/>
            <a:ext cx="5118600" cy="59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Emotional Tones by Call</a:t>
            </a:r>
            <a:endParaRPr dirty="0">
              <a:solidFill>
                <a:schemeClr val="dk1"/>
              </a:solidFill>
            </a:endParaRPr>
          </a:p>
        </p:txBody>
      </p:sp>
      <p:pic>
        <p:nvPicPr>
          <p:cNvPr id="2" name="Picture 1" descr="A graph of emotional tones&#10;&#10;AI-generated content may be incorrect.">
            <a:extLst>
              <a:ext uri="{FF2B5EF4-FFF2-40B4-BE49-F238E27FC236}">
                <a16:creationId xmlns:a16="http://schemas.microsoft.com/office/drawing/2014/main" id="{3F54920C-8611-4AA2-71B5-1A1611FF1FE5}"/>
              </a:ext>
            </a:extLst>
          </p:cNvPr>
          <p:cNvPicPr>
            <a:picLocks noChangeAspect="1"/>
          </p:cNvPicPr>
          <p:nvPr/>
        </p:nvPicPr>
        <p:blipFill>
          <a:blip r:embed="rId3"/>
          <a:stretch>
            <a:fillRect/>
          </a:stretch>
        </p:blipFill>
        <p:spPr>
          <a:xfrm>
            <a:off x="1711176" y="1103457"/>
            <a:ext cx="5721647" cy="4040043"/>
          </a:xfrm>
          <a:prstGeom prst="rect">
            <a:avLst/>
          </a:prstGeom>
        </p:spPr>
      </p:pic>
      <p:sp>
        <p:nvSpPr>
          <p:cNvPr id="3" name="Rectangle 2">
            <a:extLst>
              <a:ext uri="{FF2B5EF4-FFF2-40B4-BE49-F238E27FC236}">
                <a16:creationId xmlns:a16="http://schemas.microsoft.com/office/drawing/2014/main" id="{33B87079-269F-386F-0F12-2D158DB9A507}"/>
              </a:ext>
            </a:extLst>
          </p:cNvPr>
          <p:cNvSpPr/>
          <p:nvPr/>
        </p:nvSpPr>
        <p:spPr>
          <a:xfrm>
            <a:off x="6665168" y="1287972"/>
            <a:ext cx="658671" cy="556957"/>
          </a:xfrm>
          <a:prstGeom prst="rect">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B3C79D3-5891-C1D3-06E0-56C8398673F6}"/>
              </a:ext>
            </a:extLst>
          </p:cNvPr>
          <p:cNvSpPr/>
          <p:nvPr/>
        </p:nvSpPr>
        <p:spPr>
          <a:xfrm>
            <a:off x="3572583" y="1163809"/>
            <a:ext cx="2336014" cy="248325"/>
          </a:xfrm>
          <a:prstGeom prst="rect">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accent2">
                    <a:lumMod val="10000"/>
                  </a:schemeClr>
                </a:solidFill>
                <a:cs typeface="Arial"/>
              </a:rPr>
              <a:t>Emotional Tones</a:t>
            </a:r>
          </a:p>
        </p:txBody>
      </p:sp>
    </p:spTree>
    <p:extLst>
      <p:ext uri="{BB962C8B-B14F-4D97-AF65-F5344CB8AC3E}">
        <p14:creationId xmlns:p14="http://schemas.microsoft.com/office/powerpoint/2010/main" val="1570371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88">
          <a:extLst>
            <a:ext uri="{FF2B5EF4-FFF2-40B4-BE49-F238E27FC236}">
              <a16:creationId xmlns:a16="http://schemas.microsoft.com/office/drawing/2014/main" id="{94E5EBDB-F5D1-8898-E874-78E0D9925F6B}"/>
            </a:ext>
          </a:extLst>
        </p:cNvPr>
        <p:cNvGrpSpPr/>
        <p:nvPr/>
      </p:nvGrpSpPr>
      <p:grpSpPr>
        <a:xfrm>
          <a:off x="0" y="0"/>
          <a:ext cx="0" cy="0"/>
          <a:chOff x="0" y="0"/>
          <a:chExt cx="0" cy="0"/>
        </a:xfrm>
      </p:grpSpPr>
      <p:sp>
        <p:nvSpPr>
          <p:cNvPr id="2078" name="Google Shape;2078;p40">
            <a:extLst>
              <a:ext uri="{FF2B5EF4-FFF2-40B4-BE49-F238E27FC236}">
                <a16:creationId xmlns:a16="http://schemas.microsoft.com/office/drawing/2014/main" id="{02A409B4-6F7B-98A3-EE35-A6C2825E2DD3}"/>
              </a:ext>
            </a:extLst>
          </p:cNvPr>
          <p:cNvSpPr txBox="1">
            <a:spLocks noGrp="1"/>
          </p:cNvSpPr>
          <p:nvPr>
            <p:ph type="ctrTitle"/>
          </p:nvPr>
        </p:nvSpPr>
        <p:spPr>
          <a:xfrm>
            <a:off x="2012700" y="380558"/>
            <a:ext cx="5118600" cy="59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rPr>
              <a:t>Emotional Tones by Closure Reason</a:t>
            </a:r>
            <a:endParaRPr>
              <a:solidFill>
                <a:schemeClr val="dk1"/>
              </a:solidFill>
            </a:endParaRPr>
          </a:p>
        </p:txBody>
      </p:sp>
      <p:pic>
        <p:nvPicPr>
          <p:cNvPr id="2" name="Picture 1" descr="A graph of emotions and feelings&#10;&#10;AI-generated content may be incorrect.">
            <a:extLst>
              <a:ext uri="{FF2B5EF4-FFF2-40B4-BE49-F238E27FC236}">
                <a16:creationId xmlns:a16="http://schemas.microsoft.com/office/drawing/2014/main" id="{B9D4B431-3E44-770B-B4A9-57B55A26B5F1}"/>
              </a:ext>
            </a:extLst>
          </p:cNvPr>
          <p:cNvPicPr>
            <a:picLocks noChangeAspect="1"/>
          </p:cNvPicPr>
          <p:nvPr/>
        </p:nvPicPr>
        <p:blipFill>
          <a:blip r:embed="rId3"/>
          <a:stretch>
            <a:fillRect/>
          </a:stretch>
        </p:blipFill>
        <p:spPr>
          <a:xfrm>
            <a:off x="5224829" y="1082392"/>
            <a:ext cx="3310244" cy="1935499"/>
          </a:xfrm>
          <a:prstGeom prst="rect">
            <a:avLst/>
          </a:prstGeom>
        </p:spPr>
      </p:pic>
      <p:pic>
        <p:nvPicPr>
          <p:cNvPr id="3" name="Picture 2" descr="A graph of emotions&#10;&#10;AI-generated content may be incorrect.">
            <a:extLst>
              <a:ext uri="{FF2B5EF4-FFF2-40B4-BE49-F238E27FC236}">
                <a16:creationId xmlns:a16="http://schemas.microsoft.com/office/drawing/2014/main" id="{63D117A6-4606-D425-F665-F8E91840748E}"/>
              </a:ext>
            </a:extLst>
          </p:cNvPr>
          <p:cNvPicPr>
            <a:picLocks noChangeAspect="1"/>
          </p:cNvPicPr>
          <p:nvPr/>
        </p:nvPicPr>
        <p:blipFill>
          <a:blip r:embed="rId4"/>
          <a:stretch>
            <a:fillRect/>
          </a:stretch>
        </p:blipFill>
        <p:spPr>
          <a:xfrm>
            <a:off x="590840" y="1059133"/>
            <a:ext cx="3328333" cy="1935498"/>
          </a:xfrm>
          <a:prstGeom prst="rect">
            <a:avLst/>
          </a:prstGeom>
        </p:spPr>
      </p:pic>
      <p:pic>
        <p:nvPicPr>
          <p:cNvPr id="4" name="Picture 3" descr="A graph of emotions&#10;&#10;AI-generated content may be incorrect.">
            <a:extLst>
              <a:ext uri="{FF2B5EF4-FFF2-40B4-BE49-F238E27FC236}">
                <a16:creationId xmlns:a16="http://schemas.microsoft.com/office/drawing/2014/main" id="{B495058E-E4D6-D4A6-C918-001781B2B133}"/>
              </a:ext>
            </a:extLst>
          </p:cNvPr>
          <p:cNvPicPr>
            <a:picLocks noChangeAspect="1"/>
          </p:cNvPicPr>
          <p:nvPr/>
        </p:nvPicPr>
        <p:blipFill>
          <a:blip r:embed="rId5"/>
          <a:stretch>
            <a:fillRect/>
          </a:stretch>
        </p:blipFill>
        <p:spPr>
          <a:xfrm>
            <a:off x="2945933" y="3075780"/>
            <a:ext cx="3328333" cy="2017174"/>
          </a:xfrm>
          <a:prstGeom prst="rect">
            <a:avLst/>
          </a:prstGeom>
        </p:spPr>
      </p:pic>
    </p:spTree>
    <p:extLst>
      <p:ext uri="{BB962C8B-B14F-4D97-AF65-F5344CB8AC3E}">
        <p14:creationId xmlns:p14="http://schemas.microsoft.com/office/powerpoint/2010/main" val="2289377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88">
          <a:extLst>
            <a:ext uri="{FF2B5EF4-FFF2-40B4-BE49-F238E27FC236}">
              <a16:creationId xmlns:a16="http://schemas.microsoft.com/office/drawing/2014/main" id="{D1B8F3AE-BB73-F852-8C9A-22E658452C64}"/>
            </a:ext>
          </a:extLst>
        </p:cNvPr>
        <p:cNvGrpSpPr/>
        <p:nvPr/>
      </p:nvGrpSpPr>
      <p:grpSpPr>
        <a:xfrm>
          <a:off x="0" y="0"/>
          <a:ext cx="0" cy="0"/>
          <a:chOff x="0" y="0"/>
          <a:chExt cx="0" cy="0"/>
        </a:xfrm>
      </p:grpSpPr>
      <p:sp>
        <p:nvSpPr>
          <p:cNvPr id="2078" name="Google Shape;2078;p40">
            <a:extLst>
              <a:ext uri="{FF2B5EF4-FFF2-40B4-BE49-F238E27FC236}">
                <a16:creationId xmlns:a16="http://schemas.microsoft.com/office/drawing/2014/main" id="{31F0DE21-2B22-746B-CC30-90DFA63EA479}"/>
              </a:ext>
            </a:extLst>
          </p:cNvPr>
          <p:cNvSpPr txBox="1">
            <a:spLocks noGrp="1"/>
          </p:cNvSpPr>
          <p:nvPr>
            <p:ph type="ctrTitle"/>
          </p:nvPr>
        </p:nvSpPr>
        <p:spPr>
          <a:xfrm>
            <a:off x="470438" y="397650"/>
            <a:ext cx="8206287" cy="591000"/>
          </a:xfrm>
          <a:prstGeom prst="rect">
            <a:avLst/>
          </a:prstGeom>
        </p:spPr>
        <p:txBody>
          <a:bodyPr spcFirstLastPara="1" wrap="square" lIns="91425" tIns="91425" rIns="91425" bIns="91425" anchor="ctr" anchorCtr="0">
            <a:noAutofit/>
          </a:bodyPr>
          <a:lstStyle/>
          <a:p>
            <a:pPr algn="ctr"/>
            <a:r>
              <a:rPr lang="en-GB" dirty="0"/>
              <a:t>Average Sentiment vs. Match Length by Closure Reason</a:t>
            </a:r>
            <a:endParaRPr lang="en-US" dirty="0"/>
          </a:p>
        </p:txBody>
      </p:sp>
      <p:pic>
        <p:nvPicPr>
          <p:cNvPr id="2" name="Picture 1" descr="A graph of blue dots&#10;&#10;AI-generated content may be incorrect.">
            <a:extLst>
              <a:ext uri="{FF2B5EF4-FFF2-40B4-BE49-F238E27FC236}">
                <a16:creationId xmlns:a16="http://schemas.microsoft.com/office/drawing/2014/main" id="{1B0C3807-E0D1-3449-8477-0F5FCDEFC51F}"/>
              </a:ext>
            </a:extLst>
          </p:cNvPr>
          <p:cNvPicPr>
            <a:picLocks noChangeAspect="1"/>
          </p:cNvPicPr>
          <p:nvPr/>
        </p:nvPicPr>
        <p:blipFill>
          <a:blip r:embed="rId3"/>
          <a:stretch>
            <a:fillRect/>
          </a:stretch>
        </p:blipFill>
        <p:spPr>
          <a:xfrm>
            <a:off x="222250" y="1111250"/>
            <a:ext cx="3667126" cy="2889250"/>
          </a:xfrm>
          <a:prstGeom prst="rect">
            <a:avLst/>
          </a:prstGeom>
        </p:spPr>
      </p:pic>
      <p:grpSp>
        <p:nvGrpSpPr>
          <p:cNvPr id="6" name="Group 5">
            <a:extLst>
              <a:ext uri="{FF2B5EF4-FFF2-40B4-BE49-F238E27FC236}">
                <a16:creationId xmlns:a16="http://schemas.microsoft.com/office/drawing/2014/main" id="{4CBB5DC4-B33C-4C80-247D-1A64BD93520C}"/>
              </a:ext>
            </a:extLst>
          </p:cNvPr>
          <p:cNvGrpSpPr/>
          <p:nvPr/>
        </p:nvGrpSpPr>
        <p:grpSpPr>
          <a:xfrm>
            <a:off x="4078286" y="2183914"/>
            <a:ext cx="4934123" cy="2889253"/>
            <a:chOff x="5173661" y="1286976"/>
            <a:chExt cx="4711873" cy="2762253"/>
          </a:xfrm>
        </p:grpSpPr>
        <p:pic>
          <p:nvPicPr>
            <p:cNvPr id="4" name="Picture 3">
              <a:extLst>
                <a:ext uri="{FF2B5EF4-FFF2-40B4-BE49-F238E27FC236}">
                  <a16:creationId xmlns:a16="http://schemas.microsoft.com/office/drawing/2014/main" id="{49BDC0DA-1E68-719A-548A-579D7324B9FE}"/>
                </a:ext>
              </a:extLst>
            </p:cNvPr>
            <p:cNvPicPr>
              <a:picLocks noChangeAspect="1"/>
            </p:cNvPicPr>
            <p:nvPr/>
          </p:nvPicPr>
          <p:blipFill>
            <a:blip r:embed="rId4"/>
            <a:srcRect l="34708" t="11026" r="458" b="-256"/>
            <a:stretch/>
          </p:blipFill>
          <p:spPr>
            <a:xfrm>
              <a:off x="5395912" y="1286977"/>
              <a:ext cx="4489622" cy="2762252"/>
            </a:xfrm>
            <a:prstGeom prst="rect">
              <a:avLst/>
            </a:prstGeom>
          </p:spPr>
        </p:pic>
        <p:pic>
          <p:nvPicPr>
            <p:cNvPr id="5" name="Picture 4">
              <a:extLst>
                <a:ext uri="{FF2B5EF4-FFF2-40B4-BE49-F238E27FC236}">
                  <a16:creationId xmlns:a16="http://schemas.microsoft.com/office/drawing/2014/main" id="{739CFDAF-9A0C-E4F2-AB6D-F9A9EFAFB14E}"/>
                </a:ext>
              </a:extLst>
            </p:cNvPr>
            <p:cNvPicPr>
              <a:picLocks noChangeAspect="1"/>
            </p:cNvPicPr>
            <p:nvPr/>
          </p:nvPicPr>
          <p:blipFill>
            <a:blip r:embed="rId4"/>
            <a:srcRect l="-229" t="11026" r="91753" b="-256"/>
            <a:stretch/>
          </p:blipFill>
          <p:spPr>
            <a:xfrm>
              <a:off x="5173661" y="1286976"/>
              <a:ext cx="586987" cy="2762252"/>
            </a:xfrm>
            <a:prstGeom prst="rect">
              <a:avLst/>
            </a:prstGeom>
          </p:spPr>
        </p:pic>
      </p:grpSp>
      <p:sp>
        <p:nvSpPr>
          <p:cNvPr id="8" name="Google Shape;2078;p40">
            <a:extLst>
              <a:ext uri="{FF2B5EF4-FFF2-40B4-BE49-F238E27FC236}">
                <a16:creationId xmlns:a16="http://schemas.microsoft.com/office/drawing/2014/main" id="{BE98D427-7F0D-50CC-6E51-01D9060CF3AD}"/>
              </a:ext>
            </a:extLst>
          </p:cNvPr>
          <p:cNvSpPr txBox="1">
            <a:spLocks/>
          </p:cNvSpPr>
          <p:nvPr/>
        </p:nvSpPr>
        <p:spPr>
          <a:xfrm>
            <a:off x="4077176" y="1188386"/>
            <a:ext cx="4928100" cy="9005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Denk One"/>
              <a:buNone/>
              <a:defRPr sz="5500" b="1" i="0" u="none" strike="noStrike" cap="none">
                <a:solidFill>
                  <a:schemeClr val="dk1"/>
                </a:solidFill>
                <a:latin typeface="Denk One"/>
                <a:ea typeface="Denk One"/>
                <a:cs typeface="Denk One"/>
                <a:sym typeface="Denk One"/>
              </a:defRPr>
            </a:lvl1pPr>
            <a:lvl2pPr marR="0" lvl="1" algn="ctr" rtl="0">
              <a:lnSpc>
                <a:spcPct val="100000"/>
              </a:lnSpc>
              <a:spcBef>
                <a:spcPts val="0"/>
              </a:spcBef>
              <a:spcAft>
                <a:spcPts val="0"/>
              </a:spcAft>
              <a:buClr>
                <a:srgbClr val="F4783C"/>
              </a:buClr>
              <a:buSzPts val="5200"/>
              <a:buFont typeface="Barlow"/>
              <a:buNone/>
              <a:defRPr sz="5200" b="1" i="0" u="none" strike="noStrike" cap="none">
                <a:solidFill>
                  <a:srgbClr val="F4783C"/>
                </a:solidFill>
                <a:latin typeface="Barlow"/>
                <a:ea typeface="Barlow"/>
                <a:cs typeface="Barlow"/>
                <a:sym typeface="Barlow"/>
              </a:defRPr>
            </a:lvl2pPr>
            <a:lvl3pPr marR="0" lvl="2" algn="ctr" rtl="0">
              <a:lnSpc>
                <a:spcPct val="100000"/>
              </a:lnSpc>
              <a:spcBef>
                <a:spcPts val="0"/>
              </a:spcBef>
              <a:spcAft>
                <a:spcPts val="0"/>
              </a:spcAft>
              <a:buClr>
                <a:srgbClr val="F4783C"/>
              </a:buClr>
              <a:buSzPts val="5200"/>
              <a:buFont typeface="Barlow"/>
              <a:buNone/>
              <a:defRPr sz="5200" b="1" i="0" u="none" strike="noStrike" cap="none">
                <a:solidFill>
                  <a:srgbClr val="F4783C"/>
                </a:solidFill>
                <a:latin typeface="Barlow"/>
                <a:ea typeface="Barlow"/>
                <a:cs typeface="Barlow"/>
                <a:sym typeface="Barlow"/>
              </a:defRPr>
            </a:lvl3pPr>
            <a:lvl4pPr marR="0" lvl="3" algn="ctr" rtl="0">
              <a:lnSpc>
                <a:spcPct val="100000"/>
              </a:lnSpc>
              <a:spcBef>
                <a:spcPts val="0"/>
              </a:spcBef>
              <a:spcAft>
                <a:spcPts val="0"/>
              </a:spcAft>
              <a:buClr>
                <a:srgbClr val="F4783C"/>
              </a:buClr>
              <a:buSzPts val="5200"/>
              <a:buFont typeface="Barlow"/>
              <a:buNone/>
              <a:defRPr sz="5200" b="1" i="0" u="none" strike="noStrike" cap="none">
                <a:solidFill>
                  <a:srgbClr val="F4783C"/>
                </a:solidFill>
                <a:latin typeface="Barlow"/>
                <a:ea typeface="Barlow"/>
                <a:cs typeface="Barlow"/>
                <a:sym typeface="Barlow"/>
              </a:defRPr>
            </a:lvl4pPr>
            <a:lvl5pPr marR="0" lvl="4" algn="ctr" rtl="0">
              <a:lnSpc>
                <a:spcPct val="100000"/>
              </a:lnSpc>
              <a:spcBef>
                <a:spcPts val="0"/>
              </a:spcBef>
              <a:spcAft>
                <a:spcPts val="0"/>
              </a:spcAft>
              <a:buClr>
                <a:srgbClr val="F4783C"/>
              </a:buClr>
              <a:buSzPts val="5200"/>
              <a:buFont typeface="Barlow"/>
              <a:buNone/>
              <a:defRPr sz="5200" b="1" i="0" u="none" strike="noStrike" cap="none">
                <a:solidFill>
                  <a:srgbClr val="F4783C"/>
                </a:solidFill>
                <a:latin typeface="Barlow"/>
                <a:ea typeface="Barlow"/>
                <a:cs typeface="Barlow"/>
                <a:sym typeface="Barlow"/>
              </a:defRPr>
            </a:lvl5pPr>
            <a:lvl6pPr marR="0" lvl="5" algn="ctr" rtl="0">
              <a:lnSpc>
                <a:spcPct val="100000"/>
              </a:lnSpc>
              <a:spcBef>
                <a:spcPts val="0"/>
              </a:spcBef>
              <a:spcAft>
                <a:spcPts val="0"/>
              </a:spcAft>
              <a:buClr>
                <a:srgbClr val="F4783C"/>
              </a:buClr>
              <a:buSzPts val="5200"/>
              <a:buFont typeface="Barlow"/>
              <a:buNone/>
              <a:defRPr sz="5200" b="1" i="0" u="none" strike="noStrike" cap="none">
                <a:solidFill>
                  <a:srgbClr val="F4783C"/>
                </a:solidFill>
                <a:latin typeface="Barlow"/>
                <a:ea typeface="Barlow"/>
                <a:cs typeface="Barlow"/>
                <a:sym typeface="Barlow"/>
              </a:defRPr>
            </a:lvl6pPr>
            <a:lvl7pPr marR="0" lvl="6" algn="ctr" rtl="0">
              <a:lnSpc>
                <a:spcPct val="100000"/>
              </a:lnSpc>
              <a:spcBef>
                <a:spcPts val="0"/>
              </a:spcBef>
              <a:spcAft>
                <a:spcPts val="0"/>
              </a:spcAft>
              <a:buClr>
                <a:srgbClr val="F4783C"/>
              </a:buClr>
              <a:buSzPts val="5200"/>
              <a:buFont typeface="Barlow"/>
              <a:buNone/>
              <a:defRPr sz="5200" b="1" i="0" u="none" strike="noStrike" cap="none">
                <a:solidFill>
                  <a:srgbClr val="F4783C"/>
                </a:solidFill>
                <a:latin typeface="Barlow"/>
                <a:ea typeface="Barlow"/>
                <a:cs typeface="Barlow"/>
                <a:sym typeface="Barlow"/>
              </a:defRPr>
            </a:lvl7pPr>
            <a:lvl8pPr marR="0" lvl="7" algn="ctr" rtl="0">
              <a:lnSpc>
                <a:spcPct val="100000"/>
              </a:lnSpc>
              <a:spcBef>
                <a:spcPts val="0"/>
              </a:spcBef>
              <a:spcAft>
                <a:spcPts val="0"/>
              </a:spcAft>
              <a:buClr>
                <a:srgbClr val="F4783C"/>
              </a:buClr>
              <a:buSzPts val="5200"/>
              <a:buFont typeface="Barlow"/>
              <a:buNone/>
              <a:defRPr sz="5200" b="1" i="0" u="none" strike="noStrike" cap="none">
                <a:solidFill>
                  <a:srgbClr val="F4783C"/>
                </a:solidFill>
                <a:latin typeface="Barlow"/>
                <a:ea typeface="Barlow"/>
                <a:cs typeface="Barlow"/>
                <a:sym typeface="Barlow"/>
              </a:defRPr>
            </a:lvl8pPr>
            <a:lvl9pPr marR="0" lvl="8" algn="ctr" rtl="0">
              <a:lnSpc>
                <a:spcPct val="100000"/>
              </a:lnSpc>
              <a:spcBef>
                <a:spcPts val="0"/>
              </a:spcBef>
              <a:spcAft>
                <a:spcPts val="0"/>
              </a:spcAft>
              <a:buClr>
                <a:srgbClr val="F4783C"/>
              </a:buClr>
              <a:buSzPts val="5200"/>
              <a:buFont typeface="Barlow"/>
              <a:buNone/>
              <a:defRPr sz="5200" b="1" i="0" u="none" strike="noStrike" cap="none">
                <a:solidFill>
                  <a:srgbClr val="F4783C"/>
                </a:solidFill>
                <a:latin typeface="Barlow"/>
                <a:ea typeface="Barlow"/>
                <a:cs typeface="Barlow"/>
                <a:sym typeface="Barlow"/>
              </a:defRPr>
            </a:lvl9pPr>
          </a:lstStyle>
          <a:p>
            <a:pPr algn="l"/>
            <a:r>
              <a:rPr lang="es" sz="1400" dirty="0">
                <a:solidFill>
                  <a:schemeClr val="accent5"/>
                </a:solidFill>
              </a:rPr>
              <a:t>Matches with a little who graduated from school have higher match length and positive sentiment</a:t>
            </a:r>
          </a:p>
          <a:p>
            <a:pPr algn="l"/>
            <a:endParaRPr lang="es" sz="800" dirty="0">
              <a:solidFill>
                <a:schemeClr val="accent5"/>
              </a:solidFill>
            </a:endParaRPr>
          </a:p>
          <a:p>
            <a:pPr algn="l"/>
            <a:r>
              <a:rPr lang="es" sz="1400" dirty="0">
                <a:solidFill>
                  <a:schemeClr val="accent5"/>
                </a:solidFill>
              </a:rPr>
              <a:t>Successful match closures show positive sentiment and longer match length</a:t>
            </a:r>
            <a:endParaRPr lang="es" sz="1400" b="0" dirty="0">
              <a:solidFill>
                <a:schemeClr val="accent5"/>
              </a:solidFill>
            </a:endParaRPr>
          </a:p>
          <a:p>
            <a:pPr algn="l"/>
            <a:endParaRPr lang="es" sz="1400" dirty="0">
              <a:solidFill>
                <a:schemeClr val="accent5"/>
              </a:solidFill>
            </a:endParaRPr>
          </a:p>
        </p:txBody>
      </p:sp>
      <p:sp>
        <p:nvSpPr>
          <p:cNvPr id="11" name="TextBox 10">
            <a:extLst>
              <a:ext uri="{FF2B5EF4-FFF2-40B4-BE49-F238E27FC236}">
                <a16:creationId xmlns:a16="http://schemas.microsoft.com/office/drawing/2014/main" id="{54CD4FDC-DE98-5C1C-F2E5-A4B7ECC2C475}"/>
              </a:ext>
            </a:extLst>
          </p:cNvPr>
          <p:cNvSpPr txBox="1"/>
          <p:nvPr/>
        </p:nvSpPr>
        <p:spPr>
          <a:xfrm>
            <a:off x="222250" y="4222630"/>
            <a:ext cx="3667126"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b="1" dirty="0">
                <a:solidFill>
                  <a:srgbClr val="FF7160"/>
                </a:solidFill>
                <a:latin typeface="Denk One"/>
              </a:rPr>
              <a:t>Negative </a:t>
            </a:r>
            <a:r>
              <a:rPr lang="es-ES" b="1" dirty="0" err="1">
                <a:solidFill>
                  <a:srgbClr val="FF7160"/>
                </a:solidFill>
                <a:latin typeface="Denk One"/>
              </a:rPr>
              <a:t>sentiments</a:t>
            </a:r>
            <a:r>
              <a:rPr lang="es-ES" b="1" dirty="0">
                <a:solidFill>
                  <a:srgbClr val="FF7160"/>
                </a:solidFill>
                <a:latin typeface="Denk One"/>
              </a:rPr>
              <a:t> </a:t>
            </a:r>
            <a:r>
              <a:rPr lang="es-ES" b="1" dirty="0" err="1">
                <a:solidFill>
                  <a:srgbClr val="FF7160"/>
                </a:solidFill>
                <a:latin typeface="Denk One"/>
              </a:rPr>
              <a:t>have</a:t>
            </a:r>
            <a:r>
              <a:rPr lang="es-ES" b="1" dirty="0">
                <a:solidFill>
                  <a:srgbClr val="FF7160"/>
                </a:solidFill>
                <a:latin typeface="Denk One"/>
              </a:rPr>
              <a:t> short match </a:t>
            </a:r>
            <a:r>
              <a:rPr lang="es-ES" b="1" dirty="0" err="1">
                <a:solidFill>
                  <a:srgbClr val="FF7160"/>
                </a:solidFill>
                <a:latin typeface="Denk One"/>
              </a:rPr>
              <a:t>lengths</a:t>
            </a:r>
            <a:r>
              <a:rPr lang="es-ES" b="1" dirty="0">
                <a:solidFill>
                  <a:srgbClr val="FF7160"/>
                </a:solidFill>
                <a:latin typeface="Denk One"/>
              </a:rPr>
              <a:t>, </a:t>
            </a:r>
            <a:r>
              <a:rPr lang="es-ES" b="1" dirty="0" err="1">
                <a:solidFill>
                  <a:srgbClr val="FF7160"/>
                </a:solidFill>
                <a:latin typeface="Denk One"/>
              </a:rPr>
              <a:t>with</a:t>
            </a:r>
            <a:r>
              <a:rPr lang="es-ES" b="1" dirty="0">
                <a:solidFill>
                  <a:srgbClr val="FF7160"/>
                </a:solidFill>
                <a:latin typeface="Denk One"/>
              </a:rPr>
              <a:t> </a:t>
            </a:r>
            <a:r>
              <a:rPr lang="es-ES" b="1" dirty="0" err="1">
                <a:solidFill>
                  <a:srgbClr val="FF7160"/>
                </a:solidFill>
                <a:latin typeface="Denk One"/>
              </a:rPr>
              <a:t>slightly</a:t>
            </a:r>
            <a:r>
              <a:rPr lang="es-ES" b="1" dirty="0">
                <a:solidFill>
                  <a:srgbClr val="FF7160"/>
                </a:solidFill>
                <a:latin typeface="Denk One"/>
              </a:rPr>
              <a:t> positive </a:t>
            </a:r>
            <a:r>
              <a:rPr lang="es-ES" b="1" dirty="0" err="1">
                <a:solidFill>
                  <a:srgbClr val="FF7160"/>
                </a:solidFill>
                <a:latin typeface="Denk One"/>
              </a:rPr>
              <a:t>average</a:t>
            </a:r>
            <a:r>
              <a:rPr lang="es-ES" b="1" dirty="0">
                <a:solidFill>
                  <a:srgbClr val="FF7160"/>
                </a:solidFill>
                <a:latin typeface="Denk One"/>
              </a:rPr>
              <a:t> </a:t>
            </a:r>
            <a:r>
              <a:rPr lang="es-ES" b="1" dirty="0" err="1">
                <a:solidFill>
                  <a:srgbClr val="FF7160"/>
                </a:solidFill>
                <a:latin typeface="Denk One"/>
              </a:rPr>
              <a:t>sentiment</a:t>
            </a:r>
            <a:endParaRPr lang="en-GB" dirty="0">
              <a:latin typeface="Denk One"/>
              <a:cs typeface="Denk One"/>
            </a:endParaRPr>
          </a:p>
        </p:txBody>
      </p:sp>
    </p:spTree>
    <p:extLst>
      <p:ext uri="{BB962C8B-B14F-4D97-AF65-F5344CB8AC3E}">
        <p14:creationId xmlns:p14="http://schemas.microsoft.com/office/powerpoint/2010/main" val="41564575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88">
          <a:extLst>
            <a:ext uri="{FF2B5EF4-FFF2-40B4-BE49-F238E27FC236}">
              <a16:creationId xmlns:a16="http://schemas.microsoft.com/office/drawing/2014/main" id="{FD38720C-32C7-2E73-A5AC-23DFA38BF359}"/>
            </a:ext>
          </a:extLst>
        </p:cNvPr>
        <p:cNvGrpSpPr/>
        <p:nvPr/>
      </p:nvGrpSpPr>
      <p:grpSpPr>
        <a:xfrm>
          <a:off x="0" y="0"/>
          <a:ext cx="0" cy="0"/>
          <a:chOff x="0" y="0"/>
          <a:chExt cx="0" cy="0"/>
        </a:xfrm>
      </p:grpSpPr>
      <p:sp>
        <p:nvSpPr>
          <p:cNvPr id="2091" name="Google Shape;625;p29">
            <a:extLst>
              <a:ext uri="{FF2B5EF4-FFF2-40B4-BE49-F238E27FC236}">
                <a16:creationId xmlns:a16="http://schemas.microsoft.com/office/drawing/2014/main" id="{54AD2C06-47E6-F7F9-6054-C2B85DE4CFF2}"/>
              </a:ext>
            </a:extLst>
          </p:cNvPr>
          <p:cNvSpPr/>
          <p:nvPr/>
        </p:nvSpPr>
        <p:spPr>
          <a:xfrm>
            <a:off x="4186017" y="1027459"/>
            <a:ext cx="3751697" cy="3606842"/>
          </a:xfrm>
          <a:custGeom>
            <a:avLst/>
            <a:gdLst/>
            <a:ahLst/>
            <a:cxnLst/>
            <a:rect l="l" t="t" r="r" b="b"/>
            <a:pathLst>
              <a:path w="120366" h="115594" extrusionOk="0">
                <a:moveTo>
                  <a:pt x="67461" y="1"/>
                </a:moveTo>
                <a:cubicBezTo>
                  <a:pt x="64374" y="1"/>
                  <a:pt x="61260" y="1231"/>
                  <a:pt x="58934" y="3821"/>
                </a:cubicBezTo>
                <a:cubicBezTo>
                  <a:pt x="56693" y="6315"/>
                  <a:pt x="53566" y="7625"/>
                  <a:pt x="50396" y="7625"/>
                </a:cubicBezTo>
                <a:cubicBezTo>
                  <a:pt x="48426" y="7625"/>
                  <a:pt x="46439" y="7119"/>
                  <a:pt x="44639" y="6076"/>
                </a:cubicBezTo>
                <a:cubicBezTo>
                  <a:pt x="42787" y="5000"/>
                  <a:pt x="40811" y="4505"/>
                  <a:pt x="38881" y="4505"/>
                </a:cubicBezTo>
                <a:cubicBezTo>
                  <a:pt x="33291" y="4505"/>
                  <a:pt x="28092" y="8652"/>
                  <a:pt x="27454" y="14817"/>
                </a:cubicBezTo>
                <a:cubicBezTo>
                  <a:pt x="26895" y="20223"/>
                  <a:pt x="22627" y="24509"/>
                  <a:pt x="17222" y="25050"/>
                </a:cubicBezTo>
                <a:cubicBezTo>
                  <a:pt x="8928" y="25907"/>
                  <a:pt x="4268" y="35021"/>
                  <a:pt x="8462" y="42234"/>
                </a:cubicBezTo>
                <a:cubicBezTo>
                  <a:pt x="11202" y="46950"/>
                  <a:pt x="10251" y="52914"/>
                  <a:pt x="6207" y="56548"/>
                </a:cubicBezTo>
                <a:cubicBezTo>
                  <a:pt x="0" y="62121"/>
                  <a:pt x="1622" y="72223"/>
                  <a:pt x="9245" y="75597"/>
                </a:cubicBezTo>
                <a:cubicBezTo>
                  <a:pt x="14202" y="77815"/>
                  <a:pt x="16961" y="83201"/>
                  <a:pt x="15824" y="88513"/>
                </a:cubicBezTo>
                <a:cubicBezTo>
                  <a:pt x="14266" y="95835"/>
                  <a:pt x="19952" y="102434"/>
                  <a:pt x="27034" y="102434"/>
                </a:cubicBezTo>
                <a:cubicBezTo>
                  <a:pt x="27830" y="102434"/>
                  <a:pt x="28644" y="102350"/>
                  <a:pt x="29467" y="102175"/>
                </a:cubicBezTo>
                <a:cubicBezTo>
                  <a:pt x="30272" y="102003"/>
                  <a:pt x="31078" y="101919"/>
                  <a:pt x="31875" y="101919"/>
                </a:cubicBezTo>
                <a:cubicBezTo>
                  <a:pt x="36338" y="101919"/>
                  <a:pt x="40499" y="104532"/>
                  <a:pt x="42365" y="108754"/>
                </a:cubicBezTo>
                <a:cubicBezTo>
                  <a:pt x="44341" y="113196"/>
                  <a:pt x="48596" y="115594"/>
                  <a:pt x="52905" y="115594"/>
                </a:cubicBezTo>
                <a:cubicBezTo>
                  <a:pt x="55992" y="115594"/>
                  <a:pt x="59106" y="114364"/>
                  <a:pt x="61432" y="111774"/>
                </a:cubicBezTo>
                <a:cubicBezTo>
                  <a:pt x="63673" y="109279"/>
                  <a:pt x="66800" y="107969"/>
                  <a:pt x="69970" y="107969"/>
                </a:cubicBezTo>
                <a:cubicBezTo>
                  <a:pt x="71940" y="107969"/>
                  <a:pt x="73927" y="108475"/>
                  <a:pt x="75727" y="109518"/>
                </a:cubicBezTo>
                <a:cubicBezTo>
                  <a:pt x="77578" y="110595"/>
                  <a:pt x="79556" y="111089"/>
                  <a:pt x="81488" y="111089"/>
                </a:cubicBezTo>
                <a:cubicBezTo>
                  <a:pt x="87082" y="111089"/>
                  <a:pt x="92288" y="106942"/>
                  <a:pt x="92912" y="100777"/>
                </a:cubicBezTo>
                <a:cubicBezTo>
                  <a:pt x="93471" y="95372"/>
                  <a:pt x="97758" y="91085"/>
                  <a:pt x="103163" y="90545"/>
                </a:cubicBezTo>
                <a:cubicBezTo>
                  <a:pt x="111438" y="89687"/>
                  <a:pt x="116098" y="80573"/>
                  <a:pt x="111904" y="73360"/>
                </a:cubicBezTo>
                <a:cubicBezTo>
                  <a:pt x="109183" y="68645"/>
                  <a:pt x="110133" y="62680"/>
                  <a:pt x="114178" y="59046"/>
                </a:cubicBezTo>
                <a:cubicBezTo>
                  <a:pt x="120366" y="53492"/>
                  <a:pt x="118763" y="43371"/>
                  <a:pt x="111140" y="39998"/>
                </a:cubicBezTo>
                <a:cubicBezTo>
                  <a:pt x="106163" y="37780"/>
                  <a:pt x="103424" y="32393"/>
                  <a:pt x="104560" y="27081"/>
                </a:cubicBezTo>
                <a:cubicBezTo>
                  <a:pt x="106119" y="19760"/>
                  <a:pt x="100432" y="13161"/>
                  <a:pt x="93337" y="13161"/>
                </a:cubicBezTo>
                <a:cubicBezTo>
                  <a:pt x="92539" y="13161"/>
                  <a:pt x="91724" y="13244"/>
                  <a:pt x="90899" y="13420"/>
                </a:cubicBezTo>
                <a:cubicBezTo>
                  <a:pt x="90094" y="13592"/>
                  <a:pt x="89288" y="13675"/>
                  <a:pt x="88491" y="13675"/>
                </a:cubicBezTo>
                <a:cubicBezTo>
                  <a:pt x="84028" y="13675"/>
                  <a:pt x="79867" y="11063"/>
                  <a:pt x="78001" y="6840"/>
                </a:cubicBezTo>
                <a:cubicBezTo>
                  <a:pt x="76025" y="2398"/>
                  <a:pt x="71770" y="1"/>
                  <a:pt x="67461" y="1"/>
                </a:cubicBezTo>
                <a:close/>
              </a:path>
            </a:pathLst>
          </a:custGeom>
          <a:solidFill>
            <a:schemeClr val="accent4">
              <a:lumMod val="75000"/>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626;p29">
            <a:extLst>
              <a:ext uri="{FF2B5EF4-FFF2-40B4-BE49-F238E27FC236}">
                <a16:creationId xmlns:a16="http://schemas.microsoft.com/office/drawing/2014/main" id="{16E7D3E0-C9FE-6FF3-192C-FEE567EB4B20}"/>
              </a:ext>
            </a:extLst>
          </p:cNvPr>
          <p:cNvSpPr/>
          <p:nvPr/>
        </p:nvSpPr>
        <p:spPr>
          <a:xfrm>
            <a:off x="4510638" y="1348827"/>
            <a:ext cx="3331131" cy="3197896"/>
          </a:xfrm>
          <a:custGeom>
            <a:avLst/>
            <a:gdLst/>
            <a:ahLst/>
            <a:cxnLst/>
            <a:rect l="l" t="t" r="r" b="b"/>
            <a:pathLst>
              <a:path w="106797" h="102560" extrusionOk="0">
                <a:moveTo>
                  <a:pt x="59836" y="0"/>
                </a:moveTo>
                <a:cubicBezTo>
                  <a:pt x="57100" y="0"/>
                  <a:pt x="54340" y="1092"/>
                  <a:pt x="52280" y="3393"/>
                </a:cubicBezTo>
                <a:cubicBezTo>
                  <a:pt x="50291" y="5600"/>
                  <a:pt x="47515" y="6765"/>
                  <a:pt x="44700" y="6765"/>
                </a:cubicBezTo>
                <a:cubicBezTo>
                  <a:pt x="42951" y="6765"/>
                  <a:pt x="41187" y="6316"/>
                  <a:pt x="39588" y="5387"/>
                </a:cubicBezTo>
                <a:cubicBezTo>
                  <a:pt x="37947" y="4435"/>
                  <a:pt x="36194" y="3998"/>
                  <a:pt x="34483" y="3998"/>
                </a:cubicBezTo>
                <a:cubicBezTo>
                  <a:pt x="29525" y="3998"/>
                  <a:pt x="24910" y="7668"/>
                  <a:pt x="24342" y="13141"/>
                </a:cubicBezTo>
                <a:cubicBezTo>
                  <a:pt x="23857" y="17931"/>
                  <a:pt x="20055" y="21733"/>
                  <a:pt x="15265" y="22236"/>
                </a:cubicBezTo>
                <a:cubicBezTo>
                  <a:pt x="7903" y="22982"/>
                  <a:pt x="3784" y="31071"/>
                  <a:pt x="7493" y="37464"/>
                </a:cubicBezTo>
                <a:cubicBezTo>
                  <a:pt x="9916" y="41639"/>
                  <a:pt x="9077" y="46950"/>
                  <a:pt x="5498" y="50175"/>
                </a:cubicBezTo>
                <a:cubicBezTo>
                  <a:pt x="0" y="55095"/>
                  <a:pt x="1417" y="64079"/>
                  <a:pt x="8182" y="67080"/>
                </a:cubicBezTo>
                <a:cubicBezTo>
                  <a:pt x="12600" y="69037"/>
                  <a:pt x="15023" y="73808"/>
                  <a:pt x="14016" y="78524"/>
                </a:cubicBezTo>
                <a:cubicBezTo>
                  <a:pt x="12641" y="85028"/>
                  <a:pt x="17690" y="90884"/>
                  <a:pt x="23981" y="90884"/>
                </a:cubicBezTo>
                <a:cubicBezTo>
                  <a:pt x="24685" y="90884"/>
                  <a:pt x="25404" y="90811"/>
                  <a:pt x="26131" y="90657"/>
                </a:cubicBezTo>
                <a:cubicBezTo>
                  <a:pt x="26845" y="90505"/>
                  <a:pt x="27562" y="90431"/>
                  <a:pt x="28270" y="90431"/>
                </a:cubicBezTo>
                <a:cubicBezTo>
                  <a:pt x="32233" y="90431"/>
                  <a:pt x="35933" y="92743"/>
                  <a:pt x="37593" y="96491"/>
                </a:cubicBezTo>
                <a:cubicBezTo>
                  <a:pt x="39342" y="100433"/>
                  <a:pt x="43116" y="102560"/>
                  <a:pt x="46938" y="102560"/>
                </a:cubicBezTo>
                <a:cubicBezTo>
                  <a:pt x="49675" y="102560"/>
                  <a:pt x="52437" y="101469"/>
                  <a:pt x="54498" y="99175"/>
                </a:cubicBezTo>
                <a:cubicBezTo>
                  <a:pt x="56487" y="96968"/>
                  <a:pt x="59263" y="95803"/>
                  <a:pt x="62078" y="95803"/>
                </a:cubicBezTo>
                <a:cubicBezTo>
                  <a:pt x="63827" y="95803"/>
                  <a:pt x="65591" y="96252"/>
                  <a:pt x="67191" y="97181"/>
                </a:cubicBezTo>
                <a:cubicBezTo>
                  <a:pt x="68829" y="98131"/>
                  <a:pt x="70579" y="98567"/>
                  <a:pt x="72290" y="98567"/>
                </a:cubicBezTo>
                <a:cubicBezTo>
                  <a:pt x="77255" y="98567"/>
                  <a:pt x="81882" y="94889"/>
                  <a:pt x="82437" y="89427"/>
                </a:cubicBezTo>
                <a:cubicBezTo>
                  <a:pt x="82940" y="84618"/>
                  <a:pt x="86724" y="80816"/>
                  <a:pt x="91532" y="80332"/>
                </a:cubicBezTo>
                <a:cubicBezTo>
                  <a:pt x="98876" y="79567"/>
                  <a:pt x="102995" y="71478"/>
                  <a:pt x="99286" y="65085"/>
                </a:cubicBezTo>
                <a:cubicBezTo>
                  <a:pt x="96863" y="60911"/>
                  <a:pt x="97702" y="55617"/>
                  <a:pt x="101299" y="52393"/>
                </a:cubicBezTo>
                <a:cubicBezTo>
                  <a:pt x="106797" y="47454"/>
                  <a:pt x="105362" y="38489"/>
                  <a:pt x="98596" y="35488"/>
                </a:cubicBezTo>
                <a:cubicBezTo>
                  <a:pt x="94198" y="33531"/>
                  <a:pt x="91756" y="28741"/>
                  <a:pt x="92762" y="24025"/>
                </a:cubicBezTo>
                <a:cubicBezTo>
                  <a:pt x="94136" y="17544"/>
                  <a:pt x="89083" y="11679"/>
                  <a:pt x="82810" y="11679"/>
                </a:cubicBezTo>
                <a:cubicBezTo>
                  <a:pt x="82102" y="11679"/>
                  <a:pt x="81379" y="11754"/>
                  <a:pt x="80648" y="11911"/>
                </a:cubicBezTo>
                <a:cubicBezTo>
                  <a:pt x="79933" y="12062"/>
                  <a:pt x="79218" y="12136"/>
                  <a:pt x="78512" y="12136"/>
                </a:cubicBezTo>
                <a:cubicBezTo>
                  <a:pt x="74538" y="12136"/>
                  <a:pt x="70847" y="9812"/>
                  <a:pt x="69185" y="6077"/>
                </a:cubicBezTo>
                <a:cubicBezTo>
                  <a:pt x="67436" y="2133"/>
                  <a:pt x="63660" y="0"/>
                  <a:pt x="59836" y="0"/>
                </a:cubicBezTo>
                <a:close/>
              </a:path>
            </a:pathLst>
          </a:custGeom>
          <a:solidFill>
            <a:schemeClr val="accent4">
              <a:lumMod val="50000"/>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625;p29">
            <a:extLst>
              <a:ext uri="{FF2B5EF4-FFF2-40B4-BE49-F238E27FC236}">
                <a16:creationId xmlns:a16="http://schemas.microsoft.com/office/drawing/2014/main" id="{804D35B3-608F-8D2B-347F-44DDA2CB7344}"/>
              </a:ext>
            </a:extLst>
          </p:cNvPr>
          <p:cNvSpPr/>
          <p:nvPr/>
        </p:nvSpPr>
        <p:spPr>
          <a:xfrm>
            <a:off x="1127976" y="1027459"/>
            <a:ext cx="3751697" cy="3606842"/>
          </a:xfrm>
          <a:custGeom>
            <a:avLst/>
            <a:gdLst/>
            <a:ahLst/>
            <a:cxnLst/>
            <a:rect l="l" t="t" r="r" b="b"/>
            <a:pathLst>
              <a:path w="120366" h="115594" extrusionOk="0">
                <a:moveTo>
                  <a:pt x="67461" y="1"/>
                </a:moveTo>
                <a:cubicBezTo>
                  <a:pt x="64374" y="1"/>
                  <a:pt x="61260" y="1231"/>
                  <a:pt x="58934" y="3821"/>
                </a:cubicBezTo>
                <a:cubicBezTo>
                  <a:pt x="56693" y="6315"/>
                  <a:pt x="53566" y="7625"/>
                  <a:pt x="50396" y="7625"/>
                </a:cubicBezTo>
                <a:cubicBezTo>
                  <a:pt x="48426" y="7625"/>
                  <a:pt x="46439" y="7119"/>
                  <a:pt x="44639" y="6076"/>
                </a:cubicBezTo>
                <a:cubicBezTo>
                  <a:pt x="42787" y="5000"/>
                  <a:pt x="40811" y="4505"/>
                  <a:pt x="38881" y="4505"/>
                </a:cubicBezTo>
                <a:cubicBezTo>
                  <a:pt x="33291" y="4505"/>
                  <a:pt x="28092" y="8652"/>
                  <a:pt x="27454" y="14817"/>
                </a:cubicBezTo>
                <a:cubicBezTo>
                  <a:pt x="26895" y="20223"/>
                  <a:pt x="22627" y="24509"/>
                  <a:pt x="17222" y="25050"/>
                </a:cubicBezTo>
                <a:cubicBezTo>
                  <a:pt x="8928" y="25907"/>
                  <a:pt x="4268" y="35021"/>
                  <a:pt x="8462" y="42234"/>
                </a:cubicBezTo>
                <a:cubicBezTo>
                  <a:pt x="11202" y="46950"/>
                  <a:pt x="10251" y="52914"/>
                  <a:pt x="6207" y="56548"/>
                </a:cubicBezTo>
                <a:cubicBezTo>
                  <a:pt x="0" y="62121"/>
                  <a:pt x="1622" y="72223"/>
                  <a:pt x="9245" y="75597"/>
                </a:cubicBezTo>
                <a:cubicBezTo>
                  <a:pt x="14202" y="77815"/>
                  <a:pt x="16961" y="83201"/>
                  <a:pt x="15824" y="88513"/>
                </a:cubicBezTo>
                <a:cubicBezTo>
                  <a:pt x="14266" y="95835"/>
                  <a:pt x="19952" y="102434"/>
                  <a:pt x="27034" y="102434"/>
                </a:cubicBezTo>
                <a:cubicBezTo>
                  <a:pt x="27830" y="102434"/>
                  <a:pt x="28644" y="102350"/>
                  <a:pt x="29467" y="102175"/>
                </a:cubicBezTo>
                <a:cubicBezTo>
                  <a:pt x="30272" y="102003"/>
                  <a:pt x="31078" y="101919"/>
                  <a:pt x="31875" y="101919"/>
                </a:cubicBezTo>
                <a:cubicBezTo>
                  <a:pt x="36338" y="101919"/>
                  <a:pt x="40499" y="104532"/>
                  <a:pt x="42365" y="108754"/>
                </a:cubicBezTo>
                <a:cubicBezTo>
                  <a:pt x="44341" y="113196"/>
                  <a:pt x="48596" y="115594"/>
                  <a:pt x="52905" y="115594"/>
                </a:cubicBezTo>
                <a:cubicBezTo>
                  <a:pt x="55992" y="115594"/>
                  <a:pt x="59106" y="114364"/>
                  <a:pt x="61432" y="111774"/>
                </a:cubicBezTo>
                <a:cubicBezTo>
                  <a:pt x="63673" y="109279"/>
                  <a:pt x="66800" y="107969"/>
                  <a:pt x="69970" y="107969"/>
                </a:cubicBezTo>
                <a:cubicBezTo>
                  <a:pt x="71940" y="107969"/>
                  <a:pt x="73927" y="108475"/>
                  <a:pt x="75727" y="109518"/>
                </a:cubicBezTo>
                <a:cubicBezTo>
                  <a:pt x="77578" y="110595"/>
                  <a:pt x="79556" y="111089"/>
                  <a:pt x="81488" y="111089"/>
                </a:cubicBezTo>
                <a:cubicBezTo>
                  <a:pt x="87082" y="111089"/>
                  <a:pt x="92288" y="106942"/>
                  <a:pt x="92912" y="100777"/>
                </a:cubicBezTo>
                <a:cubicBezTo>
                  <a:pt x="93471" y="95372"/>
                  <a:pt x="97758" y="91085"/>
                  <a:pt x="103163" y="90545"/>
                </a:cubicBezTo>
                <a:cubicBezTo>
                  <a:pt x="111438" y="89687"/>
                  <a:pt x="116098" y="80573"/>
                  <a:pt x="111904" y="73360"/>
                </a:cubicBezTo>
                <a:cubicBezTo>
                  <a:pt x="109183" y="68645"/>
                  <a:pt x="110133" y="62680"/>
                  <a:pt x="114178" y="59046"/>
                </a:cubicBezTo>
                <a:cubicBezTo>
                  <a:pt x="120366" y="53492"/>
                  <a:pt x="118763" y="43371"/>
                  <a:pt x="111140" y="39998"/>
                </a:cubicBezTo>
                <a:cubicBezTo>
                  <a:pt x="106163" y="37780"/>
                  <a:pt x="103424" y="32393"/>
                  <a:pt x="104560" y="27081"/>
                </a:cubicBezTo>
                <a:cubicBezTo>
                  <a:pt x="106119" y="19760"/>
                  <a:pt x="100432" y="13161"/>
                  <a:pt x="93337" y="13161"/>
                </a:cubicBezTo>
                <a:cubicBezTo>
                  <a:pt x="92539" y="13161"/>
                  <a:pt x="91724" y="13244"/>
                  <a:pt x="90899" y="13420"/>
                </a:cubicBezTo>
                <a:cubicBezTo>
                  <a:pt x="90094" y="13592"/>
                  <a:pt x="89288" y="13675"/>
                  <a:pt x="88491" y="13675"/>
                </a:cubicBezTo>
                <a:cubicBezTo>
                  <a:pt x="84028" y="13675"/>
                  <a:pt x="79867" y="11063"/>
                  <a:pt x="78001" y="6840"/>
                </a:cubicBezTo>
                <a:cubicBezTo>
                  <a:pt x="76025" y="2398"/>
                  <a:pt x="71770" y="1"/>
                  <a:pt x="67461" y="1"/>
                </a:cubicBezTo>
                <a:close/>
              </a:path>
            </a:pathLst>
          </a:custGeom>
          <a:solidFill>
            <a:schemeClr val="accent4">
              <a:lumMod val="75000"/>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626;p29">
            <a:extLst>
              <a:ext uri="{FF2B5EF4-FFF2-40B4-BE49-F238E27FC236}">
                <a16:creationId xmlns:a16="http://schemas.microsoft.com/office/drawing/2014/main" id="{2457B213-BCF1-0058-8235-11F97BD2149C}"/>
              </a:ext>
            </a:extLst>
          </p:cNvPr>
          <p:cNvSpPr/>
          <p:nvPr/>
        </p:nvSpPr>
        <p:spPr>
          <a:xfrm>
            <a:off x="1452597" y="1348827"/>
            <a:ext cx="3331131" cy="3197896"/>
          </a:xfrm>
          <a:custGeom>
            <a:avLst/>
            <a:gdLst/>
            <a:ahLst/>
            <a:cxnLst/>
            <a:rect l="l" t="t" r="r" b="b"/>
            <a:pathLst>
              <a:path w="106797" h="102560" extrusionOk="0">
                <a:moveTo>
                  <a:pt x="59836" y="0"/>
                </a:moveTo>
                <a:cubicBezTo>
                  <a:pt x="57100" y="0"/>
                  <a:pt x="54340" y="1092"/>
                  <a:pt x="52280" y="3393"/>
                </a:cubicBezTo>
                <a:cubicBezTo>
                  <a:pt x="50291" y="5600"/>
                  <a:pt x="47515" y="6765"/>
                  <a:pt x="44700" y="6765"/>
                </a:cubicBezTo>
                <a:cubicBezTo>
                  <a:pt x="42951" y="6765"/>
                  <a:pt x="41187" y="6316"/>
                  <a:pt x="39588" y="5387"/>
                </a:cubicBezTo>
                <a:cubicBezTo>
                  <a:pt x="37947" y="4435"/>
                  <a:pt x="36194" y="3998"/>
                  <a:pt x="34483" y="3998"/>
                </a:cubicBezTo>
                <a:cubicBezTo>
                  <a:pt x="29525" y="3998"/>
                  <a:pt x="24910" y="7668"/>
                  <a:pt x="24342" y="13141"/>
                </a:cubicBezTo>
                <a:cubicBezTo>
                  <a:pt x="23857" y="17931"/>
                  <a:pt x="20055" y="21733"/>
                  <a:pt x="15265" y="22236"/>
                </a:cubicBezTo>
                <a:cubicBezTo>
                  <a:pt x="7903" y="22982"/>
                  <a:pt x="3784" y="31071"/>
                  <a:pt x="7493" y="37464"/>
                </a:cubicBezTo>
                <a:cubicBezTo>
                  <a:pt x="9916" y="41639"/>
                  <a:pt x="9077" y="46950"/>
                  <a:pt x="5498" y="50175"/>
                </a:cubicBezTo>
                <a:cubicBezTo>
                  <a:pt x="0" y="55095"/>
                  <a:pt x="1417" y="64079"/>
                  <a:pt x="8182" y="67080"/>
                </a:cubicBezTo>
                <a:cubicBezTo>
                  <a:pt x="12600" y="69037"/>
                  <a:pt x="15023" y="73808"/>
                  <a:pt x="14016" y="78524"/>
                </a:cubicBezTo>
                <a:cubicBezTo>
                  <a:pt x="12641" y="85028"/>
                  <a:pt x="17690" y="90884"/>
                  <a:pt x="23981" y="90884"/>
                </a:cubicBezTo>
                <a:cubicBezTo>
                  <a:pt x="24685" y="90884"/>
                  <a:pt x="25404" y="90811"/>
                  <a:pt x="26131" y="90657"/>
                </a:cubicBezTo>
                <a:cubicBezTo>
                  <a:pt x="26845" y="90505"/>
                  <a:pt x="27562" y="90431"/>
                  <a:pt x="28270" y="90431"/>
                </a:cubicBezTo>
                <a:cubicBezTo>
                  <a:pt x="32233" y="90431"/>
                  <a:pt x="35933" y="92743"/>
                  <a:pt x="37593" y="96491"/>
                </a:cubicBezTo>
                <a:cubicBezTo>
                  <a:pt x="39342" y="100433"/>
                  <a:pt x="43116" y="102560"/>
                  <a:pt x="46938" y="102560"/>
                </a:cubicBezTo>
                <a:cubicBezTo>
                  <a:pt x="49675" y="102560"/>
                  <a:pt x="52437" y="101469"/>
                  <a:pt x="54498" y="99175"/>
                </a:cubicBezTo>
                <a:cubicBezTo>
                  <a:pt x="56487" y="96968"/>
                  <a:pt x="59263" y="95803"/>
                  <a:pt x="62078" y="95803"/>
                </a:cubicBezTo>
                <a:cubicBezTo>
                  <a:pt x="63827" y="95803"/>
                  <a:pt x="65591" y="96252"/>
                  <a:pt x="67191" y="97181"/>
                </a:cubicBezTo>
                <a:cubicBezTo>
                  <a:pt x="68829" y="98131"/>
                  <a:pt x="70579" y="98567"/>
                  <a:pt x="72290" y="98567"/>
                </a:cubicBezTo>
                <a:cubicBezTo>
                  <a:pt x="77255" y="98567"/>
                  <a:pt x="81882" y="94889"/>
                  <a:pt x="82437" y="89427"/>
                </a:cubicBezTo>
                <a:cubicBezTo>
                  <a:pt x="82940" y="84618"/>
                  <a:pt x="86724" y="80816"/>
                  <a:pt x="91532" y="80332"/>
                </a:cubicBezTo>
                <a:cubicBezTo>
                  <a:pt x="98876" y="79567"/>
                  <a:pt x="102995" y="71478"/>
                  <a:pt x="99286" y="65085"/>
                </a:cubicBezTo>
                <a:cubicBezTo>
                  <a:pt x="96863" y="60911"/>
                  <a:pt x="97702" y="55617"/>
                  <a:pt x="101299" y="52393"/>
                </a:cubicBezTo>
                <a:cubicBezTo>
                  <a:pt x="106797" y="47454"/>
                  <a:pt x="105362" y="38489"/>
                  <a:pt x="98596" y="35488"/>
                </a:cubicBezTo>
                <a:cubicBezTo>
                  <a:pt x="94198" y="33531"/>
                  <a:pt x="91756" y="28741"/>
                  <a:pt x="92762" y="24025"/>
                </a:cubicBezTo>
                <a:cubicBezTo>
                  <a:pt x="94136" y="17544"/>
                  <a:pt x="89083" y="11679"/>
                  <a:pt x="82810" y="11679"/>
                </a:cubicBezTo>
                <a:cubicBezTo>
                  <a:pt x="82102" y="11679"/>
                  <a:pt x="81379" y="11754"/>
                  <a:pt x="80648" y="11911"/>
                </a:cubicBezTo>
                <a:cubicBezTo>
                  <a:pt x="79933" y="12062"/>
                  <a:pt x="79218" y="12136"/>
                  <a:pt x="78512" y="12136"/>
                </a:cubicBezTo>
                <a:cubicBezTo>
                  <a:pt x="74538" y="12136"/>
                  <a:pt x="70847" y="9812"/>
                  <a:pt x="69185" y="6077"/>
                </a:cubicBezTo>
                <a:cubicBezTo>
                  <a:pt x="67436" y="2133"/>
                  <a:pt x="63660" y="0"/>
                  <a:pt x="59836" y="0"/>
                </a:cubicBezTo>
                <a:close/>
              </a:path>
            </a:pathLst>
          </a:custGeom>
          <a:solidFill>
            <a:schemeClr val="accent4">
              <a:lumMod val="50000"/>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1">
            <a:extLst>
              <a:ext uri="{FF2B5EF4-FFF2-40B4-BE49-F238E27FC236}">
                <a16:creationId xmlns:a16="http://schemas.microsoft.com/office/drawing/2014/main" id="{F69EAF44-56DE-98C6-179D-67EB24F34A8E}"/>
              </a:ext>
            </a:extLst>
          </p:cNvPr>
          <p:cNvSpPr txBox="1">
            <a:spLocks/>
          </p:cNvSpPr>
          <p:nvPr/>
        </p:nvSpPr>
        <p:spPr>
          <a:xfrm>
            <a:off x="1246849" y="243237"/>
            <a:ext cx="6642600" cy="94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400"/>
              <a:buFont typeface="Denk One"/>
              <a:buNone/>
              <a:defRPr sz="2400" b="0" i="0" u="none" strike="noStrike" cap="none">
                <a:solidFill>
                  <a:schemeClr val="dk1"/>
                </a:solidFill>
                <a:latin typeface="Denk One"/>
                <a:ea typeface="Denk One"/>
                <a:cs typeface="Denk One"/>
                <a:sym typeface="Denk One"/>
              </a:defRPr>
            </a:lvl1pPr>
            <a:lvl2pPr marR="0" lvl="1"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2pPr>
            <a:lvl3pPr marR="0" lvl="2"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3pPr>
            <a:lvl4pPr marR="0" lvl="3"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4pPr>
            <a:lvl5pPr marR="0" lvl="4"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5pPr>
            <a:lvl6pPr marR="0" lvl="5"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6pPr>
            <a:lvl7pPr marR="0" lvl="6"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7pPr>
            <a:lvl8pPr marR="0" lvl="7"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8pPr>
            <a:lvl9pPr marR="0" lvl="8"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9pPr>
          </a:lstStyle>
          <a:p>
            <a:pPr algn="ctr"/>
            <a:r>
              <a:rPr lang="en-US" dirty="0"/>
              <a:t>COVID, Relocation, Time Constraint</a:t>
            </a:r>
          </a:p>
        </p:txBody>
      </p:sp>
      <p:pic>
        <p:nvPicPr>
          <p:cNvPr id="2" name="Picture 1" descr="A graph with blue dots&#10;&#10;AI-generated content may be incorrect.">
            <a:extLst>
              <a:ext uri="{FF2B5EF4-FFF2-40B4-BE49-F238E27FC236}">
                <a16:creationId xmlns:a16="http://schemas.microsoft.com/office/drawing/2014/main" id="{E5CFEB05-246E-9D04-0FE3-D2FE34F46E8C}"/>
              </a:ext>
            </a:extLst>
          </p:cNvPr>
          <p:cNvPicPr>
            <a:picLocks noChangeAspect="1"/>
          </p:cNvPicPr>
          <p:nvPr/>
        </p:nvPicPr>
        <p:blipFill>
          <a:blip r:embed="rId3"/>
          <a:srcRect t="1340" r="179" b="-268"/>
          <a:stretch/>
        </p:blipFill>
        <p:spPr>
          <a:xfrm>
            <a:off x="414260" y="1604882"/>
            <a:ext cx="2502783" cy="2252501"/>
          </a:xfrm>
          <a:prstGeom prst="rect">
            <a:avLst/>
          </a:prstGeom>
        </p:spPr>
      </p:pic>
      <p:pic>
        <p:nvPicPr>
          <p:cNvPr id="5" name="Picture 4" descr="A graph with blue dots&#10;&#10;AI-generated content may be incorrect.">
            <a:extLst>
              <a:ext uri="{FF2B5EF4-FFF2-40B4-BE49-F238E27FC236}">
                <a16:creationId xmlns:a16="http://schemas.microsoft.com/office/drawing/2014/main" id="{08B4AF4E-1AF8-7EA8-F3E6-554952D65506}"/>
              </a:ext>
            </a:extLst>
          </p:cNvPr>
          <p:cNvPicPr>
            <a:picLocks noChangeAspect="1"/>
          </p:cNvPicPr>
          <p:nvPr/>
        </p:nvPicPr>
        <p:blipFill>
          <a:blip r:embed="rId4"/>
          <a:stretch>
            <a:fillRect/>
          </a:stretch>
        </p:blipFill>
        <p:spPr>
          <a:xfrm>
            <a:off x="3292433" y="1604882"/>
            <a:ext cx="2559133" cy="2252515"/>
          </a:xfrm>
          <a:prstGeom prst="rect">
            <a:avLst/>
          </a:prstGeom>
        </p:spPr>
      </p:pic>
      <p:grpSp>
        <p:nvGrpSpPr>
          <p:cNvPr id="9" name="Group 8">
            <a:extLst>
              <a:ext uri="{FF2B5EF4-FFF2-40B4-BE49-F238E27FC236}">
                <a16:creationId xmlns:a16="http://schemas.microsoft.com/office/drawing/2014/main" id="{54C9E2F0-631A-7D78-91E6-0F5A9CBE7EBB}"/>
              </a:ext>
            </a:extLst>
          </p:cNvPr>
          <p:cNvGrpSpPr/>
          <p:nvPr/>
        </p:nvGrpSpPr>
        <p:grpSpPr>
          <a:xfrm>
            <a:off x="6234661" y="1604882"/>
            <a:ext cx="2564395" cy="2258840"/>
            <a:chOff x="4298950" y="661530"/>
            <a:chExt cx="4356923" cy="3786551"/>
          </a:xfrm>
        </p:grpSpPr>
        <p:pic>
          <p:nvPicPr>
            <p:cNvPr id="7" name="Picture 6">
              <a:extLst>
                <a:ext uri="{FF2B5EF4-FFF2-40B4-BE49-F238E27FC236}">
                  <a16:creationId xmlns:a16="http://schemas.microsoft.com/office/drawing/2014/main" id="{832868C0-AA33-6CDA-75EE-B9A3ADF42729}"/>
                </a:ext>
              </a:extLst>
            </p:cNvPr>
            <p:cNvPicPr>
              <a:picLocks noChangeAspect="1"/>
            </p:cNvPicPr>
            <p:nvPr/>
          </p:nvPicPr>
          <p:blipFill>
            <a:blip r:embed="rId5"/>
            <a:srcRect l="50714" t="-718" r="97" b="129"/>
            <a:stretch/>
          </p:blipFill>
          <p:spPr>
            <a:xfrm>
              <a:off x="4631223" y="663546"/>
              <a:ext cx="4024650" cy="3784535"/>
            </a:xfrm>
            <a:prstGeom prst="rect">
              <a:avLst/>
            </a:prstGeom>
          </p:spPr>
        </p:pic>
        <p:pic>
          <p:nvPicPr>
            <p:cNvPr id="8" name="Picture 7">
              <a:extLst>
                <a:ext uri="{FF2B5EF4-FFF2-40B4-BE49-F238E27FC236}">
                  <a16:creationId xmlns:a16="http://schemas.microsoft.com/office/drawing/2014/main" id="{CA907096-4C08-97B2-1C62-E349E5BD1F71}"/>
                </a:ext>
              </a:extLst>
            </p:cNvPr>
            <p:cNvPicPr>
              <a:picLocks noChangeAspect="1"/>
            </p:cNvPicPr>
            <p:nvPr/>
          </p:nvPicPr>
          <p:blipFill>
            <a:blip r:embed="rId5"/>
            <a:srcRect t="-561" r="91853"/>
            <a:stretch/>
          </p:blipFill>
          <p:spPr>
            <a:xfrm>
              <a:off x="4298950" y="661530"/>
              <a:ext cx="666626" cy="3783471"/>
            </a:xfrm>
            <a:prstGeom prst="rect">
              <a:avLst/>
            </a:prstGeom>
          </p:spPr>
        </p:pic>
      </p:grpSp>
      <p:grpSp>
        <p:nvGrpSpPr>
          <p:cNvPr id="2055" name="Google Shape;777;p29">
            <a:extLst>
              <a:ext uri="{FF2B5EF4-FFF2-40B4-BE49-F238E27FC236}">
                <a16:creationId xmlns:a16="http://schemas.microsoft.com/office/drawing/2014/main" id="{596660AF-6DD4-63A3-C762-D8E2C3AD48A6}"/>
              </a:ext>
            </a:extLst>
          </p:cNvPr>
          <p:cNvGrpSpPr/>
          <p:nvPr/>
        </p:nvGrpSpPr>
        <p:grpSpPr>
          <a:xfrm>
            <a:off x="65293" y="3851448"/>
            <a:ext cx="1443676" cy="1295216"/>
            <a:chOff x="755856" y="1978199"/>
            <a:chExt cx="3078800" cy="2763653"/>
          </a:xfrm>
        </p:grpSpPr>
        <p:sp>
          <p:nvSpPr>
            <p:cNvPr id="15" name="Google Shape;778;p29">
              <a:extLst>
                <a:ext uri="{FF2B5EF4-FFF2-40B4-BE49-F238E27FC236}">
                  <a16:creationId xmlns:a16="http://schemas.microsoft.com/office/drawing/2014/main" id="{0C3D09E8-9DD5-EE65-AD27-5D9AFD7D65D7}"/>
                </a:ext>
              </a:extLst>
            </p:cNvPr>
            <p:cNvSpPr/>
            <p:nvPr/>
          </p:nvSpPr>
          <p:spPr>
            <a:xfrm>
              <a:off x="1368680" y="3485360"/>
              <a:ext cx="1335134" cy="1076407"/>
            </a:xfrm>
            <a:custGeom>
              <a:avLst/>
              <a:gdLst/>
              <a:ahLst/>
              <a:cxnLst/>
              <a:rect l="l" t="t" r="r" b="b"/>
              <a:pathLst>
                <a:path w="37965" h="30608" extrusionOk="0">
                  <a:moveTo>
                    <a:pt x="2551" y="0"/>
                  </a:moveTo>
                  <a:cubicBezTo>
                    <a:pt x="0" y="0"/>
                    <a:pt x="1410" y="11200"/>
                    <a:pt x="1190" y="13802"/>
                  </a:cubicBezTo>
                  <a:cubicBezTo>
                    <a:pt x="961" y="16579"/>
                    <a:pt x="5280" y="30454"/>
                    <a:pt x="11444" y="30606"/>
                  </a:cubicBezTo>
                  <a:cubicBezTo>
                    <a:pt x="11492" y="30607"/>
                    <a:pt x="11541" y="30608"/>
                    <a:pt x="11589" y="30608"/>
                  </a:cubicBezTo>
                  <a:cubicBezTo>
                    <a:pt x="17757" y="30608"/>
                    <a:pt x="26883" y="20806"/>
                    <a:pt x="28560" y="19659"/>
                  </a:cubicBezTo>
                  <a:cubicBezTo>
                    <a:pt x="29584" y="18960"/>
                    <a:pt x="30646" y="18372"/>
                    <a:pt x="31218" y="18372"/>
                  </a:cubicBezTo>
                  <a:cubicBezTo>
                    <a:pt x="31465" y="18372"/>
                    <a:pt x="31621" y="18481"/>
                    <a:pt x="31644" y="18736"/>
                  </a:cubicBezTo>
                  <a:cubicBezTo>
                    <a:pt x="31686" y="19221"/>
                    <a:pt x="32104" y="20972"/>
                    <a:pt x="32801" y="20972"/>
                  </a:cubicBezTo>
                  <a:cubicBezTo>
                    <a:pt x="33248" y="20972"/>
                    <a:pt x="33535" y="20230"/>
                    <a:pt x="33683" y="19704"/>
                  </a:cubicBezTo>
                  <a:cubicBezTo>
                    <a:pt x="33702" y="19637"/>
                    <a:pt x="33759" y="19603"/>
                    <a:pt x="33816" y="19603"/>
                  </a:cubicBezTo>
                  <a:cubicBezTo>
                    <a:pt x="33871" y="19603"/>
                    <a:pt x="33925" y="19634"/>
                    <a:pt x="33945" y="19696"/>
                  </a:cubicBezTo>
                  <a:cubicBezTo>
                    <a:pt x="34117" y="20196"/>
                    <a:pt x="34437" y="20894"/>
                    <a:pt x="34880" y="20894"/>
                  </a:cubicBezTo>
                  <a:cubicBezTo>
                    <a:pt x="35368" y="20894"/>
                    <a:pt x="35664" y="20249"/>
                    <a:pt x="35799" y="19865"/>
                  </a:cubicBezTo>
                  <a:cubicBezTo>
                    <a:pt x="35814" y="19818"/>
                    <a:pt x="35854" y="19794"/>
                    <a:pt x="35895" y="19794"/>
                  </a:cubicBezTo>
                  <a:cubicBezTo>
                    <a:pt x="35934" y="19794"/>
                    <a:pt x="35972" y="19814"/>
                    <a:pt x="35992" y="19856"/>
                  </a:cubicBezTo>
                  <a:cubicBezTo>
                    <a:pt x="36152" y="20196"/>
                    <a:pt x="36491" y="20742"/>
                    <a:pt x="37034" y="20742"/>
                  </a:cubicBezTo>
                  <a:cubicBezTo>
                    <a:pt x="37061" y="20742"/>
                    <a:pt x="37088" y="20740"/>
                    <a:pt x="37115" y="20738"/>
                  </a:cubicBezTo>
                  <a:cubicBezTo>
                    <a:pt x="37965" y="20664"/>
                    <a:pt x="37501" y="17966"/>
                    <a:pt x="37501" y="17966"/>
                  </a:cubicBezTo>
                  <a:cubicBezTo>
                    <a:pt x="37261" y="16219"/>
                    <a:pt x="35560" y="15271"/>
                    <a:pt x="32620" y="15271"/>
                  </a:cubicBezTo>
                  <a:cubicBezTo>
                    <a:pt x="31798" y="15271"/>
                    <a:pt x="30879" y="15345"/>
                    <a:pt x="29869" y="15496"/>
                  </a:cubicBezTo>
                  <a:cubicBezTo>
                    <a:pt x="25891" y="16096"/>
                    <a:pt x="15345" y="23714"/>
                    <a:pt x="11547" y="23714"/>
                  </a:cubicBezTo>
                  <a:cubicBezTo>
                    <a:pt x="10931" y="23714"/>
                    <a:pt x="10492" y="23514"/>
                    <a:pt x="10288" y="23051"/>
                  </a:cubicBezTo>
                  <a:cubicBezTo>
                    <a:pt x="8824" y="19738"/>
                    <a:pt x="6432" y="1855"/>
                    <a:pt x="3119" y="157"/>
                  </a:cubicBezTo>
                  <a:cubicBezTo>
                    <a:pt x="2911" y="50"/>
                    <a:pt x="2722" y="0"/>
                    <a:pt x="2551" y="0"/>
                  </a:cubicBezTo>
                  <a:close/>
                </a:path>
              </a:pathLst>
            </a:custGeom>
            <a:solidFill>
              <a:srgbClr val="F1C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79;p29">
              <a:extLst>
                <a:ext uri="{FF2B5EF4-FFF2-40B4-BE49-F238E27FC236}">
                  <a16:creationId xmlns:a16="http://schemas.microsoft.com/office/drawing/2014/main" id="{2184CB31-A3B3-DA06-EC82-CAB70AF60255}"/>
                </a:ext>
              </a:extLst>
            </p:cNvPr>
            <p:cNvSpPr/>
            <p:nvPr/>
          </p:nvSpPr>
          <p:spPr>
            <a:xfrm>
              <a:off x="1361928" y="3455046"/>
              <a:ext cx="332649" cy="604424"/>
            </a:xfrm>
            <a:custGeom>
              <a:avLst/>
              <a:gdLst/>
              <a:ahLst/>
              <a:cxnLst/>
              <a:rect l="l" t="t" r="r" b="b"/>
              <a:pathLst>
                <a:path w="9459" h="17187" extrusionOk="0">
                  <a:moveTo>
                    <a:pt x="2918" y="0"/>
                  </a:moveTo>
                  <a:cubicBezTo>
                    <a:pt x="1187" y="0"/>
                    <a:pt x="710" y="3076"/>
                    <a:pt x="369" y="6194"/>
                  </a:cubicBezTo>
                  <a:cubicBezTo>
                    <a:pt x="0" y="9579"/>
                    <a:pt x="1321" y="17187"/>
                    <a:pt x="1321" y="17187"/>
                  </a:cubicBezTo>
                  <a:lnTo>
                    <a:pt x="9459" y="14492"/>
                  </a:lnTo>
                  <a:cubicBezTo>
                    <a:pt x="9459" y="14492"/>
                    <a:pt x="5497" y="649"/>
                    <a:pt x="3380" y="67"/>
                  </a:cubicBezTo>
                  <a:cubicBezTo>
                    <a:pt x="3217" y="22"/>
                    <a:pt x="3063" y="0"/>
                    <a:pt x="2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80;p29">
              <a:extLst>
                <a:ext uri="{FF2B5EF4-FFF2-40B4-BE49-F238E27FC236}">
                  <a16:creationId xmlns:a16="http://schemas.microsoft.com/office/drawing/2014/main" id="{924B8B46-CC39-8968-6DA7-0A31F7B9F40A}"/>
                </a:ext>
              </a:extLst>
            </p:cNvPr>
            <p:cNvSpPr/>
            <p:nvPr/>
          </p:nvSpPr>
          <p:spPr>
            <a:xfrm>
              <a:off x="2948709" y="4237727"/>
              <a:ext cx="76173" cy="45753"/>
            </a:xfrm>
            <a:custGeom>
              <a:avLst/>
              <a:gdLst/>
              <a:ahLst/>
              <a:cxnLst/>
              <a:rect l="l" t="t" r="r" b="b"/>
              <a:pathLst>
                <a:path w="2166" h="1301" extrusionOk="0">
                  <a:moveTo>
                    <a:pt x="8" y="0"/>
                  </a:moveTo>
                  <a:cubicBezTo>
                    <a:pt x="4" y="0"/>
                    <a:pt x="0" y="4"/>
                    <a:pt x="0" y="12"/>
                  </a:cubicBezTo>
                  <a:lnTo>
                    <a:pt x="0" y="1288"/>
                  </a:lnTo>
                  <a:cubicBezTo>
                    <a:pt x="0" y="1297"/>
                    <a:pt x="4" y="1301"/>
                    <a:pt x="8" y="1301"/>
                  </a:cubicBezTo>
                  <a:lnTo>
                    <a:pt x="2153" y="1301"/>
                  </a:lnTo>
                  <a:cubicBezTo>
                    <a:pt x="2157" y="1301"/>
                    <a:pt x="2166" y="1297"/>
                    <a:pt x="2166" y="1288"/>
                  </a:cubicBezTo>
                  <a:lnTo>
                    <a:pt x="2166" y="12"/>
                  </a:lnTo>
                  <a:cubicBezTo>
                    <a:pt x="2166" y="4"/>
                    <a:pt x="2157" y="0"/>
                    <a:pt x="2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81;p29">
              <a:extLst>
                <a:ext uri="{FF2B5EF4-FFF2-40B4-BE49-F238E27FC236}">
                  <a16:creationId xmlns:a16="http://schemas.microsoft.com/office/drawing/2014/main" id="{01F07AFD-FBE5-BE64-91E6-8034A3772A14}"/>
                </a:ext>
              </a:extLst>
            </p:cNvPr>
            <p:cNvSpPr/>
            <p:nvPr/>
          </p:nvSpPr>
          <p:spPr>
            <a:xfrm>
              <a:off x="2840816" y="4237727"/>
              <a:ext cx="76173" cy="45753"/>
            </a:xfrm>
            <a:custGeom>
              <a:avLst/>
              <a:gdLst/>
              <a:ahLst/>
              <a:cxnLst/>
              <a:rect l="l" t="t" r="r" b="b"/>
              <a:pathLst>
                <a:path w="2166" h="1301" extrusionOk="0">
                  <a:moveTo>
                    <a:pt x="13" y="0"/>
                  </a:moveTo>
                  <a:cubicBezTo>
                    <a:pt x="4" y="0"/>
                    <a:pt x="0" y="4"/>
                    <a:pt x="0" y="12"/>
                  </a:cubicBezTo>
                  <a:lnTo>
                    <a:pt x="0" y="1288"/>
                  </a:lnTo>
                  <a:cubicBezTo>
                    <a:pt x="0" y="1297"/>
                    <a:pt x="4" y="1301"/>
                    <a:pt x="13" y="1301"/>
                  </a:cubicBezTo>
                  <a:lnTo>
                    <a:pt x="2154" y="1301"/>
                  </a:lnTo>
                  <a:cubicBezTo>
                    <a:pt x="2158" y="1301"/>
                    <a:pt x="2166" y="1297"/>
                    <a:pt x="2166" y="1288"/>
                  </a:cubicBezTo>
                  <a:lnTo>
                    <a:pt x="2166" y="12"/>
                  </a:lnTo>
                  <a:cubicBezTo>
                    <a:pt x="2166" y="4"/>
                    <a:pt x="2158" y="0"/>
                    <a:pt x="21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82;p29">
              <a:extLst>
                <a:ext uri="{FF2B5EF4-FFF2-40B4-BE49-F238E27FC236}">
                  <a16:creationId xmlns:a16="http://schemas.microsoft.com/office/drawing/2014/main" id="{4947459E-F9FF-A529-F8A3-105456CC20F4}"/>
                </a:ext>
              </a:extLst>
            </p:cNvPr>
            <p:cNvSpPr/>
            <p:nvPr/>
          </p:nvSpPr>
          <p:spPr>
            <a:xfrm>
              <a:off x="2699866" y="4237727"/>
              <a:ext cx="76208" cy="45753"/>
            </a:xfrm>
            <a:custGeom>
              <a:avLst/>
              <a:gdLst/>
              <a:ahLst/>
              <a:cxnLst/>
              <a:rect l="l" t="t" r="r" b="b"/>
              <a:pathLst>
                <a:path w="2167" h="1301" extrusionOk="0">
                  <a:moveTo>
                    <a:pt x="14" y="0"/>
                  </a:moveTo>
                  <a:cubicBezTo>
                    <a:pt x="5" y="0"/>
                    <a:pt x="1" y="4"/>
                    <a:pt x="1" y="12"/>
                  </a:cubicBezTo>
                  <a:lnTo>
                    <a:pt x="1" y="1288"/>
                  </a:lnTo>
                  <a:cubicBezTo>
                    <a:pt x="1" y="1297"/>
                    <a:pt x="5" y="1301"/>
                    <a:pt x="14" y="1301"/>
                  </a:cubicBezTo>
                  <a:lnTo>
                    <a:pt x="2155" y="1301"/>
                  </a:lnTo>
                  <a:cubicBezTo>
                    <a:pt x="2162" y="1301"/>
                    <a:pt x="2166" y="1297"/>
                    <a:pt x="2166" y="1288"/>
                  </a:cubicBezTo>
                  <a:lnTo>
                    <a:pt x="2166" y="12"/>
                  </a:lnTo>
                  <a:cubicBezTo>
                    <a:pt x="2166" y="4"/>
                    <a:pt x="2162"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83;p29">
              <a:extLst>
                <a:ext uri="{FF2B5EF4-FFF2-40B4-BE49-F238E27FC236}">
                  <a16:creationId xmlns:a16="http://schemas.microsoft.com/office/drawing/2014/main" id="{7B6E9FA7-A274-2870-3F66-57C2C7A9B626}"/>
                </a:ext>
              </a:extLst>
            </p:cNvPr>
            <p:cNvSpPr/>
            <p:nvPr/>
          </p:nvSpPr>
          <p:spPr>
            <a:xfrm>
              <a:off x="2595876" y="4237727"/>
              <a:ext cx="76208" cy="45753"/>
            </a:xfrm>
            <a:custGeom>
              <a:avLst/>
              <a:gdLst/>
              <a:ahLst/>
              <a:cxnLst/>
              <a:rect l="l" t="t" r="r" b="b"/>
              <a:pathLst>
                <a:path w="2167" h="1301" extrusionOk="0">
                  <a:moveTo>
                    <a:pt x="9" y="0"/>
                  </a:moveTo>
                  <a:cubicBezTo>
                    <a:pt x="5" y="0"/>
                    <a:pt x="1" y="4"/>
                    <a:pt x="1" y="12"/>
                  </a:cubicBezTo>
                  <a:lnTo>
                    <a:pt x="1" y="1288"/>
                  </a:lnTo>
                  <a:cubicBezTo>
                    <a:pt x="1" y="1297"/>
                    <a:pt x="5" y="1301"/>
                    <a:pt x="9" y="1301"/>
                  </a:cubicBezTo>
                  <a:lnTo>
                    <a:pt x="2155" y="1301"/>
                  </a:lnTo>
                  <a:cubicBezTo>
                    <a:pt x="2158" y="1301"/>
                    <a:pt x="2166" y="1297"/>
                    <a:pt x="2166" y="1288"/>
                  </a:cubicBezTo>
                  <a:lnTo>
                    <a:pt x="2166" y="12"/>
                  </a:lnTo>
                  <a:cubicBezTo>
                    <a:pt x="2166" y="4"/>
                    <a:pt x="2158"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84;p29">
              <a:extLst>
                <a:ext uri="{FF2B5EF4-FFF2-40B4-BE49-F238E27FC236}">
                  <a16:creationId xmlns:a16="http://schemas.microsoft.com/office/drawing/2014/main" id="{65A8C0E1-53D3-F8C3-B9F7-FE128440FD54}"/>
                </a:ext>
              </a:extLst>
            </p:cNvPr>
            <p:cNvSpPr/>
            <p:nvPr/>
          </p:nvSpPr>
          <p:spPr>
            <a:xfrm>
              <a:off x="2491746" y="4237727"/>
              <a:ext cx="76208" cy="45753"/>
            </a:xfrm>
            <a:custGeom>
              <a:avLst/>
              <a:gdLst/>
              <a:ahLst/>
              <a:cxnLst/>
              <a:rect l="l" t="t" r="r" b="b"/>
              <a:pathLst>
                <a:path w="2167" h="1301" extrusionOk="0">
                  <a:moveTo>
                    <a:pt x="13" y="0"/>
                  </a:moveTo>
                  <a:cubicBezTo>
                    <a:pt x="5" y="0"/>
                    <a:pt x="1" y="4"/>
                    <a:pt x="1" y="12"/>
                  </a:cubicBezTo>
                  <a:lnTo>
                    <a:pt x="1" y="1288"/>
                  </a:lnTo>
                  <a:cubicBezTo>
                    <a:pt x="1" y="1297"/>
                    <a:pt x="5" y="1301"/>
                    <a:pt x="13" y="1301"/>
                  </a:cubicBezTo>
                  <a:lnTo>
                    <a:pt x="2154" y="1301"/>
                  </a:lnTo>
                  <a:cubicBezTo>
                    <a:pt x="2162" y="1301"/>
                    <a:pt x="2166" y="1297"/>
                    <a:pt x="2166" y="1288"/>
                  </a:cubicBezTo>
                  <a:lnTo>
                    <a:pt x="2166" y="12"/>
                  </a:lnTo>
                  <a:cubicBezTo>
                    <a:pt x="2166" y="4"/>
                    <a:pt x="2162" y="0"/>
                    <a:pt x="21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85;p29">
              <a:extLst>
                <a:ext uri="{FF2B5EF4-FFF2-40B4-BE49-F238E27FC236}">
                  <a16:creationId xmlns:a16="http://schemas.microsoft.com/office/drawing/2014/main" id="{12438E3E-2A05-A836-FD2E-84560BD2B5CD}"/>
                </a:ext>
              </a:extLst>
            </p:cNvPr>
            <p:cNvSpPr/>
            <p:nvPr/>
          </p:nvSpPr>
          <p:spPr>
            <a:xfrm>
              <a:off x="2339437" y="4237727"/>
              <a:ext cx="125653" cy="45753"/>
            </a:xfrm>
            <a:custGeom>
              <a:avLst/>
              <a:gdLst/>
              <a:ahLst/>
              <a:cxnLst/>
              <a:rect l="l" t="t" r="r" b="b"/>
              <a:pathLst>
                <a:path w="3573" h="1301" extrusionOk="0">
                  <a:moveTo>
                    <a:pt x="12" y="0"/>
                  </a:moveTo>
                  <a:cubicBezTo>
                    <a:pt x="5" y="0"/>
                    <a:pt x="1" y="4"/>
                    <a:pt x="1" y="12"/>
                  </a:cubicBezTo>
                  <a:lnTo>
                    <a:pt x="1" y="1288"/>
                  </a:lnTo>
                  <a:cubicBezTo>
                    <a:pt x="1" y="1297"/>
                    <a:pt x="5" y="1301"/>
                    <a:pt x="12" y="1301"/>
                  </a:cubicBezTo>
                  <a:lnTo>
                    <a:pt x="3565" y="1301"/>
                  </a:lnTo>
                  <a:cubicBezTo>
                    <a:pt x="3569" y="1301"/>
                    <a:pt x="3573" y="1297"/>
                    <a:pt x="3573" y="1288"/>
                  </a:cubicBezTo>
                  <a:lnTo>
                    <a:pt x="3573" y="12"/>
                  </a:lnTo>
                  <a:cubicBezTo>
                    <a:pt x="3573" y="4"/>
                    <a:pt x="3569" y="0"/>
                    <a:pt x="35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86;p29">
              <a:extLst>
                <a:ext uri="{FF2B5EF4-FFF2-40B4-BE49-F238E27FC236}">
                  <a16:creationId xmlns:a16="http://schemas.microsoft.com/office/drawing/2014/main" id="{E29B8AE7-5099-0243-9782-BDF298BB3CAD}"/>
                </a:ext>
              </a:extLst>
            </p:cNvPr>
            <p:cNvSpPr/>
            <p:nvPr/>
          </p:nvSpPr>
          <p:spPr>
            <a:xfrm>
              <a:off x="2322416" y="4281862"/>
              <a:ext cx="741120" cy="130858"/>
            </a:xfrm>
            <a:custGeom>
              <a:avLst/>
              <a:gdLst/>
              <a:ahLst/>
              <a:cxnLst/>
              <a:rect l="l" t="t" r="r" b="b"/>
              <a:pathLst>
                <a:path w="21074" h="3721" extrusionOk="0">
                  <a:moveTo>
                    <a:pt x="13" y="0"/>
                  </a:moveTo>
                  <a:cubicBezTo>
                    <a:pt x="4" y="0"/>
                    <a:pt x="0" y="4"/>
                    <a:pt x="0" y="12"/>
                  </a:cubicBezTo>
                  <a:lnTo>
                    <a:pt x="0" y="3708"/>
                  </a:lnTo>
                  <a:cubicBezTo>
                    <a:pt x="0" y="3712"/>
                    <a:pt x="4" y="3720"/>
                    <a:pt x="13" y="3720"/>
                  </a:cubicBezTo>
                  <a:lnTo>
                    <a:pt x="21062" y="3720"/>
                  </a:lnTo>
                  <a:cubicBezTo>
                    <a:pt x="21070" y="3720"/>
                    <a:pt x="21073" y="3712"/>
                    <a:pt x="21073" y="3708"/>
                  </a:cubicBezTo>
                  <a:lnTo>
                    <a:pt x="21073" y="12"/>
                  </a:lnTo>
                  <a:cubicBezTo>
                    <a:pt x="21073" y="4"/>
                    <a:pt x="21070" y="0"/>
                    <a:pt x="210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87;p29">
              <a:extLst>
                <a:ext uri="{FF2B5EF4-FFF2-40B4-BE49-F238E27FC236}">
                  <a16:creationId xmlns:a16="http://schemas.microsoft.com/office/drawing/2014/main" id="{316694E9-99B7-8544-16A0-E72AD38742A5}"/>
                </a:ext>
              </a:extLst>
            </p:cNvPr>
            <p:cNvSpPr/>
            <p:nvPr/>
          </p:nvSpPr>
          <p:spPr>
            <a:xfrm>
              <a:off x="763769" y="3400783"/>
              <a:ext cx="993412" cy="1338475"/>
            </a:xfrm>
            <a:custGeom>
              <a:avLst/>
              <a:gdLst/>
              <a:ahLst/>
              <a:cxnLst/>
              <a:rect l="l" t="t" r="r" b="b"/>
              <a:pathLst>
                <a:path w="28248" h="38060" extrusionOk="0">
                  <a:moveTo>
                    <a:pt x="15584" y="0"/>
                  </a:moveTo>
                  <a:cubicBezTo>
                    <a:pt x="14397" y="0"/>
                    <a:pt x="13573" y="309"/>
                    <a:pt x="13573" y="309"/>
                  </a:cubicBezTo>
                  <a:cubicBezTo>
                    <a:pt x="10340" y="494"/>
                    <a:pt x="5172" y="7508"/>
                    <a:pt x="2588" y="16002"/>
                  </a:cubicBezTo>
                  <a:cubicBezTo>
                    <a:pt x="0" y="24492"/>
                    <a:pt x="1297" y="38060"/>
                    <a:pt x="1297" y="38060"/>
                  </a:cubicBezTo>
                  <a:lnTo>
                    <a:pt x="28248" y="38060"/>
                  </a:lnTo>
                  <a:cubicBezTo>
                    <a:pt x="28248" y="38060"/>
                    <a:pt x="22911" y="4375"/>
                    <a:pt x="19954" y="1700"/>
                  </a:cubicBezTo>
                  <a:cubicBezTo>
                    <a:pt x="18449" y="335"/>
                    <a:pt x="16820" y="0"/>
                    <a:pt x="155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88;p29">
              <a:extLst>
                <a:ext uri="{FF2B5EF4-FFF2-40B4-BE49-F238E27FC236}">
                  <a16:creationId xmlns:a16="http://schemas.microsoft.com/office/drawing/2014/main" id="{E13E3597-BF47-998A-7C7A-138B708E2938}"/>
                </a:ext>
              </a:extLst>
            </p:cNvPr>
            <p:cNvSpPr/>
            <p:nvPr/>
          </p:nvSpPr>
          <p:spPr>
            <a:xfrm>
              <a:off x="821478" y="2419724"/>
              <a:ext cx="1580744" cy="1183035"/>
            </a:xfrm>
            <a:custGeom>
              <a:avLst/>
              <a:gdLst/>
              <a:ahLst/>
              <a:cxnLst/>
              <a:rect l="l" t="t" r="r" b="b"/>
              <a:pathLst>
                <a:path w="44949" h="33640" extrusionOk="0">
                  <a:moveTo>
                    <a:pt x="43609" y="0"/>
                  </a:moveTo>
                  <a:cubicBezTo>
                    <a:pt x="43604" y="0"/>
                    <a:pt x="43600" y="0"/>
                    <a:pt x="43595" y="1"/>
                  </a:cubicBezTo>
                  <a:cubicBezTo>
                    <a:pt x="37127" y="83"/>
                    <a:pt x="9491" y="440"/>
                    <a:pt x="3101" y="521"/>
                  </a:cubicBezTo>
                  <a:cubicBezTo>
                    <a:pt x="2367" y="530"/>
                    <a:pt x="1776" y="1129"/>
                    <a:pt x="1776" y="1859"/>
                  </a:cubicBezTo>
                  <a:lnTo>
                    <a:pt x="1776" y="11945"/>
                  </a:lnTo>
                  <a:cubicBezTo>
                    <a:pt x="1776" y="11945"/>
                    <a:pt x="0" y="14828"/>
                    <a:pt x="1407" y="19426"/>
                  </a:cubicBezTo>
                  <a:cubicBezTo>
                    <a:pt x="2502" y="22989"/>
                    <a:pt x="8125" y="23462"/>
                    <a:pt x="10603" y="23490"/>
                  </a:cubicBezTo>
                  <a:cubicBezTo>
                    <a:pt x="11251" y="23498"/>
                    <a:pt x="11771" y="24036"/>
                    <a:pt x="11771" y="24683"/>
                  </a:cubicBezTo>
                  <a:lnTo>
                    <a:pt x="11771" y="29359"/>
                  </a:lnTo>
                  <a:cubicBezTo>
                    <a:pt x="11771" y="29359"/>
                    <a:pt x="13305" y="31812"/>
                    <a:pt x="15512" y="33223"/>
                  </a:cubicBezTo>
                  <a:cubicBezTo>
                    <a:pt x="15970" y="33515"/>
                    <a:pt x="16399" y="33639"/>
                    <a:pt x="16791" y="33639"/>
                  </a:cubicBezTo>
                  <a:cubicBezTo>
                    <a:pt x="18291" y="33639"/>
                    <a:pt x="19252" y="31827"/>
                    <a:pt x="19252" y="30709"/>
                  </a:cubicBezTo>
                  <a:lnTo>
                    <a:pt x="19252" y="26353"/>
                  </a:lnTo>
                  <a:cubicBezTo>
                    <a:pt x="19252" y="26353"/>
                    <a:pt x="29679" y="25742"/>
                    <a:pt x="36487" y="25188"/>
                  </a:cubicBezTo>
                  <a:cubicBezTo>
                    <a:pt x="43296" y="24638"/>
                    <a:pt x="44948" y="19733"/>
                    <a:pt x="44948" y="17522"/>
                  </a:cubicBezTo>
                  <a:lnTo>
                    <a:pt x="44948" y="1342"/>
                  </a:lnTo>
                  <a:cubicBezTo>
                    <a:pt x="44948" y="600"/>
                    <a:pt x="44350" y="0"/>
                    <a:pt x="43609" y="0"/>
                  </a:cubicBezTo>
                  <a:close/>
                </a:path>
              </a:pathLst>
            </a:custGeom>
            <a:solidFill>
              <a:srgbClr val="F1C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89;p29">
              <a:extLst>
                <a:ext uri="{FF2B5EF4-FFF2-40B4-BE49-F238E27FC236}">
                  <a16:creationId xmlns:a16="http://schemas.microsoft.com/office/drawing/2014/main" id="{C124CB20-BFEB-1C7F-ABAF-32B04600A30C}"/>
                </a:ext>
              </a:extLst>
            </p:cNvPr>
            <p:cNvSpPr/>
            <p:nvPr/>
          </p:nvSpPr>
          <p:spPr>
            <a:xfrm>
              <a:off x="960353" y="2923986"/>
              <a:ext cx="247122" cy="185966"/>
            </a:xfrm>
            <a:custGeom>
              <a:avLst/>
              <a:gdLst/>
              <a:ahLst/>
              <a:cxnLst/>
              <a:rect l="l" t="t" r="r" b="b"/>
              <a:pathLst>
                <a:path w="7027" h="5288" extrusionOk="0">
                  <a:moveTo>
                    <a:pt x="4091" y="1"/>
                  </a:moveTo>
                  <a:cubicBezTo>
                    <a:pt x="3610" y="1"/>
                    <a:pt x="3088" y="172"/>
                    <a:pt x="2539" y="608"/>
                  </a:cubicBezTo>
                  <a:cubicBezTo>
                    <a:pt x="1" y="2626"/>
                    <a:pt x="2539" y="4836"/>
                    <a:pt x="2539" y="4836"/>
                  </a:cubicBezTo>
                  <a:cubicBezTo>
                    <a:pt x="3152" y="5177"/>
                    <a:pt x="3829" y="5288"/>
                    <a:pt x="4449" y="5288"/>
                  </a:cubicBezTo>
                  <a:cubicBezTo>
                    <a:pt x="5607" y="5288"/>
                    <a:pt x="6571" y="4902"/>
                    <a:pt x="6571" y="4902"/>
                  </a:cubicBezTo>
                  <a:lnTo>
                    <a:pt x="6571" y="4902"/>
                  </a:lnTo>
                  <a:cubicBezTo>
                    <a:pt x="6425" y="4945"/>
                    <a:pt x="6268" y="4965"/>
                    <a:pt x="6106" y="4965"/>
                  </a:cubicBezTo>
                  <a:cubicBezTo>
                    <a:pt x="5047" y="4965"/>
                    <a:pt x="3812" y="4099"/>
                    <a:pt x="4492" y="3081"/>
                  </a:cubicBezTo>
                  <a:cubicBezTo>
                    <a:pt x="4993" y="2329"/>
                    <a:pt x="5899" y="2195"/>
                    <a:pt x="6481" y="2195"/>
                  </a:cubicBezTo>
                  <a:cubicBezTo>
                    <a:pt x="6804" y="2195"/>
                    <a:pt x="7027" y="2236"/>
                    <a:pt x="7027" y="2236"/>
                  </a:cubicBezTo>
                  <a:cubicBezTo>
                    <a:pt x="7027" y="2236"/>
                    <a:pt x="5828" y="1"/>
                    <a:pt x="4091" y="1"/>
                  </a:cubicBezTo>
                  <a:close/>
                </a:path>
              </a:pathLst>
            </a:custGeom>
            <a:solidFill>
              <a:srgbClr val="E09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90;p29">
              <a:extLst>
                <a:ext uri="{FF2B5EF4-FFF2-40B4-BE49-F238E27FC236}">
                  <a16:creationId xmlns:a16="http://schemas.microsoft.com/office/drawing/2014/main" id="{5EC67B2B-0BE3-46B2-49CE-D7DC868318C1}"/>
                </a:ext>
              </a:extLst>
            </p:cNvPr>
            <p:cNvSpPr/>
            <p:nvPr/>
          </p:nvSpPr>
          <p:spPr>
            <a:xfrm>
              <a:off x="1998455" y="3157391"/>
              <a:ext cx="66959" cy="32600"/>
            </a:xfrm>
            <a:custGeom>
              <a:avLst/>
              <a:gdLst/>
              <a:ahLst/>
              <a:cxnLst/>
              <a:rect l="l" t="t" r="r" b="b"/>
              <a:pathLst>
                <a:path w="1904" h="927" extrusionOk="0">
                  <a:moveTo>
                    <a:pt x="1" y="0"/>
                  </a:moveTo>
                  <a:lnTo>
                    <a:pt x="771" y="927"/>
                  </a:lnTo>
                  <a:lnTo>
                    <a:pt x="1903" y="0"/>
                  </a:lnTo>
                  <a:close/>
                </a:path>
              </a:pathLst>
            </a:custGeom>
            <a:solidFill>
              <a:srgbClr val="E09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91;p29">
              <a:extLst>
                <a:ext uri="{FF2B5EF4-FFF2-40B4-BE49-F238E27FC236}">
                  <a16:creationId xmlns:a16="http://schemas.microsoft.com/office/drawing/2014/main" id="{67C6BEC1-7648-E730-2A78-54AED635BE38}"/>
                </a:ext>
              </a:extLst>
            </p:cNvPr>
            <p:cNvSpPr/>
            <p:nvPr/>
          </p:nvSpPr>
          <p:spPr>
            <a:xfrm>
              <a:off x="1450655" y="2940163"/>
              <a:ext cx="384838" cy="336694"/>
            </a:xfrm>
            <a:custGeom>
              <a:avLst/>
              <a:gdLst/>
              <a:ahLst/>
              <a:cxnLst/>
              <a:rect l="l" t="t" r="r" b="b"/>
              <a:pathLst>
                <a:path w="10943" h="9574" extrusionOk="0">
                  <a:moveTo>
                    <a:pt x="5471" y="0"/>
                  </a:moveTo>
                  <a:cubicBezTo>
                    <a:pt x="2448" y="0"/>
                    <a:pt x="0" y="2141"/>
                    <a:pt x="0" y="4786"/>
                  </a:cubicBezTo>
                  <a:cubicBezTo>
                    <a:pt x="0" y="7427"/>
                    <a:pt x="2448" y="9573"/>
                    <a:pt x="5471" y="9573"/>
                  </a:cubicBezTo>
                  <a:cubicBezTo>
                    <a:pt x="8494" y="9573"/>
                    <a:pt x="10942" y="7427"/>
                    <a:pt x="10942" y="4786"/>
                  </a:cubicBezTo>
                  <a:cubicBezTo>
                    <a:pt x="10942" y="2141"/>
                    <a:pt x="8494" y="0"/>
                    <a:pt x="5471" y="0"/>
                  </a:cubicBezTo>
                  <a:close/>
                </a:path>
              </a:pathLst>
            </a:custGeom>
            <a:solidFill>
              <a:srgbClr val="E09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92;p29">
              <a:extLst>
                <a:ext uri="{FF2B5EF4-FFF2-40B4-BE49-F238E27FC236}">
                  <a16:creationId xmlns:a16="http://schemas.microsoft.com/office/drawing/2014/main" id="{AC7B42F3-5E32-99A3-0EEF-0BDC7DDC3863}"/>
                </a:ext>
              </a:extLst>
            </p:cNvPr>
            <p:cNvSpPr/>
            <p:nvPr/>
          </p:nvSpPr>
          <p:spPr>
            <a:xfrm>
              <a:off x="2189589" y="2945614"/>
              <a:ext cx="214803" cy="258376"/>
            </a:xfrm>
            <a:custGeom>
              <a:avLst/>
              <a:gdLst/>
              <a:ahLst/>
              <a:cxnLst/>
              <a:rect l="l" t="t" r="r" b="b"/>
              <a:pathLst>
                <a:path w="6108" h="7347" extrusionOk="0">
                  <a:moveTo>
                    <a:pt x="4528" y="1"/>
                  </a:moveTo>
                  <a:cubicBezTo>
                    <a:pt x="2026" y="1"/>
                    <a:pt x="0" y="1650"/>
                    <a:pt x="0" y="3679"/>
                  </a:cubicBezTo>
                  <a:cubicBezTo>
                    <a:pt x="0" y="5612"/>
                    <a:pt x="1829" y="7191"/>
                    <a:pt x="4154" y="7346"/>
                  </a:cubicBezTo>
                  <a:cubicBezTo>
                    <a:pt x="5631" y="5702"/>
                    <a:pt x="6107" y="3749"/>
                    <a:pt x="6107" y="2568"/>
                  </a:cubicBezTo>
                  <a:lnTo>
                    <a:pt x="6107" y="234"/>
                  </a:lnTo>
                  <a:cubicBezTo>
                    <a:pt x="5615" y="87"/>
                    <a:pt x="5085" y="1"/>
                    <a:pt x="4528" y="1"/>
                  </a:cubicBezTo>
                  <a:close/>
                </a:path>
              </a:pathLst>
            </a:custGeom>
            <a:solidFill>
              <a:srgbClr val="E09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93;p29">
              <a:extLst>
                <a:ext uri="{FF2B5EF4-FFF2-40B4-BE49-F238E27FC236}">
                  <a16:creationId xmlns:a16="http://schemas.microsoft.com/office/drawing/2014/main" id="{41683552-DFF6-D6B5-E928-9DA9628FED76}"/>
                </a:ext>
              </a:extLst>
            </p:cNvPr>
            <p:cNvSpPr/>
            <p:nvPr/>
          </p:nvSpPr>
          <p:spPr>
            <a:xfrm>
              <a:off x="755856" y="1978199"/>
              <a:ext cx="1943497" cy="926031"/>
            </a:xfrm>
            <a:custGeom>
              <a:avLst/>
              <a:gdLst/>
              <a:ahLst/>
              <a:cxnLst/>
              <a:rect l="l" t="t" r="r" b="b"/>
              <a:pathLst>
                <a:path w="55264" h="26332" extrusionOk="0">
                  <a:moveTo>
                    <a:pt x="15341" y="1"/>
                  </a:moveTo>
                  <a:cubicBezTo>
                    <a:pt x="14337" y="1"/>
                    <a:pt x="12723" y="2528"/>
                    <a:pt x="12723" y="2528"/>
                  </a:cubicBezTo>
                  <a:cubicBezTo>
                    <a:pt x="12723" y="2528"/>
                    <a:pt x="12326" y="696"/>
                    <a:pt x="10697" y="696"/>
                  </a:cubicBezTo>
                  <a:cubicBezTo>
                    <a:pt x="10498" y="696"/>
                    <a:pt x="10281" y="723"/>
                    <a:pt x="10044" y="785"/>
                  </a:cubicBezTo>
                  <a:cubicBezTo>
                    <a:pt x="8592" y="1158"/>
                    <a:pt x="9885" y="2556"/>
                    <a:pt x="10902" y="3446"/>
                  </a:cubicBezTo>
                  <a:cubicBezTo>
                    <a:pt x="4053" y="3491"/>
                    <a:pt x="0" y="10919"/>
                    <a:pt x="0" y="15989"/>
                  </a:cubicBezTo>
                  <a:cubicBezTo>
                    <a:pt x="0" y="21074"/>
                    <a:pt x="2912" y="26160"/>
                    <a:pt x="2912" y="26160"/>
                  </a:cubicBezTo>
                  <a:cubicBezTo>
                    <a:pt x="2912" y="26160"/>
                    <a:pt x="3663" y="23724"/>
                    <a:pt x="5369" y="22547"/>
                  </a:cubicBezTo>
                  <a:cubicBezTo>
                    <a:pt x="6732" y="21606"/>
                    <a:pt x="8352" y="21206"/>
                    <a:pt x="9502" y="21206"/>
                  </a:cubicBezTo>
                  <a:cubicBezTo>
                    <a:pt x="9694" y="21206"/>
                    <a:pt x="9874" y="21217"/>
                    <a:pt x="10037" y="21239"/>
                  </a:cubicBezTo>
                  <a:cubicBezTo>
                    <a:pt x="11685" y="21456"/>
                    <a:pt x="14084" y="24385"/>
                    <a:pt x="15368" y="26103"/>
                  </a:cubicBezTo>
                  <a:cubicBezTo>
                    <a:pt x="15483" y="26260"/>
                    <a:pt x="15649" y="26331"/>
                    <a:pt x="15812" y="26331"/>
                  </a:cubicBezTo>
                  <a:cubicBezTo>
                    <a:pt x="16084" y="26331"/>
                    <a:pt x="16352" y="26135"/>
                    <a:pt x="16377" y="25812"/>
                  </a:cubicBezTo>
                  <a:lnTo>
                    <a:pt x="17029" y="17846"/>
                  </a:lnTo>
                  <a:lnTo>
                    <a:pt x="33120" y="17846"/>
                  </a:lnTo>
                  <a:lnTo>
                    <a:pt x="34604" y="13229"/>
                  </a:lnTo>
                  <a:lnTo>
                    <a:pt x="36015" y="18003"/>
                  </a:lnTo>
                  <a:lnTo>
                    <a:pt x="53541" y="18003"/>
                  </a:lnTo>
                  <a:cubicBezTo>
                    <a:pt x="53541" y="18003"/>
                    <a:pt x="55264" y="3368"/>
                    <a:pt x="38284" y="3368"/>
                  </a:cubicBezTo>
                  <a:cubicBezTo>
                    <a:pt x="24289" y="3368"/>
                    <a:pt x="19482" y="3422"/>
                    <a:pt x="14372" y="3438"/>
                  </a:cubicBezTo>
                  <a:cubicBezTo>
                    <a:pt x="15065" y="2511"/>
                    <a:pt x="16344" y="612"/>
                    <a:pt x="15647" y="99"/>
                  </a:cubicBezTo>
                  <a:cubicBezTo>
                    <a:pt x="15555" y="31"/>
                    <a:pt x="15452" y="1"/>
                    <a:pt x="15341"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94;p29">
              <a:extLst>
                <a:ext uri="{FF2B5EF4-FFF2-40B4-BE49-F238E27FC236}">
                  <a16:creationId xmlns:a16="http://schemas.microsoft.com/office/drawing/2014/main" id="{449D4F1E-91E2-23FB-3176-EC5EBC3234AF}"/>
                </a:ext>
              </a:extLst>
            </p:cNvPr>
            <p:cNvSpPr/>
            <p:nvPr/>
          </p:nvSpPr>
          <p:spPr>
            <a:xfrm>
              <a:off x="887548" y="2723523"/>
              <a:ext cx="399257" cy="173235"/>
            </a:xfrm>
            <a:custGeom>
              <a:avLst/>
              <a:gdLst/>
              <a:ahLst/>
              <a:cxnLst/>
              <a:rect l="l" t="t" r="r" b="b"/>
              <a:pathLst>
                <a:path w="11353" h="4926" extrusionOk="0">
                  <a:moveTo>
                    <a:pt x="5356" y="1"/>
                  </a:moveTo>
                  <a:cubicBezTo>
                    <a:pt x="1674" y="1"/>
                    <a:pt x="0" y="3232"/>
                    <a:pt x="0" y="3232"/>
                  </a:cubicBezTo>
                  <a:cubicBezTo>
                    <a:pt x="0" y="3232"/>
                    <a:pt x="1129" y="1113"/>
                    <a:pt x="4425" y="1113"/>
                  </a:cubicBezTo>
                  <a:cubicBezTo>
                    <a:pt x="4634" y="1113"/>
                    <a:pt x="4851" y="1122"/>
                    <a:pt x="5078" y="1140"/>
                  </a:cubicBezTo>
                  <a:cubicBezTo>
                    <a:pt x="8880" y="1448"/>
                    <a:pt x="11353" y="4926"/>
                    <a:pt x="11353" y="4926"/>
                  </a:cubicBezTo>
                  <a:cubicBezTo>
                    <a:pt x="11353" y="4926"/>
                    <a:pt x="8551" y="144"/>
                    <a:pt x="5652" y="8"/>
                  </a:cubicBezTo>
                  <a:cubicBezTo>
                    <a:pt x="5552" y="3"/>
                    <a:pt x="5453" y="1"/>
                    <a:pt x="5356" y="1"/>
                  </a:cubicBezTo>
                  <a:close/>
                </a:path>
              </a:pathLst>
            </a:custGeom>
            <a:solidFill>
              <a:srgbClr val="E09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95;p29">
              <a:extLst>
                <a:ext uri="{FF2B5EF4-FFF2-40B4-BE49-F238E27FC236}">
                  <a16:creationId xmlns:a16="http://schemas.microsoft.com/office/drawing/2014/main" id="{908A092F-9CB4-7ED4-BA11-3533CEF846E5}"/>
                </a:ext>
              </a:extLst>
            </p:cNvPr>
            <p:cNvSpPr/>
            <p:nvPr/>
          </p:nvSpPr>
          <p:spPr>
            <a:xfrm>
              <a:off x="1706075" y="2782333"/>
              <a:ext cx="90310" cy="151959"/>
            </a:xfrm>
            <a:custGeom>
              <a:avLst/>
              <a:gdLst/>
              <a:ahLst/>
              <a:cxnLst/>
              <a:rect l="l" t="t" r="r" b="b"/>
              <a:pathLst>
                <a:path w="2568" h="4321" extrusionOk="0">
                  <a:moveTo>
                    <a:pt x="1284" y="1"/>
                  </a:moveTo>
                  <a:cubicBezTo>
                    <a:pt x="575" y="1"/>
                    <a:pt x="1" y="969"/>
                    <a:pt x="1" y="2158"/>
                  </a:cubicBezTo>
                  <a:cubicBezTo>
                    <a:pt x="1" y="3351"/>
                    <a:pt x="575" y="4320"/>
                    <a:pt x="1284" y="4320"/>
                  </a:cubicBezTo>
                  <a:cubicBezTo>
                    <a:pt x="1994" y="4320"/>
                    <a:pt x="2568" y="3351"/>
                    <a:pt x="2568" y="2158"/>
                  </a:cubicBezTo>
                  <a:cubicBezTo>
                    <a:pt x="2568" y="969"/>
                    <a:pt x="1994" y="1"/>
                    <a:pt x="1284" y="1"/>
                  </a:cubicBezTo>
                  <a:close/>
                </a:path>
              </a:pathLst>
            </a:custGeom>
            <a:solidFill>
              <a:srgbClr val="9A5B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96;p29">
              <a:extLst>
                <a:ext uri="{FF2B5EF4-FFF2-40B4-BE49-F238E27FC236}">
                  <a16:creationId xmlns:a16="http://schemas.microsoft.com/office/drawing/2014/main" id="{C855B2FF-3719-ADA8-D851-3AF8CCDAFCCC}"/>
                </a:ext>
              </a:extLst>
            </p:cNvPr>
            <p:cNvSpPr/>
            <p:nvPr/>
          </p:nvSpPr>
          <p:spPr>
            <a:xfrm>
              <a:off x="2253629" y="2782333"/>
              <a:ext cx="90451" cy="151959"/>
            </a:xfrm>
            <a:custGeom>
              <a:avLst/>
              <a:gdLst/>
              <a:ahLst/>
              <a:cxnLst/>
              <a:rect l="l" t="t" r="r" b="b"/>
              <a:pathLst>
                <a:path w="2572" h="4321" extrusionOk="0">
                  <a:moveTo>
                    <a:pt x="1288" y="1"/>
                  </a:moveTo>
                  <a:cubicBezTo>
                    <a:pt x="578" y="1"/>
                    <a:pt x="0" y="969"/>
                    <a:pt x="0" y="2158"/>
                  </a:cubicBezTo>
                  <a:cubicBezTo>
                    <a:pt x="0" y="3351"/>
                    <a:pt x="578" y="4320"/>
                    <a:pt x="1288" y="4320"/>
                  </a:cubicBezTo>
                  <a:cubicBezTo>
                    <a:pt x="1998" y="4320"/>
                    <a:pt x="2572" y="3351"/>
                    <a:pt x="2572" y="2158"/>
                  </a:cubicBezTo>
                  <a:cubicBezTo>
                    <a:pt x="2572" y="969"/>
                    <a:pt x="1998" y="1"/>
                    <a:pt x="1288" y="1"/>
                  </a:cubicBezTo>
                  <a:close/>
                </a:path>
              </a:pathLst>
            </a:custGeom>
            <a:solidFill>
              <a:srgbClr val="9A5B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97;p29">
              <a:extLst>
                <a:ext uri="{FF2B5EF4-FFF2-40B4-BE49-F238E27FC236}">
                  <a16:creationId xmlns:a16="http://schemas.microsoft.com/office/drawing/2014/main" id="{4C3AEC29-4A59-333B-BC7F-AF78165A3215}"/>
                </a:ext>
              </a:extLst>
            </p:cNvPr>
            <p:cNvSpPr/>
            <p:nvPr/>
          </p:nvSpPr>
          <p:spPr>
            <a:xfrm>
              <a:off x="1628461" y="2624045"/>
              <a:ext cx="196938" cy="96886"/>
            </a:xfrm>
            <a:custGeom>
              <a:avLst/>
              <a:gdLst/>
              <a:ahLst/>
              <a:cxnLst/>
              <a:rect l="l" t="t" r="r" b="b"/>
              <a:pathLst>
                <a:path w="5600" h="2755" extrusionOk="0">
                  <a:moveTo>
                    <a:pt x="3706" y="0"/>
                  </a:moveTo>
                  <a:cubicBezTo>
                    <a:pt x="2062" y="0"/>
                    <a:pt x="1" y="989"/>
                    <a:pt x="99" y="2754"/>
                  </a:cubicBezTo>
                  <a:lnTo>
                    <a:pt x="5600" y="905"/>
                  </a:lnTo>
                  <a:cubicBezTo>
                    <a:pt x="5365" y="291"/>
                    <a:pt x="4597" y="0"/>
                    <a:pt x="3706" y="0"/>
                  </a:cubicBezTo>
                  <a:close/>
                </a:path>
              </a:pathLst>
            </a:custGeom>
            <a:solidFill>
              <a:srgbClr val="9A5B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98;p29">
              <a:extLst>
                <a:ext uri="{FF2B5EF4-FFF2-40B4-BE49-F238E27FC236}">
                  <a16:creationId xmlns:a16="http://schemas.microsoft.com/office/drawing/2014/main" id="{5579A0AE-3ADE-C5A9-DFF4-80BF0449B73E}"/>
                </a:ext>
              </a:extLst>
            </p:cNvPr>
            <p:cNvSpPr/>
            <p:nvPr/>
          </p:nvSpPr>
          <p:spPr>
            <a:xfrm>
              <a:off x="2247439" y="2639800"/>
              <a:ext cx="160891" cy="91471"/>
            </a:xfrm>
            <a:custGeom>
              <a:avLst/>
              <a:gdLst/>
              <a:ahLst/>
              <a:cxnLst/>
              <a:rect l="l" t="t" r="r" b="b"/>
              <a:pathLst>
                <a:path w="4575" h="2601" extrusionOk="0">
                  <a:moveTo>
                    <a:pt x="1426" y="1"/>
                  </a:moveTo>
                  <a:cubicBezTo>
                    <a:pt x="1008" y="1"/>
                    <a:pt x="646" y="161"/>
                    <a:pt x="434" y="559"/>
                  </a:cubicBezTo>
                  <a:cubicBezTo>
                    <a:pt x="1" y="1378"/>
                    <a:pt x="2043" y="2600"/>
                    <a:pt x="3277" y="2600"/>
                  </a:cubicBezTo>
                  <a:cubicBezTo>
                    <a:pt x="3607" y="2600"/>
                    <a:pt x="3880" y="2513"/>
                    <a:pt x="4031" y="2306"/>
                  </a:cubicBezTo>
                  <a:cubicBezTo>
                    <a:pt x="4575" y="1567"/>
                    <a:pt x="2731" y="1"/>
                    <a:pt x="1426" y="1"/>
                  </a:cubicBezTo>
                  <a:close/>
                </a:path>
              </a:pathLst>
            </a:custGeom>
            <a:solidFill>
              <a:srgbClr val="9A5B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99;p29">
              <a:extLst>
                <a:ext uri="{FF2B5EF4-FFF2-40B4-BE49-F238E27FC236}">
                  <a16:creationId xmlns:a16="http://schemas.microsoft.com/office/drawing/2014/main" id="{3E637F01-CF90-4958-810F-D1FDD00CEB02}"/>
                </a:ext>
              </a:extLst>
            </p:cNvPr>
            <p:cNvSpPr/>
            <p:nvPr/>
          </p:nvSpPr>
          <p:spPr>
            <a:xfrm>
              <a:off x="1990367" y="3055652"/>
              <a:ext cx="99278" cy="80815"/>
            </a:xfrm>
            <a:custGeom>
              <a:avLst/>
              <a:gdLst/>
              <a:ahLst/>
              <a:cxnLst/>
              <a:rect l="l" t="t" r="r" b="b"/>
              <a:pathLst>
                <a:path w="2823" h="2298" extrusionOk="0">
                  <a:moveTo>
                    <a:pt x="225" y="0"/>
                  </a:moveTo>
                  <a:cubicBezTo>
                    <a:pt x="217" y="0"/>
                    <a:pt x="210" y="0"/>
                    <a:pt x="202" y="1"/>
                  </a:cubicBezTo>
                  <a:cubicBezTo>
                    <a:pt x="87" y="18"/>
                    <a:pt x="0" y="120"/>
                    <a:pt x="17" y="239"/>
                  </a:cubicBezTo>
                  <a:cubicBezTo>
                    <a:pt x="25" y="297"/>
                    <a:pt x="197" y="1663"/>
                    <a:pt x="870" y="2134"/>
                  </a:cubicBezTo>
                  <a:cubicBezTo>
                    <a:pt x="1030" y="2241"/>
                    <a:pt x="1202" y="2298"/>
                    <a:pt x="1383" y="2298"/>
                  </a:cubicBezTo>
                  <a:cubicBezTo>
                    <a:pt x="1457" y="2298"/>
                    <a:pt x="1535" y="2286"/>
                    <a:pt x="1613" y="2269"/>
                  </a:cubicBezTo>
                  <a:cubicBezTo>
                    <a:pt x="2601" y="2036"/>
                    <a:pt x="2822" y="949"/>
                    <a:pt x="2802" y="412"/>
                  </a:cubicBezTo>
                  <a:cubicBezTo>
                    <a:pt x="2798" y="295"/>
                    <a:pt x="2711" y="206"/>
                    <a:pt x="2592" y="206"/>
                  </a:cubicBezTo>
                  <a:cubicBezTo>
                    <a:pt x="2589" y="206"/>
                    <a:pt x="2587" y="206"/>
                    <a:pt x="2584" y="206"/>
                  </a:cubicBezTo>
                  <a:cubicBezTo>
                    <a:pt x="2466" y="211"/>
                    <a:pt x="2376" y="309"/>
                    <a:pt x="2379" y="427"/>
                  </a:cubicBezTo>
                  <a:cubicBezTo>
                    <a:pt x="2379" y="440"/>
                    <a:pt x="2412" y="1642"/>
                    <a:pt x="1514" y="1855"/>
                  </a:cubicBezTo>
                  <a:cubicBezTo>
                    <a:pt x="1469" y="1866"/>
                    <a:pt x="1426" y="1872"/>
                    <a:pt x="1384" y="1872"/>
                  </a:cubicBezTo>
                  <a:cubicBezTo>
                    <a:pt x="1288" y="1872"/>
                    <a:pt x="1199" y="1843"/>
                    <a:pt x="1117" y="1786"/>
                  </a:cubicBezTo>
                  <a:cubicBezTo>
                    <a:pt x="685" y="1486"/>
                    <a:pt x="481" y="531"/>
                    <a:pt x="435" y="186"/>
                  </a:cubicBezTo>
                  <a:cubicBezTo>
                    <a:pt x="424" y="79"/>
                    <a:pt x="333" y="0"/>
                    <a:pt x="225" y="0"/>
                  </a:cubicBezTo>
                  <a:close/>
                </a:path>
              </a:pathLst>
            </a:custGeom>
            <a:solidFill>
              <a:srgbClr val="9A5B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00;p29">
              <a:extLst>
                <a:ext uri="{FF2B5EF4-FFF2-40B4-BE49-F238E27FC236}">
                  <a16:creationId xmlns:a16="http://schemas.microsoft.com/office/drawing/2014/main" id="{ECA44FD9-70B5-163A-5A34-0F629562D564}"/>
                </a:ext>
              </a:extLst>
            </p:cNvPr>
            <p:cNvSpPr/>
            <p:nvPr/>
          </p:nvSpPr>
          <p:spPr>
            <a:xfrm>
              <a:off x="1292543" y="2484537"/>
              <a:ext cx="1358063" cy="709821"/>
            </a:xfrm>
            <a:custGeom>
              <a:avLst/>
              <a:gdLst/>
              <a:ahLst/>
              <a:cxnLst/>
              <a:rect l="l" t="t" r="r" b="b"/>
              <a:pathLst>
                <a:path w="38617" h="20184" extrusionOk="0">
                  <a:moveTo>
                    <a:pt x="30875" y="1656"/>
                  </a:moveTo>
                  <a:cubicBezTo>
                    <a:pt x="31113" y="1656"/>
                    <a:pt x="31351" y="1675"/>
                    <a:pt x="31591" y="1714"/>
                  </a:cubicBezTo>
                  <a:cubicBezTo>
                    <a:pt x="34999" y="2276"/>
                    <a:pt x="34695" y="6750"/>
                    <a:pt x="34593" y="8531"/>
                  </a:cubicBezTo>
                  <a:cubicBezTo>
                    <a:pt x="34491" y="10310"/>
                    <a:pt x="34186" y="15954"/>
                    <a:pt x="28895" y="16209"/>
                  </a:cubicBezTo>
                  <a:cubicBezTo>
                    <a:pt x="28766" y="16215"/>
                    <a:pt x="28641" y="16218"/>
                    <a:pt x="28518" y="16218"/>
                  </a:cubicBezTo>
                  <a:cubicBezTo>
                    <a:pt x="23604" y="16218"/>
                    <a:pt x="23528" y="11342"/>
                    <a:pt x="24421" y="7817"/>
                  </a:cubicBezTo>
                  <a:cubicBezTo>
                    <a:pt x="25267" y="4480"/>
                    <a:pt x="27973" y="1656"/>
                    <a:pt x="30875" y="1656"/>
                  </a:cubicBezTo>
                  <a:close/>
                  <a:moveTo>
                    <a:pt x="11542" y="1612"/>
                  </a:moveTo>
                  <a:cubicBezTo>
                    <a:pt x="15840" y="1612"/>
                    <a:pt x="19967" y="8208"/>
                    <a:pt x="15881" y="14121"/>
                  </a:cubicBezTo>
                  <a:cubicBezTo>
                    <a:pt x="14224" y="16520"/>
                    <a:pt x="12269" y="17582"/>
                    <a:pt x="10450" y="17582"/>
                  </a:cubicBezTo>
                  <a:cubicBezTo>
                    <a:pt x="7660" y="17582"/>
                    <a:pt x="5190" y="15084"/>
                    <a:pt x="4606" y="11081"/>
                  </a:cubicBezTo>
                  <a:cubicBezTo>
                    <a:pt x="3828" y="5741"/>
                    <a:pt x="6062" y="2079"/>
                    <a:pt x="11181" y="1627"/>
                  </a:cubicBezTo>
                  <a:cubicBezTo>
                    <a:pt x="11301" y="1617"/>
                    <a:pt x="11421" y="1612"/>
                    <a:pt x="11542" y="1612"/>
                  </a:cubicBezTo>
                  <a:close/>
                  <a:moveTo>
                    <a:pt x="10398" y="0"/>
                  </a:moveTo>
                  <a:cubicBezTo>
                    <a:pt x="4018" y="0"/>
                    <a:pt x="1" y="2661"/>
                    <a:pt x="1" y="2661"/>
                  </a:cubicBezTo>
                  <a:lnTo>
                    <a:pt x="112" y="8042"/>
                  </a:lnTo>
                  <a:lnTo>
                    <a:pt x="2039" y="7927"/>
                  </a:lnTo>
                  <a:lnTo>
                    <a:pt x="2039" y="7927"/>
                  </a:lnTo>
                  <a:cubicBezTo>
                    <a:pt x="2039" y="7927"/>
                    <a:pt x="1390" y="20184"/>
                    <a:pt x="9638" y="20184"/>
                  </a:cubicBezTo>
                  <a:cubicBezTo>
                    <a:pt x="9837" y="20184"/>
                    <a:pt x="10041" y="20177"/>
                    <a:pt x="10251" y="20162"/>
                  </a:cubicBezTo>
                  <a:cubicBezTo>
                    <a:pt x="19138" y="19539"/>
                    <a:pt x="19593" y="10479"/>
                    <a:pt x="19593" y="10479"/>
                  </a:cubicBezTo>
                  <a:lnTo>
                    <a:pt x="22018" y="10511"/>
                  </a:lnTo>
                  <a:cubicBezTo>
                    <a:pt x="22018" y="10511"/>
                    <a:pt x="20676" y="18474"/>
                    <a:pt x="28371" y="18474"/>
                  </a:cubicBezTo>
                  <a:cubicBezTo>
                    <a:pt x="28555" y="18474"/>
                    <a:pt x="28743" y="18469"/>
                    <a:pt x="28937" y="18460"/>
                  </a:cubicBezTo>
                  <a:cubicBezTo>
                    <a:pt x="37259" y="18066"/>
                    <a:pt x="36467" y="8497"/>
                    <a:pt x="36467" y="8497"/>
                  </a:cubicBezTo>
                  <a:lnTo>
                    <a:pt x="37940" y="8100"/>
                  </a:lnTo>
                  <a:lnTo>
                    <a:pt x="38616" y="3457"/>
                  </a:lnTo>
                  <a:cubicBezTo>
                    <a:pt x="38616" y="3457"/>
                    <a:pt x="36877" y="487"/>
                    <a:pt x="31063" y="487"/>
                  </a:cubicBezTo>
                  <a:cubicBezTo>
                    <a:pt x="30762" y="487"/>
                    <a:pt x="30449" y="495"/>
                    <a:pt x="30126" y="512"/>
                  </a:cubicBezTo>
                  <a:cubicBezTo>
                    <a:pt x="23555" y="853"/>
                    <a:pt x="22186" y="8018"/>
                    <a:pt x="22186" y="8018"/>
                  </a:cubicBezTo>
                  <a:lnTo>
                    <a:pt x="19646" y="7985"/>
                  </a:lnTo>
                  <a:cubicBezTo>
                    <a:pt x="19646" y="7985"/>
                    <a:pt x="19311" y="569"/>
                    <a:pt x="12006" y="56"/>
                  </a:cubicBezTo>
                  <a:cubicBezTo>
                    <a:pt x="11455" y="18"/>
                    <a:pt x="10918" y="0"/>
                    <a:pt x="10398" y="0"/>
                  </a:cubicBezTo>
                  <a:close/>
                </a:path>
              </a:pathLst>
            </a:custGeom>
            <a:solidFill>
              <a:srgbClr val="9D3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01;p29">
              <a:extLst>
                <a:ext uri="{FF2B5EF4-FFF2-40B4-BE49-F238E27FC236}">
                  <a16:creationId xmlns:a16="http://schemas.microsoft.com/office/drawing/2014/main" id="{398A4873-009F-4204-CE15-BBC05D4F6C29}"/>
                </a:ext>
              </a:extLst>
            </p:cNvPr>
            <p:cNvSpPr/>
            <p:nvPr/>
          </p:nvSpPr>
          <p:spPr>
            <a:xfrm>
              <a:off x="1284877" y="2477152"/>
              <a:ext cx="1373502" cy="724697"/>
            </a:xfrm>
            <a:custGeom>
              <a:avLst/>
              <a:gdLst/>
              <a:ahLst/>
              <a:cxnLst/>
              <a:rect l="l" t="t" r="r" b="b"/>
              <a:pathLst>
                <a:path w="39056" h="20607" extrusionOk="0">
                  <a:moveTo>
                    <a:pt x="31080" y="1652"/>
                  </a:moveTo>
                  <a:cubicBezTo>
                    <a:pt x="27945" y="1652"/>
                    <a:pt x="25243" y="4781"/>
                    <a:pt x="24434" y="7978"/>
                  </a:cubicBezTo>
                  <a:cubicBezTo>
                    <a:pt x="24065" y="9434"/>
                    <a:pt x="23392" y="13047"/>
                    <a:pt x="25111" y="15151"/>
                  </a:cubicBezTo>
                  <a:cubicBezTo>
                    <a:pt x="25923" y="16139"/>
                    <a:pt x="27141" y="16640"/>
                    <a:pt x="28736" y="16640"/>
                  </a:cubicBezTo>
                  <a:cubicBezTo>
                    <a:pt x="28863" y="16640"/>
                    <a:pt x="28994" y="16640"/>
                    <a:pt x="29126" y="16631"/>
                  </a:cubicBezTo>
                  <a:cubicBezTo>
                    <a:pt x="34586" y="16370"/>
                    <a:pt x="34913" y="10651"/>
                    <a:pt x="35020" y="8769"/>
                  </a:cubicBezTo>
                  <a:lnTo>
                    <a:pt x="34811" y="8741"/>
                  </a:lnTo>
                  <a:lnTo>
                    <a:pt x="34597" y="8745"/>
                  </a:lnTo>
                  <a:cubicBezTo>
                    <a:pt x="34495" y="10533"/>
                    <a:pt x="34187" y="15963"/>
                    <a:pt x="29106" y="16209"/>
                  </a:cubicBezTo>
                  <a:cubicBezTo>
                    <a:pt x="28983" y="16215"/>
                    <a:pt x="28863" y="16218"/>
                    <a:pt x="28746" y="16218"/>
                  </a:cubicBezTo>
                  <a:cubicBezTo>
                    <a:pt x="27277" y="16218"/>
                    <a:pt x="26168" y="15769"/>
                    <a:pt x="25443" y="14880"/>
                  </a:cubicBezTo>
                  <a:cubicBezTo>
                    <a:pt x="23843" y="12928"/>
                    <a:pt x="24491" y="9475"/>
                    <a:pt x="24844" y="8080"/>
                  </a:cubicBezTo>
                  <a:cubicBezTo>
                    <a:pt x="25615" y="5049"/>
                    <a:pt x="28146" y="2076"/>
                    <a:pt x="31074" y="2076"/>
                  </a:cubicBezTo>
                  <a:cubicBezTo>
                    <a:pt x="31304" y="2076"/>
                    <a:pt x="31542" y="2096"/>
                    <a:pt x="31775" y="2137"/>
                  </a:cubicBezTo>
                  <a:cubicBezTo>
                    <a:pt x="34946" y="2653"/>
                    <a:pt x="34709" y="6858"/>
                    <a:pt x="34601" y="8654"/>
                  </a:cubicBezTo>
                  <a:lnTo>
                    <a:pt x="34597" y="8728"/>
                  </a:lnTo>
                  <a:lnTo>
                    <a:pt x="34811" y="8741"/>
                  </a:lnTo>
                  <a:lnTo>
                    <a:pt x="35024" y="8753"/>
                  </a:lnTo>
                  <a:lnTo>
                    <a:pt x="35029" y="8679"/>
                  </a:lnTo>
                  <a:cubicBezTo>
                    <a:pt x="35135" y="6768"/>
                    <a:pt x="35393" y="2297"/>
                    <a:pt x="31845" y="1714"/>
                  </a:cubicBezTo>
                  <a:cubicBezTo>
                    <a:pt x="31588" y="1672"/>
                    <a:pt x="31332" y="1652"/>
                    <a:pt x="31080" y="1652"/>
                  </a:cubicBezTo>
                  <a:close/>
                  <a:moveTo>
                    <a:pt x="11756" y="2034"/>
                  </a:moveTo>
                  <a:cubicBezTo>
                    <a:pt x="13532" y="2034"/>
                    <a:pt x="15361" y="3236"/>
                    <a:pt x="16489" y="5180"/>
                  </a:cubicBezTo>
                  <a:cubicBezTo>
                    <a:pt x="18113" y="7969"/>
                    <a:pt x="17905" y="11345"/>
                    <a:pt x="15923" y="14208"/>
                  </a:cubicBezTo>
                  <a:cubicBezTo>
                    <a:pt x="14412" y="16396"/>
                    <a:pt x="12542" y="17581"/>
                    <a:pt x="10670" y="17581"/>
                  </a:cubicBezTo>
                  <a:cubicBezTo>
                    <a:pt x="10332" y="17581"/>
                    <a:pt x="9993" y="17543"/>
                    <a:pt x="9657" y="17464"/>
                  </a:cubicBezTo>
                  <a:cubicBezTo>
                    <a:pt x="7281" y="16907"/>
                    <a:pt x="5513" y="14532"/>
                    <a:pt x="5034" y="11259"/>
                  </a:cubicBezTo>
                  <a:cubicBezTo>
                    <a:pt x="4620" y="8433"/>
                    <a:pt x="5074" y="6087"/>
                    <a:pt x="6342" y="4483"/>
                  </a:cubicBezTo>
                  <a:cubicBezTo>
                    <a:pt x="7461" y="3064"/>
                    <a:pt x="9172" y="2248"/>
                    <a:pt x="11420" y="2051"/>
                  </a:cubicBezTo>
                  <a:cubicBezTo>
                    <a:pt x="11531" y="2043"/>
                    <a:pt x="11645" y="2034"/>
                    <a:pt x="11756" y="2034"/>
                  </a:cubicBezTo>
                  <a:close/>
                  <a:moveTo>
                    <a:pt x="11752" y="1613"/>
                  </a:moveTo>
                  <a:cubicBezTo>
                    <a:pt x="11629" y="1613"/>
                    <a:pt x="11506" y="1618"/>
                    <a:pt x="11383" y="1629"/>
                  </a:cubicBezTo>
                  <a:cubicBezTo>
                    <a:pt x="9012" y="1833"/>
                    <a:pt x="7208" y="2708"/>
                    <a:pt x="6010" y="4221"/>
                  </a:cubicBezTo>
                  <a:cubicBezTo>
                    <a:pt x="4665" y="5919"/>
                    <a:pt x="4185" y="8376"/>
                    <a:pt x="4616" y="11321"/>
                  </a:cubicBezTo>
                  <a:cubicBezTo>
                    <a:pt x="5120" y="14770"/>
                    <a:pt x="7015" y="17280"/>
                    <a:pt x="9562" y="17875"/>
                  </a:cubicBezTo>
                  <a:cubicBezTo>
                    <a:pt x="9931" y="17965"/>
                    <a:pt x="10304" y="18006"/>
                    <a:pt x="10677" y="18006"/>
                  </a:cubicBezTo>
                  <a:cubicBezTo>
                    <a:pt x="12687" y="18006"/>
                    <a:pt x="14681" y="16754"/>
                    <a:pt x="16272" y="14450"/>
                  </a:cubicBezTo>
                  <a:cubicBezTo>
                    <a:pt x="18348" y="11448"/>
                    <a:pt x="18565" y="7904"/>
                    <a:pt x="16858" y="4967"/>
                  </a:cubicBezTo>
                  <a:cubicBezTo>
                    <a:pt x="15652" y="2893"/>
                    <a:pt x="13681" y="1613"/>
                    <a:pt x="11752" y="1613"/>
                  </a:cubicBezTo>
                  <a:close/>
                  <a:moveTo>
                    <a:pt x="10625" y="425"/>
                  </a:moveTo>
                  <a:cubicBezTo>
                    <a:pt x="11138" y="425"/>
                    <a:pt x="11665" y="442"/>
                    <a:pt x="12207" y="480"/>
                  </a:cubicBezTo>
                  <a:cubicBezTo>
                    <a:pt x="19233" y="972"/>
                    <a:pt x="19639" y="7912"/>
                    <a:pt x="19656" y="8207"/>
                  </a:cubicBezTo>
                  <a:lnTo>
                    <a:pt x="19664" y="8404"/>
                  </a:lnTo>
                  <a:lnTo>
                    <a:pt x="22576" y="8441"/>
                  </a:lnTo>
                  <a:lnTo>
                    <a:pt x="22609" y="8264"/>
                  </a:lnTo>
                  <a:cubicBezTo>
                    <a:pt x="22626" y="8195"/>
                    <a:pt x="24032" y="1260"/>
                    <a:pt x="30353" y="936"/>
                  </a:cubicBezTo>
                  <a:cubicBezTo>
                    <a:pt x="30673" y="919"/>
                    <a:pt x="30981" y="911"/>
                    <a:pt x="31279" y="911"/>
                  </a:cubicBezTo>
                  <a:cubicBezTo>
                    <a:pt x="36441" y="911"/>
                    <a:pt x="38330" y="3309"/>
                    <a:pt x="38613" y="3717"/>
                  </a:cubicBezTo>
                  <a:lnTo>
                    <a:pt x="37969" y="8141"/>
                  </a:lnTo>
                  <a:lnTo>
                    <a:pt x="36460" y="8548"/>
                  </a:lnTo>
                  <a:lnTo>
                    <a:pt x="36472" y="8724"/>
                  </a:lnTo>
                  <a:cubicBezTo>
                    <a:pt x="36476" y="8769"/>
                    <a:pt x="36820" y="13326"/>
                    <a:pt x="34319" y="16173"/>
                  </a:cubicBezTo>
                  <a:cubicBezTo>
                    <a:pt x="33079" y="17587"/>
                    <a:pt x="31337" y="18354"/>
                    <a:pt x="29142" y="18461"/>
                  </a:cubicBezTo>
                  <a:cubicBezTo>
                    <a:pt x="28957" y="18470"/>
                    <a:pt x="28776" y="18474"/>
                    <a:pt x="28598" y="18474"/>
                  </a:cubicBezTo>
                  <a:cubicBezTo>
                    <a:pt x="26505" y="18474"/>
                    <a:pt x="24910" y="17876"/>
                    <a:pt x="23851" y="16685"/>
                  </a:cubicBezTo>
                  <a:cubicBezTo>
                    <a:pt x="21854" y="14437"/>
                    <a:pt x="22440" y="10795"/>
                    <a:pt x="22444" y="10759"/>
                  </a:cubicBezTo>
                  <a:lnTo>
                    <a:pt x="22486" y="10513"/>
                  </a:lnTo>
                  <a:lnTo>
                    <a:pt x="19607" y="10471"/>
                  </a:lnTo>
                  <a:lnTo>
                    <a:pt x="19599" y="10676"/>
                  </a:lnTo>
                  <a:cubicBezTo>
                    <a:pt x="19594" y="10767"/>
                    <a:pt x="19057" y="19556"/>
                    <a:pt x="10452" y="20159"/>
                  </a:cubicBezTo>
                  <a:cubicBezTo>
                    <a:pt x="10253" y="20173"/>
                    <a:pt x="10058" y="20180"/>
                    <a:pt x="9866" y="20180"/>
                  </a:cubicBezTo>
                  <a:cubicBezTo>
                    <a:pt x="8109" y="20180"/>
                    <a:pt x="6638" y="19608"/>
                    <a:pt x="5481" y="18473"/>
                  </a:cubicBezTo>
                  <a:cubicBezTo>
                    <a:pt x="2138" y="15188"/>
                    <a:pt x="2462" y="8220"/>
                    <a:pt x="2466" y="8150"/>
                  </a:cubicBezTo>
                  <a:lnTo>
                    <a:pt x="2479" y="7912"/>
                  </a:lnTo>
                  <a:lnTo>
                    <a:pt x="538" y="8027"/>
                  </a:lnTo>
                  <a:lnTo>
                    <a:pt x="432" y="2990"/>
                  </a:lnTo>
                  <a:cubicBezTo>
                    <a:pt x="1083" y="2595"/>
                    <a:pt x="4918" y="425"/>
                    <a:pt x="10625" y="425"/>
                  </a:cubicBezTo>
                  <a:close/>
                  <a:moveTo>
                    <a:pt x="10620" y="1"/>
                  </a:moveTo>
                  <a:cubicBezTo>
                    <a:pt x="4243" y="1"/>
                    <a:pt x="145" y="2668"/>
                    <a:pt x="99" y="2695"/>
                  </a:cubicBezTo>
                  <a:lnTo>
                    <a:pt x="1" y="2761"/>
                  </a:lnTo>
                  <a:lnTo>
                    <a:pt x="124" y="8478"/>
                  </a:lnTo>
                  <a:lnTo>
                    <a:pt x="2036" y="8363"/>
                  </a:lnTo>
                  <a:lnTo>
                    <a:pt x="2036" y="8363"/>
                  </a:lnTo>
                  <a:cubicBezTo>
                    <a:pt x="2003" y="9651"/>
                    <a:pt x="2019" y="15668"/>
                    <a:pt x="5186" y="18777"/>
                  </a:cubicBezTo>
                  <a:cubicBezTo>
                    <a:pt x="6420" y="19991"/>
                    <a:pt x="7987" y="20606"/>
                    <a:pt x="9853" y="20606"/>
                  </a:cubicBezTo>
                  <a:cubicBezTo>
                    <a:pt x="10058" y="20606"/>
                    <a:pt x="10267" y="20598"/>
                    <a:pt x="10481" y="20582"/>
                  </a:cubicBezTo>
                  <a:cubicBezTo>
                    <a:pt x="18704" y="20008"/>
                    <a:pt x="19864" y="12268"/>
                    <a:pt x="20004" y="10902"/>
                  </a:cubicBezTo>
                  <a:lnTo>
                    <a:pt x="21994" y="10931"/>
                  </a:lnTo>
                  <a:cubicBezTo>
                    <a:pt x="21891" y="11817"/>
                    <a:pt x="21690" y="14884"/>
                    <a:pt x="23536" y="16964"/>
                  </a:cubicBezTo>
                  <a:cubicBezTo>
                    <a:pt x="24674" y="18250"/>
                    <a:pt x="26370" y="18898"/>
                    <a:pt x="28588" y="18898"/>
                  </a:cubicBezTo>
                  <a:cubicBezTo>
                    <a:pt x="28776" y="18898"/>
                    <a:pt x="28967" y="18893"/>
                    <a:pt x="29163" y="18884"/>
                  </a:cubicBezTo>
                  <a:cubicBezTo>
                    <a:pt x="31476" y="18772"/>
                    <a:pt x="33318" y="17956"/>
                    <a:pt x="34639" y="16451"/>
                  </a:cubicBezTo>
                  <a:cubicBezTo>
                    <a:pt x="37001" y="13757"/>
                    <a:pt x="36952" y="9761"/>
                    <a:pt x="36907" y="8868"/>
                  </a:cubicBezTo>
                  <a:lnTo>
                    <a:pt x="38346" y="8478"/>
                  </a:lnTo>
                  <a:lnTo>
                    <a:pt x="39056" y="3622"/>
                  </a:lnTo>
                  <a:lnTo>
                    <a:pt x="39019" y="3560"/>
                  </a:lnTo>
                  <a:cubicBezTo>
                    <a:pt x="38940" y="3428"/>
                    <a:pt x="37146" y="484"/>
                    <a:pt x="31274" y="484"/>
                  </a:cubicBezTo>
                  <a:cubicBezTo>
                    <a:pt x="30971" y="484"/>
                    <a:pt x="30657" y="492"/>
                    <a:pt x="30332" y="508"/>
                  </a:cubicBezTo>
                  <a:cubicBezTo>
                    <a:pt x="24254" y="824"/>
                    <a:pt x="22503" y="6899"/>
                    <a:pt x="22236" y="8010"/>
                  </a:cubicBezTo>
                  <a:lnTo>
                    <a:pt x="20061" y="7986"/>
                  </a:lnTo>
                  <a:cubicBezTo>
                    <a:pt x="19934" y="6780"/>
                    <a:pt x="18963" y="525"/>
                    <a:pt x="12236" y="58"/>
                  </a:cubicBezTo>
                  <a:cubicBezTo>
                    <a:pt x="11682" y="19"/>
                    <a:pt x="11143" y="1"/>
                    <a:pt x="10620" y="1"/>
                  </a:cubicBezTo>
                  <a:close/>
                </a:path>
              </a:pathLst>
            </a:custGeom>
            <a:solidFill>
              <a:srgbClr val="9A5B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02;p29">
              <a:extLst>
                <a:ext uri="{FF2B5EF4-FFF2-40B4-BE49-F238E27FC236}">
                  <a16:creationId xmlns:a16="http://schemas.microsoft.com/office/drawing/2014/main" id="{E91DDC35-CC42-8504-84D4-F1A25C5B3185}"/>
                </a:ext>
              </a:extLst>
            </p:cNvPr>
            <p:cNvSpPr/>
            <p:nvPr/>
          </p:nvSpPr>
          <p:spPr>
            <a:xfrm>
              <a:off x="1337276" y="2469696"/>
              <a:ext cx="1358169" cy="709680"/>
            </a:xfrm>
            <a:custGeom>
              <a:avLst/>
              <a:gdLst/>
              <a:ahLst/>
              <a:cxnLst/>
              <a:rect l="l" t="t" r="r" b="b"/>
              <a:pathLst>
                <a:path w="38620" h="20180" extrusionOk="0">
                  <a:moveTo>
                    <a:pt x="30907" y="2078"/>
                  </a:moveTo>
                  <a:cubicBezTo>
                    <a:pt x="31145" y="2078"/>
                    <a:pt x="31384" y="2097"/>
                    <a:pt x="31623" y="2136"/>
                  </a:cubicBezTo>
                  <a:cubicBezTo>
                    <a:pt x="35027" y="2698"/>
                    <a:pt x="34724" y="7172"/>
                    <a:pt x="34621" y="8953"/>
                  </a:cubicBezTo>
                  <a:cubicBezTo>
                    <a:pt x="34518" y="10732"/>
                    <a:pt x="34215" y="16376"/>
                    <a:pt x="28924" y="16631"/>
                  </a:cubicBezTo>
                  <a:cubicBezTo>
                    <a:pt x="28795" y="16637"/>
                    <a:pt x="28669" y="16640"/>
                    <a:pt x="28546" y="16640"/>
                  </a:cubicBezTo>
                  <a:cubicBezTo>
                    <a:pt x="23632" y="16640"/>
                    <a:pt x="23557" y="11764"/>
                    <a:pt x="24449" y="8239"/>
                  </a:cubicBezTo>
                  <a:cubicBezTo>
                    <a:pt x="25294" y="4902"/>
                    <a:pt x="28004" y="2078"/>
                    <a:pt x="30907" y="2078"/>
                  </a:cubicBezTo>
                  <a:close/>
                  <a:moveTo>
                    <a:pt x="11574" y="2034"/>
                  </a:moveTo>
                  <a:cubicBezTo>
                    <a:pt x="15872" y="2034"/>
                    <a:pt x="19996" y="8630"/>
                    <a:pt x="15910" y="14543"/>
                  </a:cubicBezTo>
                  <a:cubicBezTo>
                    <a:pt x="14252" y="16942"/>
                    <a:pt x="12298" y="18004"/>
                    <a:pt x="10479" y="18004"/>
                  </a:cubicBezTo>
                  <a:cubicBezTo>
                    <a:pt x="7690" y="18004"/>
                    <a:pt x="5220" y="15506"/>
                    <a:pt x="4635" y="11503"/>
                  </a:cubicBezTo>
                  <a:cubicBezTo>
                    <a:pt x="3855" y="6163"/>
                    <a:pt x="6091" y="2501"/>
                    <a:pt x="11213" y="2049"/>
                  </a:cubicBezTo>
                  <a:cubicBezTo>
                    <a:pt x="11333" y="2039"/>
                    <a:pt x="11454" y="2034"/>
                    <a:pt x="11574" y="2034"/>
                  </a:cubicBezTo>
                  <a:close/>
                  <a:moveTo>
                    <a:pt x="10398" y="0"/>
                  </a:moveTo>
                  <a:cubicBezTo>
                    <a:pt x="4018" y="0"/>
                    <a:pt x="0" y="2661"/>
                    <a:pt x="0" y="2661"/>
                  </a:cubicBezTo>
                  <a:lnTo>
                    <a:pt x="115" y="8042"/>
                  </a:lnTo>
                  <a:lnTo>
                    <a:pt x="2039" y="7927"/>
                  </a:lnTo>
                  <a:lnTo>
                    <a:pt x="2039" y="7927"/>
                  </a:lnTo>
                  <a:cubicBezTo>
                    <a:pt x="2039" y="7927"/>
                    <a:pt x="1390" y="20180"/>
                    <a:pt x="9634" y="20180"/>
                  </a:cubicBezTo>
                  <a:cubicBezTo>
                    <a:pt x="9834" y="20180"/>
                    <a:pt x="10039" y="20172"/>
                    <a:pt x="10250" y="20158"/>
                  </a:cubicBezTo>
                  <a:cubicBezTo>
                    <a:pt x="19137" y="19535"/>
                    <a:pt x="19593" y="10475"/>
                    <a:pt x="19593" y="10475"/>
                  </a:cubicBezTo>
                  <a:lnTo>
                    <a:pt x="22017" y="10511"/>
                  </a:lnTo>
                  <a:cubicBezTo>
                    <a:pt x="22017" y="10511"/>
                    <a:pt x="20675" y="18473"/>
                    <a:pt x="28371" y="18473"/>
                  </a:cubicBezTo>
                  <a:cubicBezTo>
                    <a:pt x="28554" y="18473"/>
                    <a:pt x="28743" y="18469"/>
                    <a:pt x="28937" y="18460"/>
                  </a:cubicBezTo>
                  <a:cubicBezTo>
                    <a:pt x="37258" y="18062"/>
                    <a:pt x="36467" y="8493"/>
                    <a:pt x="36467" y="8493"/>
                  </a:cubicBezTo>
                  <a:lnTo>
                    <a:pt x="37939" y="8095"/>
                  </a:lnTo>
                  <a:lnTo>
                    <a:pt x="38620" y="3452"/>
                  </a:lnTo>
                  <a:cubicBezTo>
                    <a:pt x="38620" y="3452"/>
                    <a:pt x="36876" y="484"/>
                    <a:pt x="31054" y="484"/>
                  </a:cubicBezTo>
                  <a:cubicBezTo>
                    <a:pt x="30756" y="484"/>
                    <a:pt x="30446" y="491"/>
                    <a:pt x="30126" y="508"/>
                  </a:cubicBezTo>
                  <a:cubicBezTo>
                    <a:pt x="23555" y="847"/>
                    <a:pt x="22185" y="8014"/>
                    <a:pt x="22185" y="8014"/>
                  </a:cubicBezTo>
                  <a:lnTo>
                    <a:pt x="19650" y="7984"/>
                  </a:lnTo>
                  <a:cubicBezTo>
                    <a:pt x="19650" y="7984"/>
                    <a:pt x="19310" y="565"/>
                    <a:pt x="12006" y="56"/>
                  </a:cubicBezTo>
                  <a:cubicBezTo>
                    <a:pt x="11455" y="18"/>
                    <a:pt x="10918" y="0"/>
                    <a:pt x="10398" y="0"/>
                  </a:cubicBezTo>
                  <a:close/>
                </a:path>
              </a:pathLst>
            </a:custGeom>
            <a:solidFill>
              <a:srgbClr val="D96D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03;p29">
              <a:extLst>
                <a:ext uri="{FF2B5EF4-FFF2-40B4-BE49-F238E27FC236}">
                  <a16:creationId xmlns:a16="http://schemas.microsoft.com/office/drawing/2014/main" id="{256792AB-84FC-DEF3-F924-3D4A59630822}"/>
                </a:ext>
              </a:extLst>
            </p:cNvPr>
            <p:cNvSpPr/>
            <p:nvPr/>
          </p:nvSpPr>
          <p:spPr>
            <a:xfrm>
              <a:off x="1034908" y="2579559"/>
              <a:ext cx="261576" cy="195180"/>
            </a:xfrm>
            <a:custGeom>
              <a:avLst/>
              <a:gdLst/>
              <a:ahLst/>
              <a:cxnLst/>
              <a:rect l="l" t="t" r="r" b="b"/>
              <a:pathLst>
                <a:path w="7438" h="5550" extrusionOk="0">
                  <a:moveTo>
                    <a:pt x="7315" y="0"/>
                  </a:moveTo>
                  <a:lnTo>
                    <a:pt x="1" y="4171"/>
                  </a:lnTo>
                  <a:lnTo>
                    <a:pt x="1" y="4171"/>
                  </a:lnTo>
                  <a:lnTo>
                    <a:pt x="604" y="4118"/>
                  </a:lnTo>
                  <a:cubicBezTo>
                    <a:pt x="753" y="4105"/>
                    <a:pt x="901" y="4099"/>
                    <a:pt x="1049" y="4099"/>
                  </a:cubicBezTo>
                  <a:cubicBezTo>
                    <a:pt x="2395" y="4099"/>
                    <a:pt x="3692" y="4614"/>
                    <a:pt x="4652" y="5549"/>
                  </a:cubicBezTo>
                  <a:lnTo>
                    <a:pt x="7438" y="5242"/>
                  </a:lnTo>
                  <a:lnTo>
                    <a:pt x="7315" y="0"/>
                  </a:lnTo>
                  <a:close/>
                </a:path>
              </a:pathLst>
            </a:custGeom>
            <a:solidFill>
              <a:srgbClr val="D96D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04;p29">
              <a:extLst>
                <a:ext uri="{FF2B5EF4-FFF2-40B4-BE49-F238E27FC236}">
                  <a16:creationId xmlns:a16="http://schemas.microsoft.com/office/drawing/2014/main" id="{549B2C2C-8A1D-13A9-1554-94F761D236E4}"/>
                </a:ext>
              </a:extLst>
            </p:cNvPr>
            <p:cNvSpPr/>
            <p:nvPr/>
          </p:nvSpPr>
          <p:spPr>
            <a:xfrm>
              <a:off x="1001886" y="2566969"/>
              <a:ext cx="302229" cy="215401"/>
            </a:xfrm>
            <a:custGeom>
              <a:avLst/>
              <a:gdLst/>
              <a:ahLst/>
              <a:cxnLst/>
              <a:rect l="l" t="t" r="r" b="b"/>
              <a:pathLst>
                <a:path w="8594" h="6125" extrusionOk="0">
                  <a:moveTo>
                    <a:pt x="8052" y="715"/>
                  </a:moveTo>
                  <a:lnTo>
                    <a:pt x="8163" y="5411"/>
                  </a:lnTo>
                  <a:lnTo>
                    <a:pt x="5670" y="5686"/>
                  </a:lnTo>
                  <a:cubicBezTo>
                    <a:pt x="4673" y="4759"/>
                    <a:pt x="3364" y="4247"/>
                    <a:pt x="2003" y="4247"/>
                  </a:cubicBezTo>
                  <a:cubicBezTo>
                    <a:pt x="1954" y="4247"/>
                    <a:pt x="1905" y="4247"/>
                    <a:pt x="1855" y="4250"/>
                  </a:cubicBezTo>
                  <a:lnTo>
                    <a:pt x="8052" y="715"/>
                  </a:lnTo>
                  <a:close/>
                  <a:moveTo>
                    <a:pt x="8458" y="1"/>
                  </a:moveTo>
                  <a:lnTo>
                    <a:pt x="1" y="4824"/>
                  </a:lnTo>
                  <a:lnTo>
                    <a:pt x="1564" y="4686"/>
                  </a:lnTo>
                  <a:cubicBezTo>
                    <a:pt x="1708" y="4673"/>
                    <a:pt x="1851" y="4667"/>
                    <a:pt x="1994" y="4667"/>
                  </a:cubicBezTo>
                  <a:cubicBezTo>
                    <a:pt x="3282" y="4667"/>
                    <a:pt x="4521" y="5162"/>
                    <a:pt x="5448" y="6060"/>
                  </a:cubicBezTo>
                  <a:lnTo>
                    <a:pt x="5517" y="6125"/>
                  </a:lnTo>
                  <a:lnTo>
                    <a:pt x="8593" y="5789"/>
                  </a:lnTo>
                  <a:lnTo>
                    <a:pt x="8458" y="1"/>
                  </a:lnTo>
                  <a:close/>
                </a:path>
              </a:pathLst>
            </a:custGeom>
            <a:solidFill>
              <a:srgbClr val="9A5B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05;p29">
              <a:extLst>
                <a:ext uri="{FF2B5EF4-FFF2-40B4-BE49-F238E27FC236}">
                  <a16:creationId xmlns:a16="http://schemas.microsoft.com/office/drawing/2014/main" id="{26796798-FE33-2257-13DA-539379B6EAB2}"/>
                </a:ext>
              </a:extLst>
            </p:cNvPr>
            <p:cNvSpPr/>
            <p:nvPr/>
          </p:nvSpPr>
          <p:spPr>
            <a:xfrm>
              <a:off x="1187252" y="2717555"/>
              <a:ext cx="109230" cy="61684"/>
            </a:xfrm>
            <a:custGeom>
              <a:avLst/>
              <a:gdLst/>
              <a:ahLst/>
              <a:cxnLst/>
              <a:rect l="l" t="t" r="r" b="b"/>
              <a:pathLst>
                <a:path w="3106" h="1754" extrusionOk="0">
                  <a:moveTo>
                    <a:pt x="2921" y="1"/>
                  </a:moveTo>
                  <a:lnTo>
                    <a:pt x="0" y="1187"/>
                  </a:lnTo>
                  <a:lnTo>
                    <a:pt x="542" y="1753"/>
                  </a:lnTo>
                  <a:lnTo>
                    <a:pt x="3106" y="1416"/>
                  </a:lnTo>
                  <a:lnTo>
                    <a:pt x="2921" y="1"/>
                  </a:lnTo>
                  <a:close/>
                </a:path>
              </a:pathLst>
            </a:custGeom>
            <a:solidFill>
              <a:srgbClr val="9D3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06;p29">
              <a:extLst>
                <a:ext uri="{FF2B5EF4-FFF2-40B4-BE49-F238E27FC236}">
                  <a16:creationId xmlns:a16="http://schemas.microsoft.com/office/drawing/2014/main" id="{3383661A-2FD5-BA22-37A0-64A64EC460D9}"/>
                </a:ext>
              </a:extLst>
            </p:cNvPr>
            <p:cNvSpPr/>
            <p:nvPr/>
          </p:nvSpPr>
          <p:spPr>
            <a:xfrm>
              <a:off x="1174241" y="2707040"/>
              <a:ext cx="130577" cy="79971"/>
            </a:xfrm>
            <a:custGeom>
              <a:avLst/>
              <a:gdLst/>
              <a:ahLst/>
              <a:cxnLst/>
              <a:rect l="l" t="t" r="r" b="b"/>
              <a:pathLst>
                <a:path w="3713" h="2274" extrusionOk="0">
                  <a:moveTo>
                    <a:pt x="3115" y="600"/>
                  </a:moveTo>
                  <a:lnTo>
                    <a:pt x="3238" y="1535"/>
                  </a:lnTo>
                  <a:lnTo>
                    <a:pt x="990" y="1826"/>
                  </a:lnTo>
                  <a:lnTo>
                    <a:pt x="739" y="1564"/>
                  </a:lnTo>
                  <a:lnTo>
                    <a:pt x="3115" y="600"/>
                  </a:lnTo>
                  <a:close/>
                  <a:moveTo>
                    <a:pt x="3463" y="1"/>
                  </a:moveTo>
                  <a:lnTo>
                    <a:pt x="1" y="1407"/>
                  </a:lnTo>
                  <a:lnTo>
                    <a:pt x="834" y="2274"/>
                  </a:lnTo>
                  <a:lnTo>
                    <a:pt x="3713" y="1900"/>
                  </a:lnTo>
                  <a:lnTo>
                    <a:pt x="3463" y="1"/>
                  </a:lnTo>
                  <a:close/>
                </a:path>
              </a:pathLst>
            </a:custGeom>
            <a:solidFill>
              <a:srgbClr val="9A5B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07;p29">
              <a:extLst>
                <a:ext uri="{FF2B5EF4-FFF2-40B4-BE49-F238E27FC236}">
                  <a16:creationId xmlns:a16="http://schemas.microsoft.com/office/drawing/2014/main" id="{F75EE1E8-55BA-4A4C-6244-81A4D2210A6D}"/>
                </a:ext>
              </a:extLst>
            </p:cNvPr>
            <p:cNvSpPr/>
            <p:nvPr/>
          </p:nvSpPr>
          <p:spPr>
            <a:xfrm>
              <a:off x="2402175" y="2611279"/>
              <a:ext cx="106909" cy="406642"/>
            </a:xfrm>
            <a:custGeom>
              <a:avLst/>
              <a:gdLst/>
              <a:ahLst/>
              <a:cxnLst/>
              <a:rect l="l" t="t" r="r" b="b"/>
              <a:pathLst>
                <a:path w="3040" h="11563" extrusionOk="0">
                  <a:moveTo>
                    <a:pt x="0" y="1"/>
                  </a:moveTo>
                  <a:lnTo>
                    <a:pt x="0" y="9725"/>
                  </a:lnTo>
                  <a:cubicBezTo>
                    <a:pt x="21" y="9729"/>
                    <a:pt x="42" y="9733"/>
                    <a:pt x="62" y="9741"/>
                  </a:cubicBezTo>
                  <a:lnTo>
                    <a:pt x="62" y="11562"/>
                  </a:lnTo>
                  <a:cubicBezTo>
                    <a:pt x="2544" y="9918"/>
                    <a:pt x="2749" y="6321"/>
                    <a:pt x="2826" y="4931"/>
                  </a:cubicBezTo>
                  <a:lnTo>
                    <a:pt x="3040" y="4927"/>
                  </a:lnTo>
                  <a:lnTo>
                    <a:pt x="2826" y="4914"/>
                  </a:lnTo>
                  <a:lnTo>
                    <a:pt x="2830" y="4840"/>
                  </a:lnTo>
                  <a:cubicBezTo>
                    <a:pt x="2900" y="3683"/>
                    <a:pt x="3023" y="1527"/>
                    <a:pt x="2252" y="1"/>
                  </a:cubicBezTo>
                  <a:close/>
                </a:path>
              </a:pathLst>
            </a:custGeom>
            <a:solidFill>
              <a:srgbClr val="C7D9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08;p29">
              <a:extLst>
                <a:ext uri="{FF2B5EF4-FFF2-40B4-BE49-F238E27FC236}">
                  <a16:creationId xmlns:a16="http://schemas.microsoft.com/office/drawing/2014/main" id="{98C21003-5E11-26F5-8BFA-D386A5C97A22}"/>
                </a:ext>
              </a:extLst>
            </p:cNvPr>
            <p:cNvSpPr/>
            <p:nvPr/>
          </p:nvSpPr>
          <p:spPr>
            <a:xfrm>
              <a:off x="2170529" y="2611279"/>
              <a:ext cx="237873" cy="390922"/>
            </a:xfrm>
            <a:custGeom>
              <a:avLst/>
              <a:gdLst/>
              <a:ahLst/>
              <a:cxnLst/>
              <a:rect l="l" t="t" r="r" b="b"/>
              <a:pathLst>
                <a:path w="6764" h="11116" extrusionOk="0">
                  <a:moveTo>
                    <a:pt x="3613" y="813"/>
                  </a:moveTo>
                  <a:cubicBezTo>
                    <a:pt x="4918" y="813"/>
                    <a:pt x="6763" y="2379"/>
                    <a:pt x="6218" y="3117"/>
                  </a:cubicBezTo>
                  <a:cubicBezTo>
                    <a:pt x="6067" y="3323"/>
                    <a:pt x="5796" y="3413"/>
                    <a:pt x="5464" y="3413"/>
                  </a:cubicBezTo>
                  <a:cubicBezTo>
                    <a:pt x="4229" y="3413"/>
                    <a:pt x="2186" y="2186"/>
                    <a:pt x="2621" y="1370"/>
                  </a:cubicBezTo>
                  <a:cubicBezTo>
                    <a:pt x="2835" y="973"/>
                    <a:pt x="3195" y="813"/>
                    <a:pt x="3613" y="813"/>
                  </a:cubicBezTo>
                  <a:close/>
                  <a:moveTo>
                    <a:pt x="3651" y="4865"/>
                  </a:moveTo>
                  <a:cubicBezTo>
                    <a:pt x="4361" y="4865"/>
                    <a:pt x="4935" y="5833"/>
                    <a:pt x="4935" y="7022"/>
                  </a:cubicBezTo>
                  <a:cubicBezTo>
                    <a:pt x="4935" y="8215"/>
                    <a:pt x="4361" y="9184"/>
                    <a:pt x="3651" y="9184"/>
                  </a:cubicBezTo>
                  <a:cubicBezTo>
                    <a:pt x="2941" y="9184"/>
                    <a:pt x="2363" y="8215"/>
                    <a:pt x="2363" y="7022"/>
                  </a:cubicBezTo>
                  <a:cubicBezTo>
                    <a:pt x="2363" y="5833"/>
                    <a:pt x="2941" y="4865"/>
                    <a:pt x="3651" y="4865"/>
                  </a:cubicBezTo>
                  <a:close/>
                  <a:moveTo>
                    <a:pt x="3093" y="1"/>
                  </a:moveTo>
                  <a:cubicBezTo>
                    <a:pt x="2019" y="1100"/>
                    <a:pt x="1186" y="2568"/>
                    <a:pt x="772" y="4155"/>
                  </a:cubicBezTo>
                  <a:cubicBezTo>
                    <a:pt x="768" y="4164"/>
                    <a:pt x="768" y="4172"/>
                    <a:pt x="764" y="4180"/>
                  </a:cubicBezTo>
                  <a:cubicBezTo>
                    <a:pt x="764" y="4188"/>
                    <a:pt x="764" y="4192"/>
                    <a:pt x="759" y="4196"/>
                  </a:cubicBezTo>
                  <a:cubicBezTo>
                    <a:pt x="759" y="4204"/>
                    <a:pt x="755" y="4209"/>
                    <a:pt x="755" y="4213"/>
                  </a:cubicBezTo>
                  <a:cubicBezTo>
                    <a:pt x="173" y="6517"/>
                    <a:pt x="1" y="9397"/>
                    <a:pt x="1325" y="11115"/>
                  </a:cubicBezTo>
                  <a:cubicBezTo>
                    <a:pt x="2142" y="10144"/>
                    <a:pt x="3515" y="9508"/>
                    <a:pt x="5070" y="9508"/>
                  </a:cubicBezTo>
                  <a:cubicBezTo>
                    <a:pt x="5603" y="9508"/>
                    <a:pt x="6112" y="9586"/>
                    <a:pt x="6587" y="9725"/>
                  </a:cubicBezTo>
                  <a:lnTo>
                    <a:pt x="6587" y="1"/>
                  </a:lnTo>
                  <a:close/>
                </a:path>
              </a:pathLst>
            </a:custGeom>
            <a:solidFill>
              <a:srgbClr val="C7D9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09;p29">
              <a:extLst>
                <a:ext uri="{FF2B5EF4-FFF2-40B4-BE49-F238E27FC236}">
                  <a16:creationId xmlns:a16="http://schemas.microsoft.com/office/drawing/2014/main" id="{B2FE296B-83C5-7681-DC9F-C6B1EFD23009}"/>
                </a:ext>
              </a:extLst>
            </p:cNvPr>
            <p:cNvSpPr/>
            <p:nvPr/>
          </p:nvSpPr>
          <p:spPr>
            <a:xfrm>
              <a:off x="2217090" y="2945614"/>
              <a:ext cx="187302" cy="101880"/>
            </a:xfrm>
            <a:custGeom>
              <a:avLst/>
              <a:gdLst/>
              <a:ahLst/>
              <a:cxnLst/>
              <a:rect l="l" t="t" r="r" b="b"/>
              <a:pathLst>
                <a:path w="5326" h="2897" extrusionOk="0">
                  <a:moveTo>
                    <a:pt x="3746" y="1"/>
                  </a:moveTo>
                  <a:cubicBezTo>
                    <a:pt x="2191" y="1"/>
                    <a:pt x="818" y="637"/>
                    <a:pt x="1" y="1608"/>
                  </a:cubicBezTo>
                  <a:cubicBezTo>
                    <a:pt x="449" y="2191"/>
                    <a:pt x="1064" y="2638"/>
                    <a:pt x="1892" y="2888"/>
                  </a:cubicBezTo>
                  <a:cubicBezTo>
                    <a:pt x="2003" y="2892"/>
                    <a:pt x="2117" y="2897"/>
                    <a:pt x="2232" y="2897"/>
                  </a:cubicBezTo>
                  <a:cubicBezTo>
                    <a:pt x="2352" y="2897"/>
                    <a:pt x="2475" y="2892"/>
                    <a:pt x="2598" y="2888"/>
                  </a:cubicBezTo>
                  <a:cubicBezTo>
                    <a:pt x="3726" y="2831"/>
                    <a:pt x="4619" y="2523"/>
                    <a:pt x="5325" y="2055"/>
                  </a:cubicBezTo>
                  <a:lnTo>
                    <a:pt x="5325" y="234"/>
                  </a:lnTo>
                  <a:cubicBezTo>
                    <a:pt x="5305" y="226"/>
                    <a:pt x="5284" y="222"/>
                    <a:pt x="5263" y="218"/>
                  </a:cubicBezTo>
                  <a:cubicBezTo>
                    <a:pt x="4788" y="79"/>
                    <a:pt x="4279" y="1"/>
                    <a:pt x="3746" y="1"/>
                  </a:cubicBezTo>
                  <a:close/>
                </a:path>
              </a:pathLst>
            </a:custGeom>
            <a:solidFill>
              <a:srgbClr val="A1AB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10;p29">
              <a:extLst>
                <a:ext uri="{FF2B5EF4-FFF2-40B4-BE49-F238E27FC236}">
                  <a16:creationId xmlns:a16="http://schemas.microsoft.com/office/drawing/2014/main" id="{0A6F4D13-4951-F3F4-D981-B1A5A824B9CD}"/>
                </a:ext>
              </a:extLst>
            </p:cNvPr>
            <p:cNvSpPr/>
            <p:nvPr/>
          </p:nvSpPr>
          <p:spPr>
            <a:xfrm>
              <a:off x="2279266" y="2550124"/>
              <a:ext cx="202143" cy="61191"/>
            </a:xfrm>
            <a:custGeom>
              <a:avLst/>
              <a:gdLst/>
              <a:ahLst/>
              <a:cxnLst/>
              <a:rect l="l" t="t" r="r" b="b"/>
              <a:pathLst>
                <a:path w="5748" h="1740" extrusionOk="0">
                  <a:moveTo>
                    <a:pt x="2798" y="1"/>
                  </a:moveTo>
                  <a:cubicBezTo>
                    <a:pt x="2778" y="1"/>
                    <a:pt x="2757" y="5"/>
                    <a:pt x="2736" y="5"/>
                  </a:cubicBezTo>
                  <a:cubicBezTo>
                    <a:pt x="1740" y="304"/>
                    <a:pt x="805" y="919"/>
                    <a:pt x="1" y="1740"/>
                  </a:cubicBezTo>
                  <a:lnTo>
                    <a:pt x="5747" y="1740"/>
                  </a:lnTo>
                  <a:cubicBezTo>
                    <a:pt x="5325" y="894"/>
                    <a:pt x="4627" y="247"/>
                    <a:pt x="3499" y="62"/>
                  </a:cubicBezTo>
                  <a:cubicBezTo>
                    <a:pt x="3266" y="21"/>
                    <a:pt x="3028" y="1"/>
                    <a:pt x="2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11;p29">
              <a:extLst>
                <a:ext uri="{FF2B5EF4-FFF2-40B4-BE49-F238E27FC236}">
                  <a16:creationId xmlns:a16="http://schemas.microsoft.com/office/drawing/2014/main" id="{DD098059-9770-22D5-94B9-D6BB20759784}"/>
                </a:ext>
              </a:extLst>
            </p:cNvPr>
            <p:cNvSpPr/>
            <p:nvPr/>
          </p:nvSpPr>
          <p:spPr>
            <a:xfrm>
              <a:off x="2253629" y="2782333"/>
              <a:ext cx="90451" cy="151959"/>
            </a:xfrm>
            <a:custGeom>
              <a:avLst/>
              <a:gdLst/>
              <a:ahLst/>
              <a:cxnLst/>
              <a:rect l="l" t="t" r="r" b="b"/>
              <a:pathLst>
                <a:path w="2572" h="4321" extrusionOk="0">
                  <a:moveTo>
                    <a:pt x="1288" y="1"/>
                  </a:moveTo>
                  <a:cubicBezTo>
                    <a:pt x="578" y="1"/>
                    <a:pt x="0" y="969"/>
                    <a:pt x="0" y="2158"/>
                  </a:cubicBezTo>
                  <a:cubicBezTo>
                    <a:pt x="0" y="3351"/>
                    <a:pt x="578" y="4320"/>
                    <a:pt x="1288" y="4320"/>
                  </a:cubicBezTo>
                  <a:cubicBezTo>
                    <a:pt x="1998" y="4320"/>
                    <a:pt x="2572" y="3351"/>
                    <a:pt x="2572" y="2158"/>
                  </a:cubicBezTo>
                  <a:cubicBezTo>
                    <a:pt x="2572" y="969"/>
                    <a:pt x="1998" y="1"/>
                    <a:pt x="1288" y="1"/>
                  </a:cubicBezTo>
                  <a:close/>
                </a:path>
              </a:pathLst>
            </a:custGeom>
            <a:solidFill>
              <a:schemeClr val="accent2">
                <a:lumMod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12;p29">
              <a:extLst>
                <a:ext uri="{FF2B5EF4-FFF2-40B4-BE49-F238E27FC236}">
                  <a16:creationId xmlns:a16="http://schemas.microsoft.com/office/drawing/2014/main" id="{75DE0718-2055-A55E-3FAE-E86877EEB8C2}"/>
                </a:ext>
              </a:extLst>
            </p:cNvPr>
            <p:cNvSpPr/>
            <p:nvPr/>
          </p:nvSpPr>
          <p:spPr>
            <a:xfrm>
              <a:off x="2247404" y="2639870"/>
              <a:ext cx="160997" cy="91435"/>
            </a:xfrm>
            <a:custGeom>
              <a:avLst/>
              <a:gdLst/>
              <a:ahLst/>
              <a:cxnLst/>
              <a:rect l="l" t="t" r="r" b="b"/>
              <a:pathLst>
                <a:path w="4578" h="2600" extrusionOk="0">
                  <a:moveTo>
                    <a:pt x="1427" y="0"/>
                  </a:moveTo>
                  <a:cubicBezTo>
                    <a:pt x="1009" y="0"/>
                    <a:pt x="649" y="160"/>
                    <a:pt x="435" y="557"/>
                  </a:cubicBezTo>
                  <a:cubicBezTo>
                    <a:pt x="0" y="1373"/>
                    <a:pt x="2043" y="2600"/>
                    <a:pt x="3278" y="2600"/>
                  </a:cubicBezTo>
                  <a:cubicBezTo>
                    <a:pt x="3610" y="2600"/>
                    <a:pt x="3881" y="2510"/>
                    <a:pt x="4032" y="2304"/>
                  </a:cubicBezTo>
                  <a:cubicBezTo>
                    <a:pt x="4577" y="1566"/>
                    <a:pt x="2732" y="0"/>
                    <a:pt x="1427" y="0"/>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13;p29">
              <a:extLst>
                <a:ext uri="{FF2B5EF4-FFF2-40B4-BE49-F238E27FC236}">
                  <a16:creationId xmlns:a16="http://schemas.microsoft.com/office/drawing/2014/main" id="{BE74DC62-75B7-9865-28F8-5078457FFBA9}"/>
                </a:ext>
              </a:extLst>
            </p:cNvPr>
            <p:cNvSpPr/>
            <p:nvPr/>
          </p:nvSpPr>
          <p:spPr>
            <a:xfrm>
              <a:off x="2359904" y="2542739"/>
              <a:ext cx="209176" cy="511511"/>
            </a:xfrm>
            <a:custGeom>
              <a:avLst/>
              <a:gdLst/>
              <a:ahLst/>
              <a:cxnLst/>
              <a:rect l="l" t="t" r="r" b="b"/>
              <a:pathLst>
                <a:path w="5948" h="14545" extrusionOk="0">
                  <a:moveTo>
                    <a:pt x="1891" y="1"/>
                  </a:moveTo>
                  <a:lnTo>
                    <a:pt x="1891" y="1"/>
                  </a:lnTo>
                  <a:cubicBezTo>
                    <a:pt x="4791" y="977"/>
                    <a:pt x="4562" y="5021"/>
                    <a:pt x="4460" y="6814"/>
                  </a:cubicBezTo>
                  <a:lnTo>
                    <a:pt x="4455" y="6888"/>
                  </a:lnTo>
                  <a:lnTo>
                    <a:pt x="4242" y="6876"/>
                  </a:lnTo>
                  <a:lnTo>
                    <a:pt x="4451" y="6904"/>
                  </a:lnTo>
                  <a:cubicBezTo>
                    <a:pt x="4356" y="8602"/>
                    <a:pt x="4078" y="13434"/>
                    <a:pt x="0" y="14545"/>
                  </a:cubicBezTo>
                  <a:cubicBezTo>
                    <a:pt x="1547" y="14439"/>
                    <a:pt x="2654" y="13861"/>
                    <a:pt x="3451" y="13060"/>
                  </a:cubicBezTo>
                  <a:cubicBezTo>
                    <a:pt x="5226" y="11268"/>
                    <a:pt x="5456" y="8360"/>
                    <a:pt x="5533" y="7035"/>
                  </a:cubicBezTo>
                  <a:cubicBezTo>
                    <a:pt x="5533" y="7011"/>
                    <a:pt x="5533" y="6990"/>
                    <a:pt x="5537" y="6965"/>
                  </a:cubicBezTo>
                  <a:cubicBezTo>
                    <a:pt x="5537" y="6937"/>
                    <a:pt x="5542" y="6904"/>
                    <a:pt x="5542" y="6876"/>
                  </a:cubicBezTo>
                  <a:cubicBezTo>
                    <a:pt x="5645" y="5095"/>
                    <a:pt x="5948" y="621"/>
                    <a:pt x="2544" y="59"/>
                  </a:cubicBezTo>
                  <a:cubicBezTo>
                    <a:pt x="2326" y="26"/>
                    <a:pt x="2109" y="6"/>
                    <a:pt x="1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14;p29">
              <a:extLst>
                <a:ext uri="{FF2B5EF4-FFF2-40B4-BE49-F238E27FC236}">
                  <a16:creationId xmlns:a16="http://schemas.microsoft.com/office/drawing/2014/main" id="{3F8F8F5F-84D1-6093-1234-C2F526EB0BC7}"/>
                </a:ext>
              </a:extLst>
            </p:cNvPr>
            <p:cNvSpPr/>
            <p:nvPr/>
          </p:nvSpPr>
          <p:spPr>
            <a:xfrm>
              <a:off x="2283591" y="2542739"/>
              <a:ext cx="244836" cy="512250"/>
            </a:xfrm>
            <a:custGeom>
              <a:avLst/>
              <a:gdLst/>
              <a:ahLst/>
              <a:cxnLst/>
              <a:rect l="l" t="t" r="r" b="b"/>
              <a:pathLst>
                <a:path w="6962" h="14566" extrusionOk="0">
                  <a:moveTo>
                    <a:pt x="3991" y="1"/>
                  </a:moveTo>
                  <a:cubicBezTo>
                    <a:pt x="3524" y="1"/>
                    <a:pt x="3061" y="75"/>
                    <a:pt x="2613" y="215"/>
                  </a:cubicBezTo>
                  <a:cubicBezTo>
                    <a:pt x="2634" y="215"/>
                    <a:pt x="2655" y="211"/>
                    <a:pt x="2675" y="211"/>
                  </a:cubicBezTo>
                  <a:cubicBezTo>
                    <a:pt x="2905" y="211"/>
                    <a:pt x="3143" y="231"/>
                    <a:pt x="3376" y="272"/>
                  </a:cubicBezTo>
                  <a:cubicBezTo>
                    <a:pt x="4504" y="457"/>
                    <a:pt x="5202" y="1104"/>
                    <a:pt x="5624" y="1950"/>
                  </a:cubicBezTo>
                  <a:cubicBezTo>
                    <a:pt x="6395" y="3476"/>
                    <a:pt x="6272" y="5632"/>
                    <a:pt x="6202" y="6789"/>
                  </a:cubicBezTo>
                  <a:lnTo>
                    <a:pt x="6198" y="6863"/>
                  </a:lnTo>
                  <a:lnTo>
                    <a:pt x="6412" y="6876"/>
                  </a:lnTo>
                  <a:lnTo>
                    <a:pt x="6625" y="6888"/>
                  </a:lnTo>
                  <a:lnTo>
                    <a:pt x="6630" y="6814"/>
                  </a:lnTo>
                  <a:cubicBezTo>
                    <a:pt x="6732" y="5021"/>
                    <a:pt x="6961" y="977"/>
                    <a:pt x="4061" y="1"/>
                  </a:cubicBezTo>
                  <a:close/>
                  <a:moveTo>
                    <a:pt x="6412" y="6876"/>
                  </a:moveTo>
                  <a:lnTo>
                    <a:pt x="6198" y="6880"/>
                  </a:lnTo>
                  <a:cubicBezTo>
                    <a:pt x="6121" y="8270"/>
                    <a:pt x="5916" y="11867"/>
                    <a:pt x="3434" y="13511"/>
                  </a:cubicBezTo>
                  <a:cubicBezTo>
                    <a:pt x="2728" y="13979"/>
                    <a:pt x="1835" y="14287"/>
                    <a:pt x="707" y="14344"/>
                  </a:cubicBezTo>
                  <a:cubicBezTo>
                    <a:pt x="584" y="14348"/>
                    <a:pt x="461" y="14353"/>
                    <a:pt x="341" y="14353"/>
                  </a:cubicBezTo>
                  <a:cubicBezTo>
                    <a:pt x="226" y="14353"/>
                    <a:pt x="112" y="14348"/>
                    <a:pt x="1" y="14344"/>
                  </a:cubicBezTo>
                  <a:lnTo>
                    <a:pt x="1" y="14344"/>
                  </a:lnTo>
                  <a:cubicBezTo>
                    <a:pt x="453" y="14480"/>
                    <a:pt x="969" y="14558"/>
                    <a:pt x="1551" y="14562"/>
                  </a:cubicBezTo>
                  <a:cubicBezTo>
                    <a:pt x="1580" y="14566"/>
                    <a:pt x="1609" y="14566"/>
                    <a:pt x="1638" y="14566"/>
                  </a:cubicBezTo>
                  <a:cubicBezTo>
                    <a:pt x="1761" y="14566"/>
                    <a:pt x="1888" y="14562"/>
                    <a:pt x="2015" y="14554"/>
                  </a:cubicBezTo>
                  <a:lnTo>
                    <a:pt x="2032" y="14554"/>
                  </a:lnTo>
                  <a:cubicBezTo>
                    <a:pt x="2081" y="14554"/>
                    <a:pt x="2126" y="14550"/>
                    <a:pt x="2170" y="14545"/>
                  </a:cubicBezTo>
                  <a:cubicBezTo>
                    <a:pt x="6248" y="13434"/>
                    <a:pt x="6526" y="8602"/>
                    <a:pt x="6621" y="6904"/>
                  </a:cubicBezTo>
                  <a:lnTo>
                    <a:pt x="6412" y="687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15;p29">
              <a:extLst>
                <a:ext uri="{FF2B5EF4-FFF2-40B4-BE49-F238E27FC236}">
                  <a16:creationId xmlns:a16="http://schemas.microsoft.com/office/drawing/2014/main" id="{3C605ED8-FAAB-FDD0-4AF5-80D0C0A0D844}"/>
                </a:ext>
              </a:extLst>
            </p:cNvPr>
            <p:cNvSpPr/>
            <p:nvPr/>
          </p:nvSpPr>
          <p:spPr>
            <a:xfrm>
              <a:off x="2197643" y="2542739"/>
              <a:ext cx="283626" cy="511828"/>
            </a:xfrm>
            <a:custGeom>
              <a:avLst/>
              <a:gdLst/>
              <a:ahLst/>
              <a:cxnLst/>
              <a:rect l="l" t="t" r="r" b="b"/>
              <a:pathLst>
                <a:path w="8065" h="14554" extrusionOk="0">
                  <a:moveTo>
                    <a:pt x="6435" y="1"/>
                  </a:moveTo>
                  <a:cubicBezTo>
                    <a:pt x="3552" y="1"/>
                    <a:pt x="862" y="2795"/>
                    <a:pt x="1" y="6104"/>
                  </a:cubicBezTo>
                  <a:cubicBezTo>
                    <a:pt x="415" y="4517"/>
                    <a:pt x="1248" y="3049"/>
                    <a:pt x="2322" y="1950"/>
                  </a:cubicBezTo>
                  <a:cubicBezTo>
                    <a:pt x="3126" y="1129"/>
                    <a:pt x="4061" y="514"/>
                    <a:pt x="5057" y="215"/>
                  </a:cubicBezTo>
                  <a:cubicBezTo>
                    <a:pt x="5505" y="75"/>
                    <a:pt x="5968" y="1"/>
                    <a:pt x="6435" y="1"/>
                  </a:cubicBezTo>
                  <a:close/>
                  <a:moveTo>
                    <a:pt x="8064" y="13061"/>
                  </a:moveTo>
                  <a:cubicBezTo>
                    <a:pt x="7358" y="13771"/>
                    <a:pt x="6408" y="14304"/>
                    <a:pt x="5124" y="14491"/>
                  </a:cubicBezTo>
                  <a:lnTo>
                    <a:pt x="5124" y="14491"/>
                  </a:lnTo>
                  <a:cubicBezTo>
                    <a:pt x="6408" y="14305"/>
                    <a:pt x="7358" y="13770"/>
                    <a:pt x="8064" y="13061"/>
                  </a:cubicBezTo>
                  <a:close/>
                  <a:moveTo>
                    <a:pt x="5124" y="14491"/>
                  </a:moveTo>
                  <a:lnTo>
                    <a:pt x="5124" y="14491"/>
                  </a:lnTo>
                  <a:cubicBezTo>
                    <a:pt x="4960" y="14515"/>
                    <a:pt x="4790" y="14533"/>
                    <a:pt x="4614" y="14545"/>
                  </a:cubicBezTo>
                  <a:cubicBezTo>
                    <a:pt x="4610" y="14545"/>
                    <a:pt x="4606" y="14546"/>
                    <a:pt x="4602" y="14546"/>
                  </a:cubicBezTo>
                  <a:lnTo>
                    <a:pt x="4602" y="14546"/>
                  </a:lnTo>
                  <a:cubicBezTo>
                    <a:pt x="4782" y="14534"/>
                    <a:pt x="4956" y="14515"/>
                    <a:pt x="5124" y="14491"/>
                  </a:cubicBezTo>
                  <a:close/>
                  <a:moveTo>
                    <a:pt x="4602" y="14546"/>
                  </a:moveTo>
                  <a:cubicBezTo>
                    <a:pt x="4560" y="14549"/>
                    <a:pt x="4518" y="14552"/>
                    <a:pt x="4476" y="14554"/>
                  </a:cubicBezTo>
                  <a:cubicBezTo>
                    <a:pt x="4520" y="14554"/>
                    <a:pt x="4562" y="14550"/>
                    <a:pt x="4602" y="1454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16;p29">
              <a:extLst>
                <a:ext uri="{FF2B5EF4-FFF2-40B4-BE49-F238E27FC236}">
                  <a16:creationId xmlns:a16="http://schemas.microsoft.com/office/drawing/2014/main" id="{ED689E11-048E-0324-76C9-310EE6C0D644}"/>
                </a:ext>
              </a:extLst>
            </p:cNvPr>
            <p:cNvSpPr/>
            <p:nvPr/>
          </p:nvSpPr>
          <p:spPr>
            <a:xfrm>
              <a:off x="1494931" y="2605793"/>
              <a:ext cx="426969" cy="416454"/>
            </a:xfrm>
            <a:custGeom>
              <a:avLst/>
              <a:gdLst/>
              <a:ahLst/>
              <a:cxnLst/>
              <a:rect l="l" t="t" r="r" b="b"/>
              <a:pathLst>
                <a:path w="12141" h="11842" extrusionOk="0">
                  <a:moveTo>
                    <a:pt x="7502" y="517"/>
                  </a:moveTo>
                  <a:cubicBezTo>
                    <a:pt x="8392" y="517"/>
                    <a:pt x="9163" y="809"/>
                    <a:pt x="9397" y="1424"/>
                  </a:cubicBezTo>
                  <a:lnTo>
                    <a:pt x="3896" y="3273"/>
                  </a:lnTo>
                  <a:cubicBezTo>
                    <a:pt x="3798" y="1506"/>
                    <a:pt x="5857" y="517"/>
                    <a:pt x="7502" y="517"/>
                  </a:cubicBezTo>
                  <a:close/>
                  <a:moveTo>
                    <a:pt x="7288" y="5021"/>
                  </a:moveTo>
                  <a:cubicBezTo>
                    <a:pt x="7998" y="5021"/>
                    <a:pt x="8572" y="5989"/>
                    <a:pt x="8572" y="7178"/>
                  </a:cubicBezTo>
                  <a:cubicBezTo>
                    <a:pt x="8572" y="8371"/>
                    <a:pt x="7998" y="9340"/>
                    <a:pt x="7288" y="9340"/>
                  </a:cubicBezTo>
                  <a:cubicBezTo>
                    <a:pt x="6579" y="9340"/>
                    <a:pt x="6005" y="8371"/>
                    <a:pt x="6005" y="7178"/>
                  </a:cubicBezTo>
                  <a:cubicBezTo>
                    <a:pt x="6005" y="5989"/>
                    <a:pt x="6579" y="5021"/>
                    <a:pt x="7288" y="5021"/>
                  </a:cubicBezTo>
                  <a:close/>
                  <a:moveTo>
                    <a:pt x="2149" y="0"/>
                  </a:moveTo>
                  <a:cubicBezTo>
                    <a:pt x="722" y="1309"/>
                    <a:pt x="0" y="3249"/>
                    <a:pt x="0" y="5640"/>
                  </a:cubicBezTo>
                  <a:cubicBezTo>
                    <a:pt x="0" y="6272"/>
                    <a:pt x="49" y="6940"/>
                    <a:pt x="152" y="7633"/>
                  </a:cubicBezTo>
                  <a:cubicBezTo>
                    <a:pt x="184" y="7855"/>
                    <a:pt x="222" y="8072"/>
                    <a:pt x="267" y="8282"/>
                  </a:cubicBezTo>
                  <a:cubicBezTo>
                    <a:pt x="426" y="9069"/>
                    <a:pt x="665" y="9791"/>
                    <a:pt x="968" y="10439"/>
                  </a:cubicBezTo>
                  <a:cubicBezTo>
                    <a:pt x="1874" y="9853"/>
                    <a:pt x="2998" y="9508"/>
                    <a:pt x="4212" y="9508"/>
                  </a:cubicBezTo>
                  <a:cubicBezTo>
                    <a:pt x="6209" y="9508"/>
                    <a:pt x="7957" y="10444"/>
                    <a:pt x="8913" y="11841"/>
                  </a:cubicBezTo>
                  <a:cubicBezTo>
                    <a:pt x="9274" y="11460"/>
                    <a:pt x="9622" y="11029"/>
                    <a:pt x="9950" y="10550"/>
                  </a:cubicBezTo>
                  <a:cubicBezTo>
                    <a:pt x="11932" y="7687"/>
                    <a:pt x="12140" y="4311"/>
                    <a:pt x="10516" y="1522"/>
                  </a:cubicBezTo>
                  <a:cubicBezTo>
                    <a:pt x="10184" y="944"/>
                    <a:pt x="9787" y="436"/>
                    <a:pt x="9348" y="0"/>
                  </a:cubicBezTo>
                  <a:close/>
                </a:path>
              </a:pathLst>
            </a:custGeom>
            <a:solidFill>
              <a:srgbClr val="C7D9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17;p29">
              <a:extLst>
                <a:ext uri="{FF2B5EF4-FFF2-40B4-BE49-F238E27FC236}">
                  <a16:creationId xmlns:a16="http://schemas.microsoft.com/office/drawing/2014/main" id="{42EFF05C-197B-AFEC-A13D-1D6F62A01210}"/>
                </a:ext>
              </a:extLst>
            </p:cNvPr>
            <p:cNvSpPr/>
            <p:nvPr/>
          </p:nvSpPr>
          <p:spPr>
            <a:xfrm>
              <a:off x="1528937" y="2940163"/>
              <a:ext cx="279441" cy="155229"/>
            </a:xfrm>
            <a:custGeom>
              <a:avLst/>
              <a:gdLst/>
              <a:ahLst/>
              <a:cxnLst/>
              <a:rect l="l" t="t" r="r" b="b"/>
              <a:pathLst>
                <a:path w="7946" h="4414" extrusionOk="0">
                  <a:moveTo>
                    <a:pt x="3245" y="0"/>
                  </a:moveTo>
                  <a:cubicBezTo>
                    <a:pt x="2031" y="0"/>
                    <a:pt x="907" y="345"/>
                    <a:pt x="1" y="931"/>
                  </a:cubicBezTo>
                  <a:cubicBezTo>
                    <a:pt x="830" y="2723"/>
                    <a:pt x="2142" y="3946"/>
                    <a:pt x="3639" y="4413"/>
                  </a:cubicBezTo>
                  <a:lnTo>
                    <a:pt x="3733" y="4413"/>
                  </a:lnTo>
                  <a:cubicBezTo>
                    <a:pt x="5193" y="4413"/>
                    <a:pt x="6654" y="3692"/>
                    <a:pt x="7946" y="2333"/>
                  </a:cubicBezTo>
                  <a:cubicBezTo>
                    <a:pt x="6990" y="936"/>
                    <a:pt x="5242" y="0"/>
                    <a:pt x="3245" y="0"/>
                  </a:cubicBezTo>
                  <a:close/>
                </a:path>
              </a:pathLst>
            </a:custGeom>
            <a:solidFill>
              <a:srgbClr val="A1AB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18;p29">
              <a:extLst>
                <a:ext uri="{FF2B5EF4-FFF2-40B4-BE49-F238E27FC236}">
                  <a16:creationId xmlns:a16="http://schemas.microsoft.com/office/drawing/2014/main" id="{E82999B6-5489-59A6-9616-A865378ED695}"/>
                </a:ext>
              </a:extLst>
            </p:cNvPr>
            <p:cNvSpPr/>
            <p:nvPr/>
          </p:nvSpPr>
          <p:spPr>
            <a:xfrm>
              <a:off x="1570470" y="2548682"/>
              <a:ext cx="253206" cy="57147"/>
            </a:xfrm>
            <a:custGeom>
              <a:avLst/>
              <a:gdLst/>
              <a:ahLst/>
              <a:cxnLst/>
              <a:rect l="l" t="t" r="r" b="b"/>
              <a:pathLst>
                <a:path w="7200" h="1625" extrusionOk="0">
                  <a:moveTo>
                    <a:pt x="3635" y="0"/>
                  </a:moveTo>
                  <a:cubicBezTo>
                    <a:pt x="3524" y="0"/>
                    <a:pt x="3410" y="9"/>
                    <a:pt x="3299" y="17"/>
                  </a:cubicBezTo>
                  <a:cubicBezTo>
                    <a:pt x="3249" y="21"/>
                    <a:pt x="3196" y="25"/>
                    <a:pt x="3147" y="29"/>
                  </a:cubicBezTo>
                  <a:cubicBezTo>
                    <a:pt x="1867" y="333"/>
                    <a:pt x="817" y="874"/>
                    <a:pt x="1" y="1624"/>
                  </a:cubicBezTo>
                  <a:lnTo>
                    <a:pt x="7200" y="1624"/>
                  </a:lnTo>
                  <a:cubicBezTo>
                    <a:pt x="6162" y="595"/>
                    <a:pt x="4886" y="0"/>
                    <a:pt x="36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19;p29">
              <a:extLst>
                <a:ext uri="{FF2B5EF4-FFF2-40B4-BE49-F238E27FC236}">
                  <a16:creationId xmlns:a16="http://schemas.microsoft.com/office/drawing/2014/main" id="{3F637670-D053-5FFA-299E-E6DD27545421}"/>
                </a:ext>
              </a:extLst>
            </p:cNvPr>
            <p:cNvSpPr/>
            <p:nvPr/>
          </p:nvSpPr>
          <p:spPr>
            <a:xfrm>
              <a:off x="1706075" y="2782333"/>
              <a:ext cx="90310" cy="151959"/>
            </a:xfrm>
            <a:custGeom>
              <a:avLst/>
              <a:gdLst/>
              <a:ahLst/>
              <a:cxnLst/>
              <a:rect l="l" t="t" r="r" b="b"/>
              <a:pathLst>
                <a:path w="2568" h="4321" extrusionOk="0">
                  <a:moveTo>
                    <a:pt x="1284" y="1"/>
                  </a:moveTo>
                  <a:cubicBezTo>
                    <a:pt x="575" y="1"/>
                    <a:pt x="1" y="969"/>
                    <a:pt x="1" y="2158"/>
                  </a:cubicBezTo>
                  <a:cubicBezTo>
                    <a:pt x="1" y="3351"/>
                    <a:pt x="575" y="4320"/>
                    <a:pt x="1284" y="4320"/>
                  </a:cubicBezTo>
                  <a:cubicBezTo>
                    <a:pt x="1994" y="4320"/>
                    <a:pt x="2568" y="3351"/>
                    <a:pt x="2568" y="2158"/>
                  </a:cubicBezTo>
                  <a:cubicBezTo>
                    <a:pt x="2568" y="969"/>
                    <a:pt x="1994" y="1"/>
                    <a:pt x="1284" y="1"/>
                  </a:cubicBezTo>
                  <a:close/>
                </a:path>
              </a:pathLst>
            </a:custGeom>
            <a:solidFill>
              <a:schemeClr val="accent2">
                <a:lumMod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20;p29">
              <a:extLst>
                <a:ext uri="{FF2B5EF4-FFF2-40B4-BE49-F238E27FC236}">
                  <a16:creationId xmlns:a16="http://schemas.microsoft.com/office/drawing/2014/main" id="{B70F84DC-2C1E-E2D8-5184-8A772869B9A8}"/>
                </a:ext>
              </a:extLst>
            </p:cNvPr>
            <p:cNvSpPr/>
            <p:nvPr/>
          </p:nvSpPr>
          <p:spPr>
            <a:xfrm>
              <a:off x="1628461" y="2623975"/>
              <a:ext cx="196938" cy="96957"/>
            </a:xfrm>
            <a:custGeom>
              <a:avLst/>
              <a:gdLst/>
              <a:ahLst/>
              <a:cxnLst/>
              <a:rect l="l" t="t" r="r" b="b"/>
              <a:pathLst>
                <a:path w="5600" h="2757" extrusionOk="0">
                  <a:moveTo>
                    <a:pt x="3705" y="0"/>
                  </a:moveTo>
                  <a:cubicBezTo>
                    <a:pt x="2060" y="0"/>
                    <a:pt x="1" y="989"/>
                    <a:pt x="99" y="2756"/>
                  </a:cubicBezTo>
                  <a:lnTo>
                    <a:pt x="5600" y="907"/>
                  </a:lnTo>
                  <a:cubicBezTo>
                    <a:pt x="5366" y="292"/>
                    <a:pt x="4595" y="0"/>
                    <a:pt x="3705" y="0"/>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21;p29">
              <a:extLst>
                <a:ext uri="{FF2B5EF4-FFF2-40B4-BE49-F238E27FC236}">
                  <a16:creationId xmlns:a16="http://schemas.microsoft.com/office/drawing/2014/main" id="{1A8B6E77-DB9B-A197-6249-ADF657828093}"/>
                </a:ext>
              </a:extLst>
            </p:cNvPr>
            <p:cNvSpPr/>
            <p:nvPr/>
          </p:nvSpPr>
          <p:spPr>
            <a:xfrm>
              <a:off x="1711420" y="2541332"/>
              <a:ext cx="299592" cy="561379"/>
            </a:xfrm>
            <a:custGeom>
              <a:avLst/>
              <a:gdLst/>
              <a:ahLst/>
              <a:cxnLst/>
              <a:rect l="l" t="t" r="r" b="b"/>
              <a:pathLst>
                <a:path w="8519" h="15963" extrusionOk="0">
                  <a:moveTo>
                    <a:pt x="997" y="1"/>
                  </a:moveTo>
                  <a:lnTo>
                    <a:pt x="997" y="1"/>
                  </a:lnTo>
                  <a:cubicBezTo>
                    <a:pt x="2449" y="444"/>
                    <a:pt x="3811" y="1563"/>
                    <a:pt x="4729" y="3142"/>
                  </a:cubicBezTo>
                  <a:cubicBezTo>
                    <a:pt x="6436" y="6079"/>
                    <a:pt x="6219" y="9623"/>
                    <a:pt x="4143" y="12625"/>
                  </a:cubicBezTo>
                  <a:cubicBezTo>
                    <a:pt x="2937" y="14372"/>
                    <a:pt x="1501" y="15512"/>
                    <a:pt x="0" y="15963"/>
                  </a:cubicBezTo>
                  <a:cubicBezTo>
                    <a:pt x="1772" y="15902"/>
                    <a:pt x="3663" y="14836"/>
                    <a:pt x="5271" y="12506"/>
                  </a:cubicBezTo>
                  <a:cubicBezTo>
                    <a:pt x="5677" y="11915"/>
                    <a:pt x="6001" y="11321"/>
                    <a:pt x="6255" y="10726"/>
                  </a:cubicBezTo>
                  <a:cubicBezTo>
                    <a:pt x="8519" y="5373"/>
                    <a:pt x="4844" y="58"/>
                    <a:pt x="9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22;p29">
              <a:extLst>
                <a:ext uri="{FF2B5EF4-FFF2-40B4-BE49-F238E27FC236}">
                  <a16:creationId xmlns:a16="http://schemas.microsoft.com/office/drawing/2014/main" id="{234DCC19-2B60-0972-DC1E-0DE04DF9C8F0}"/>
                </a:ext>
              </a:extLst>
            </p:cNvPr>
            <p:cNvSpPr/>
            <p:nvPr/>
          </p:nvSpPr>
          <p:spPr>
            <a:xfrm>
              <a:off x="1656876" y="2541332"/>
              <a:ext cx="280918" cy="561555"/>
            </a:xfrm>
            <a:custGeom>
              <a:avLst/>
              <a:gdLst/>
              <a:ahLst/>
              <a:cxnLst/>
              <a:rect l="l" t="t" r="r" b="b"/>
              <a:pathLst>
                <a:path w="7988" h="15968" extrusionOk="0">
                  <a:moveTo>
                    <a:pt x="2486" y="1"/>
                  </a:moveTo>
                  <a:cubicBezTo>
                    <a:pt x="2363" y="1"/>
                    <a:pt x="2244" y="5"/>
                    <a:pt x="2125" y="12"/>
                  </a:cubicBezTo>
                  <a:cubicBezTo>
                    <a:pt x="1617" y="58"/>
                    <a:pt x="1141" y="135"/>
                    <a:pt x="690" y="238"/>
                  </a:cubicBezTo>
                  <a:cubicBezTo>
                    <a:pt x="739" y="234"/>
                    <a:pt x="792" y="230"/>
                    <a:pt x="842" y="226"/>
                  </a:cubicBezTo>
                  <a:cubicBezTo>
                    <a:pt x="953" y="218"/>
                    <a:pt x="1067" y="209"/>
                    <a:pt x="1178" y="209"/>
                  </a:cubicBezTo>
                  <a:cubicBezTo>
                    <a:pt x="2429" y="209"/>
                    <a:pt x="3705" y="804"/>
                    <a:pt x="4743" y="1833"/>
                  </a:cubicBezTo>
                  <a:cubicBezTo>
                    <a:pt x="5182" y="2269"/>
                    <a:pt x="5579" y="2777"/>
                    <a:pt x="5911" y="3355"/>
                  </a:cubicBezTo>
                  <a:cubicBezTo>
                    <a:pt x="7535" y="6144"/>
                    <a:pt x="7327" y="9520"/>
                    <a:pt x="5345" y="12383"/>
                  </a:cubicBezTo>
                  <a:cubicBezTo>
                    <a:pt x="5017" y="12862"/>
                    <a:pt x="4669" y="13293"/>
                    <a:pt x="4308" y="13674"/>
                  </a:cubicBezTo>
                  <a:cubicBezTo>
                    <a:pt x="3016" y="15033"/>
                    <a:pt x="1555" y="15754"/>
                    <a:pt x="95" y="15754"/>
                  </a:cubicBezTo>
                  <a:lnTo>
                    <a:pt x="1" y="15754"/>
                  </a:lnTo>
                  <a:cubicBezTo>
                    <a:pt x="391" y="15877"/>
                    <a:pt x="788" y="15947"/>
                    <a:pt x="1199" y="15963"/>
                  </a:cubicBezTo>
                  <a:cubicBezTo>
                    <a:pt x="1260" y="15968"/>
                    <a:pt x="1326" y="15968"/>
                    <a:pt x="1392" y="15968"/>
                  </a:cubicBezTo>
                  <a:cubicBezTo>
                    <a:pt x="1445" y="15968"/>
                    <a:pt x="1498" y="15968"/>
                    <a:pt x="1551" y="15963"/>
                  </a:cubicBezTo>
                  <a:cubicBezTo>
                    <a:pt x="3052" y="15512"/>
                    <a:pt x="4488" y="14372"/>
                    <a:pt x="5694" y="12625"/>
                  </a:cubicBezTo>
                  <a:cubicBezTo>
                    <a:pt x="7770" y="9623"/>
                    <a:pt x="7987" y="6079"/>
                    <a:pt x="6280" y="3142"/>
                  </a:cubicBezTo>
                  <a:cubicBezTo>
                    <a:pt x="5362" y="1563"/>
                    <a:pt x="4000" y="444"/>
                    <a:pt x="25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23;p29">
              <a:extLst>
                <a:ext uri="{FF2B5EF4-FFF2-40B4-BE49-F238E27FC236}">
                  <a16:creationId xmlns:a16="http://schemas.microsoft.com/office/drawing/2014/main" id="{85D1200B-F71D-40D2-922C-6DFE38A06D41}"/>
                </a:ext>
              </a:extLst>
            </p:cNvPr>
            <p:cNvSpPr/>
            <p:nvPr/>
          </p:nvSpPr>
          <p:spPr>
            <a:xfrm>
              <a:off x="1705793" y="2981098"/>
              <a:ext cx="190995" cy="121785"/>
            </a:xfrm>
            <a:custGeom>
              <a:avLst/>
              <a:gdLst/>
              <a:ahLst/>
              <a:cxnLst/>
              <a:rect l="l" t="t" r="r" b="b"/>
              <a:pathLst>
                <a:path w="5431" h="3463" extrusionOk="0">
                  <a:moveTo>
                    <a:pt x="5431" y="1"/>
                  </a:moveTo>
                  <a:lnTo>
                    <a:pt x="5431" y="1"/>
                  </a:lnTo>
                  <a:cubicBezTo>
                    <a:pt x="4752" y="984"/>
                    <a:pt x="4023" y="1743"/>
                    <a:pt x="3273" y="2296"/>
                  </a:cubicBezTo>
                  <a:lnTo>
                    <a:pt x="3273" y="2296"/>
                  </a:lnTo>
                  <a:cubicBezTo>
                    <a:pt x="4023" y="1743"/>
                    <a:pt x="4752" y="985"/>
                    <a:pt x="5431" y="1"/>
                  </a:cubicBezTo>
                  <a:close/>
                  <a:moveTo>
                    <a:pt x="3273" y="2296"/>
                  </a:moveTo>
                  <a:cubicBezTo>
                    <a:pt x="2248" y="3052"/>
                    <a:pt x="1184" y="3423"/>
                    <a:pt x="160" y="3458"/>
                  </a:cubicBezTo>
                  <a:cubicBezTo>
                    <a:pt x="137" y="3460"/>
                    <a:pt x="113" y="3461"/>
                    <a:pt x="89" y="3462"/>
                  </a:cubicBezTo>
                  <a:lnTo>
                    <a:pt x="89" y="3462"/>
                  </a:lnTo>
                  <a:cubicBezTo>
                    <a:pt x="1134" y="3442"/>
                    <a:pt x="2224" y="3071"/>
                    <a:pt x="3273" y="2296"/>
                  </a:cubicBezTo>
                  <a:close/>
                  <a:moveTo>
                    <a:pt x="89" y="3462"/>
                  </a:moveTo>
                  <a:cubicBezTo>
                    <a:pt x="60" y="3463"/>
                    <a:pt x="30" y="3463"/>
                    <a:pt x="1" y="3463"/>
                  </a:cubicBezTo>
                  <a:cubicBezTo>
                    <a:pt x="30" y="3463"/>
                    <a:pt x="60" y="3463"/>
                    <a:pt x="89" y="346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24;p29">
              <a:extLst>
                <a:ext uri="{FF2B5EF4-FFF2-40B4-BE49-F238E27FC236}">
                  <a16:creationId xmlns:a16="http://schemas.microsoft.com/office/drawing/2014/main" id="{57136BE1-28E2-DF61-B5AF-2B71E64992FD}"/>
                </a:ext>
              </a:extLst>
            </p:cNvPr>
            <p:cNvSpPr/>
            <p:nvPr/>
          </p:nvSpPr>
          <p:spPr>
            <a:xfrm>
              <a:off x="2029297" y="2843910"/>
              <a:ext cx="172567" cy="164654"/>
            </a:xfrm>
            <a:custGeom>
              <a:avLst/>
              <a:gdLst/>
              <a:ahLst/>
              <a:cxnLst/>
              <a:rect l="l" t="t" r="r" b="b"/>
              <a:pathLst>
                <a:path w="4907" h="4682" extrusionOk="0">
                  <a:moveTo>
                    <a:pt x="50" y="1"/>
                  </a:moveTo>
                  <a:lnTo>
                    <a:pt x="1" y="4682"/>
                  </a:lnTo>
                  <a:lnTo>
                    <a:pt x="1399" y="4496"/>
                  </a:lnTo>
                  <a:cubicBezTo>
                    <a:pt x="3171" y="4263"/>
                    <a:pt x="4907" y="2221"/>
                    <a:pt x="4484" y="1375"/>
                  </a:cubicBezTo>
                  <a:cubicBezTo>
                    <a:pt x="4321" y="1049"/>
                    <a:pt x="3868" y="951"/>
                    <a:pt x="3353" y="951"/>
                  </a:cubicBezTo>
                  <a:cubicBezTo>
                    <a:pt x="2561" y="951"/>
                    <a:pt x="1622" y="1184"/>
                    <a:pt x="1354" y="1184"/>
                  </a:cubicBezTo>
                  <a:cubicBezTo>
                    <a:pt x="1342" y="1184"/>
                    <a:pt x="1331" y="1183"/>
                    <a:pt x="1322" y="1182"/>
                  </a:cubicBezTo>
                  <a:cubicBezTo>
                    <a:pt x="977" y="1142"/>
                    <a:pt x="1289" y="80"/>
                    <a:pt x="1289" y="80"/>
                  </a:cubicBezTo>
                  <a:lnTo>
                    <a:pt x="50" y="1"/>
                  </a:lnTo>
                  <a:close/>
                </a:path>
              </a:pathLst>
            </a:custGeom>
            <a:solidFill>
              <a:srgbClr val="F1C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25;p29">
              <a:extLst>
                <a:ext uri="{FF2B5EF4-FFF2-40B4-BE49-F238E27FC236}">
                  <a16:creationId xmlns:a16="http://schemas.microsoft.com/office/drawing/2014/main" id="{A589015A-2B6B-706B-BEB1-683BDB8C4381}"/>
                </a:ext>
              </a:extLst>
            </p:cNvPr>
            <p:cNvSpPr/>
            <p:nvPr/>
          </p:nvSpPr>
          <p:spPr>
            <a:xfrm>
              <a:off x="2056903" y="2892265"/>
              <a:ext cx="151291" cy="111868"/>
            </a:xfrm>
            <a:custGeom>
              <a:avLst/>
              <a:gdLst/>
              <a:ahLst/>
              <a:cxnLst/>
              <a:rect l="l" t="t" r="r" b="b"/>
              <a:pathLst>
                <a:path w="4302" h="3181" extrusionOk="0">
                  <a:moveTo>
                    <a:pt x="3699" y="0"/>
                  </a:moveTo>
                  <a:lnTo>
                    <a:pt x="24" y="2317"/>
                  </a:lnTo>
                  <a:cubicBezTo>
                    <a:pt x="24" y="2317"/>
                    <a:pt x="1" y="3181"/>
                    <a:pt x="776" y="3181"/>
                  </a:cubicBezTo>
                  <a:cubicBezTo>
                    <a:pt x="862" y="3181"/>
                    <a:pt x="959" y="3170"/>
                    <a:pt x="1066" y="3146"/>
                  </a:cubicBezTo>
                  <a:cubicBezTo>
                    <a:pt x="2132" y="2904"/>
                    <a:pt x="4302" y="615"/>
                    <a:pt x="3699" y="0"/>
                  </a:cubicBezTo>
                  <a:close/>
                </a:path>
              </a:pathLst>
            </a:custGeom>
            <a:solidFill>
              <a:srgbClr val="E09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26;p29">
              <a:extLst>
                <a:ext uri="{FF2B5EF4-FFF2-40B4-BE49-F238E27FC236}">
                  <a16:creationId xmlns:a16="http://schemas.microsoft.com/office/drawing/2014/main" id="{1354064B-AE98-F773-6A90-F180FCC5ED9F}"/>
                </a:ext>
              </a:extLst>
            </p:cNvPr>
            <p:cNvSpPr/>
            <p:nvPr/>
          </p:nvSpPr>
          <p:spPr>
            <a:xfrm>
              <a:off x="2060314" y="2836314"/>
              <a:ext cx="138103" cy="179178"/>
            </a:xfrm>
            <a:custGeom>
              <a:avLst/>
              <a:gdLst/>
              <a:ahLst/>
              <a:cxnLst/>
              <a:rect l="l" t="t" r="r" b="b"/>
              <a:pathLst>
                <a:path w="3927" h="5095" extrusionOk="0">
                  <a:moveTo>
                    <a:pt x="481" y="0"/>
                  </a:moveTo>
                  <a:cubicBezTo>
                    <a:pt x="292" y="410"/>
                    <a:pt x="1" y="1148"/>
                    <a:pt x="173" y="1447"/>
                  </a:cubicBezTo>
                  <a:cubicBezTo>
                    <a:pt x="226" y="1538"/>
                    <a:pt x="313" y="1595"/>
                    <a:pt x="415" y="1608"/>
                  </a:cubicBezTo>
                  <a:cubicBezTo>
                    <a:pt x="432" y="1610"/>
                    <a:pt x="450" y="1610"/>
                    <a:pt x="470" y="1610"/>
                  </a:cubicBezTo>
                  <a:cubicBezTo>
                    <a:pt x="581" y="1610"/>
                    <a:pt x="746" y="1583"/>
                    <a:pt x="1038" y="1538"/>
                  </a:cubicBezTo>
                  <a:cubicBezTo>
                    <a:pt x="1407" y="1476"/>
                    <a:pt x="1989" y="1380"/>
                    <a:pt x="2489" y="1380"/>
                  </a:cubicBezTo>
                  <a:cubicBezTo>
                    <a:pt x="2924" y="1380"/>
                    <a:pt x="3297" y="1453"/>
                    <a:pt x="3413" y="1686"/>
                  </a:cubicBezTo>
                  <a:cubicBezTo>
                    <a:pt x="3483" y="1825"/>
                    <a:pt x="3434" y="2075"/>
                    <a:pt x="3278" y="2371"/>
                  </a:cubicBezTo>
                  <a:cubicBezTo>
                    <a:pt x="2770" y="3326"/>
                    <a:pt x="1297" y="4516"/>
                    <a:pt x="91" y="4671"/>
                  </a:cubicBezTo>
                  <a:lnTo>
                    <a:pt x="144" y="5094"/>
                  </a:lnTo>
                  <a:cubicBezTo>
                    <a:pt x="1515" y="4913"/>
                    <a:pt x="3094" y="3618"/>
                    <a:pt x="3652" y="2568"/>
                  </a:cubicBezTo>
                  <a:cubicBezTo>
                    <a:pt x="3881" y="2141"/>
                    <a:pt x="3926" y="1767"/>
                    <a:pt x="3790" y="1493"/>
                  </a:cubicBezTo>
                  <a:cubicBezTo>
                    <a:pt x="3581" y="1075"/>
                    <a:pt x="3063" y="951"/>
                    <a:pt x="2478" y="951"/>
                  </a:cubicBezTo>
                  <a:cubicBezTo>
                    <a:pt x="1973" y="951"/>
                    <a:pt x="1418" y="1043"/>
                    <a:pt x="969" y="1120"/>
                  </a:cubicBezTo>
                  <a:cubicBezTo>
                    <a:pt x="813" y="1144"/>
                    <a:pt x="641" y="1173"/>
                    <a:pt x="542" y="1182"/>
                  </a:cubicBezTo>
                  <a:cubicBezTo>
                    <a:pt x="546" y="1000"/>
                    <a:pt x="686" y="570"/>
                    <a:pt x="866" y="173"/>
                  </a:cubicBezTo>
                  <a:lnTo>
                    <a:pt x="481" y="0"/>
                  </a:lnTo>
                  <a:close/>
                </a:path>
              </a:pathLst>
            </a:custGeom>
            <a:solidFill>
              <a:srgbClr val="9A5B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827;p29">
              <a:extLst>
                <a:ext uri="{FF2B5EF4-FFF2-40B4-BE49-F238E27FC236}">
                  <a16:creationId xmlns:a16="http://schemas.microsoft.com/office/drawing/2014/main" id="{692FBAC4-2014-8F3F-E59F-D90B501BC46F}"/>
                </a:ext>
              </a:extLst>
            </p:cNvPr>
            <p:cNvSpPr/>
            <p:nvPr/>
          </p:nvSpPr>
          <p:spPr>
            <a:xfrm>
              <a:off x="1905121" y="4406741"/>
              <a:ext cx="1929535" cy="335111"/>
            </a:xfrm>
            <a:custGeom>
              <a:avLst/>
              <a:gdLst/>
              <a:ahLst/>
              <a:cxnLst/>
              <a:rect l="l" t="t" r="r" b="b"/>
              <a:pathLst>
                <a:path w="54867" h="9529" extrusionOk="0">
                  <a:moveTo>
                    <a:pt x="1" y="1"/>
                  </a:moveTo>
                  <a:lnTo>
                    <a:pt x="1" y="9529"/>
                  </a:lnTo>
                  <a:lnTo>
                    <a:pt x="54866" y="9529"/>
                  </a:lnTo>
                  <a:lnTo>
                    <a:pt x="548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828;p29">
              <a:extLst>
                <a:ext uri="{FF2B5EF4-FFF2-40B4-BE49-F238E27FC236}">
                  <a16:creationId xmlns:a16="http://schemas.microsoft.com/office/drawing/2014/main" id="{A3A81D71-099C-9287-1AF3-262CA35D8B00}"/>
                </a:ext>
              </a:extLst>
            </p:cNvPr>
            <p:cNvSpPr/>
            <p:nvPr/>
          </p:nvSpPr>
          <p:spPr>
            <a:xfrm>
              <a:off x="3517740" y="3474529"/>
              <a:ext cx="113415" cy="824959"/>
            </a:xfrm>
            <a:custGeom>
              <a:avLst/>
              <a:gdLst/>
              <a:ahLst/>
              <a:cxnLst/>
              <a:rect l="l" t="t" r="r" b="b"/>
              <a:pathLst>
                <a:path w="3225" h="23458" extrusionOk="0">
                  <a:moveTo>
                    <a:pt x="0" y="1"/>
                  </a:moveTo>
                  <a:lnTo>
                    <a:pt x="0" y="23457"/>
                  </a:lnTo>
                  <a:lnTo>
                    <a:pt x="3224" y="23457"/>
                  </a:lnTo>
                  <a:lnTo>
                    <a:pt x="3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829;p29">
              <a:extLst>
                <a:ext uri="{FF2B5EF4-FFF2-40B4-BE49-F238E27FC236}">
                  <a16:creationId xmlns:a16="http://schemas.microsoft.com/office/drawing/2014/main" id="{DEA2B801-AA1F-3BE6-5C25-CD360310E665}"/>
                </a:ext>
              </a:extLst>
            </p:cNvPr>
            <p:cNvSpPr/>
            <p:nvPr/>
          </p:nvSpPr>
          <p:spPr>
            <a:xfrm>
              <a:off x="3395685" y="3467038"/>
              <a:ext cx="235306" cy="113415"/>
            </a:xfrm>
            <a:custGeom>
              <a:avLst/>
              <a:gdLst/>
              <a:ahLst/>
              <a:cxnLst/>
              <a:rect l="l" t="t" r="r" b="b"/>
              <a:pathLst>
                <a:path w="6691" h="3225" extrusionOk="0">
                  <a:moveTo>
                    <a:pt x="0" y="0"/>
                  </a:moveTo>
                  <a:lnTo>
                    <a:pt x="0" y="3224"/>
                  </a:lnTo>
                  <a:lnTo>
                    <a:pt x="6690" y="3224"/>
                  </a:lnTo>
                  <a:lnTo>
                    <a:pt x="66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830;p29">
              <a:extLst>
                <a:ext uri="{FF2B5EF4-FFF2-40B4-BE49-F238E27FC236}">
                  <a16:creationId xmlns:a16="http://schemas.microsoft.com/office/drawing/2014/main" id="{C386C2AE-9EAE-B03C-C510-1662FD0DE6F4}"/>
                </a:ext>
              </a:extLst>
            </p:cNvPr>
            <p:cNvSpPr/>
            <p:nvPr/>
          </p:nvSpPr>
          <p:spPr>
            <a:xfrm>
              <a:off x="3233986" y="4292220"/>
              <a:ext cx="468818" cy="113275"/>
            </a:xfrm>
            <a:custGeom>
              <a:avLst/>
              <a:gdLst/>
              <a:ahLst/>
              <a:cxnLst/>
              <a:rect l="l" t="t" r="r" b="b"/>
              <a:pathLst>
                <a:path w="13331" h="3221" extrusionOk="0">
                  <a:moveTo>
                    <a:pt x="0" y="0"/>
                  </a:moveTo>
                  <a:lnTo>
                    <a:pt x="0" y="3220"/>
                  </a:lnTo>
                  <a:lnTo>
                    <a:pt x="13331" y="3220"/>
                  </a:lnTo>
                  <a:lnTo>
                    <a:pt x="133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831;p29">
              <a:extLst>
                <a:ext uri="{FF2B5EF4-FFF2-40B4-BE49-F238E27FC236}">
                  <a16:creationId xmlns:a16="http://schemas.microsoft.com/office/drawing/2014/main" id="{BCBD7387-999D-37EC-A572-A7184ACBE50A}"/>
                </a:ext>
              </a:extLst>
            </p:cNvPr>
            <p:cNvSpPr/>
            <p:nvPr/>
          </p:nvSpPr>
          <p:spPr>
            <a:xfrm>
              <a:off x="3150499" y="2644442"/>
              <a:ext cx="366973" cy="1518181"/>
            </a:xfrm>
            <a:custGeom>
              <a:avLst/>
              <a:gdLst/>
              <a:ahLst/>
              <a:cxnLst/>
              <a:rect l="l" t="t" r="r" b="b"/>
              <a:pathLst>
                <a:path w="10435" h="43170" extrusionOk="0">
                  <a:moveTo>
                    <a:pt x="5326" y="0"/>
                  </a:moveTo>
                  <a:cubicBezTo>
                    <a:pt x="5304" y="0"/>
                    <a:pt x="5283" y="20"/>
                    <a:pt x="5278" y="42"/>
                  </a:cubicBezTo>
                  <a:lnTo>
                    <a:pt x="4" y="42484"/>
                  </a:lnTo>
                  <a:cubicBezTo>
                    <a:pt x="0" y="42513"/>
                    <a:pt x="21" y="42537"/>
                    <a:pt x="49" y="42542"/>
                  </a:cubicBezTo>
                  <a:lnTo>
                    <a:pt x="5098" y="43169"/>
                  </a:lnTo>
                  <a:cubicBezTo>
                    <a:pt x="5101" y="43170"/>
                    <a:pt x="5103" y="43170"/>
                    <a:pt x="5105" y="43170"/>
                  </a:cubicBezTo>
                  <a:cubicBezTo>
                    <a:pt x="5131" y="43170"/>
                    <a:pt x="5152" y="43150"/>
                    <a:pt x="5155" y="43124"/>
                  </a:cubicBezTo>
                  <a:lnTo>
                    <a:pt x="10430" y="682"/>
                  </a:lnTo>
                  <a:cubicBezTo>
                    <a:pt x="10434" y="658"/>
                    <a:pt x="10418" y="633"/>
                    <a:pt x="10389" y="628"/>
                  </a:cubicBezTo>
                  <a:lnTo>
                    <a:pt x="5332" y="1"/>
                  </a:lnTo>
                  <a:cubicBezTo>
                    <a:pt x="5330" y="1"/>
                    <a:pt x="5328" y="0"/>
                    <a:pt x="5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832;p29">
              <a:extLst>
                <a:ext uri="{FF2B5EF4-FFF2-40B4-BE49-F238E27FC236}">
                  <a16:creationId xmlns:a16="http://schemas.microsoft.com/office/drawing/2014/main" id="{CD4AB1DA-B772-3A24-C52D-A26C9E5FAEB7}"/>
                </a:ext>
              </a:extLst>
            </p:cNvPr>
            <p:cNvSpPr/>
            <p:nvPr/>
          </p:nvSpPr>
          <p:spPr>
            <a:xfrm>
              <a:off x="819895" y="3467425"/>
              <a:ext cx="1484983" cy="1115935"/>
            </a:xfrm>
            <a:custGeom>
              <a:avLst/>
              <a:gdLst/>
              <a:ahLst/>
              <a:cxnLst/>
              <a:rect l="l" t="t" r="r" b="b"/>
              <a:pathLst>
                <a:path w="42226" h="31732" extrusionOk="0">
                  <a:moveTo>
                    <a:pt x="12127" y="1"/>
                  </a:moveTo>
                  <a:cubicBezTo>
                    <a:pt x="11850" y="1"/>
                    <a:pt x="11557" y="46"/>
                    <a:pt x="11250" y="142"/>
                  </a:cubicBezTo>
                  <a:cubicBezTo>
                    <a:pt x="6677" y="1569"/>
                    <a:pt x="0" y="29717"/>
                    <a:pt x="14913" y="31592"/>
                  </a:cubicBezTo>
                  <a:cubicBezTo>
                    <a:pt x="15664" y="31687"/>
                    <a:pt x="16386" y="31731"/>
                    <a:pt x="17080" y="31731"/>
                  </a:cubicBezTo>
                  <a:cubicBezTo>
                    <a:pt x="28591" y="31731"/>
                    <a:pt x="32459" y="19474"/>
                    <a:pt x="35031" y="19234"/>
                  </a:cubicBezTo>
                  <a:cubicBezTo>
                    <a:pt x="35227" y="19215"/>
                    <a:pt x="35419" y="19207"/>
                    <a:pt x="35606" y="19207"/>
                  </a:cubicBezTo>
                  <a:cubicBezTo>
                    <a:pt x="37326" y="19207"/>
                    <a:pt x="38629" y="19917"/>
                    <a:pt x="39493" y="19917"/>
                  </a:cubicBezTo>
                  <a:cubicBezTo>
                    <a:pt x="39837" y="19917"/>
                    <a:pt x="40111" y="19804"/>
                    <a:pt x="40314" y="19489"/>
                  </a:cubicBezTo>
                  <a:cubicBezTo>
                    <a:pt x="41042" y="18354"/>
                    <a:pt x="39387" y="17913"/>
                    <a:pt x="39220" y="17872"/>
                  </a:cubicBezTo>
                  <a:lnTo>
                    <a:pt x="39220" y="17872"/>
                  </a:lnTo>
                  <a:cubicBezTo>
                    <a:pt x="39296" y="17889"/>
                    <a:pt x="39683" y="17975"/>
                    <a:pt x="40121" y="17975"/>
                  </a:cubicBezTo>
                  <a:cubicBezTo>
                    <a:pt x="40611" y="17975"/>
                    <a:pt x="41165" y="17868"/>
                    <a:pt x="41421" y="17442"/>
                  </a:cubicBezTo>
                  <a:cubicBezTo>
                    <a:pt x="41934" y="16589"/>
                    <a:pt x="39888" y="15822"/>
                    <a:pt x="39887" y="15822"/>
                  </a:cubicBezTo>
                  <a:lnTo>
                    <a:pt x="39887" y="15822"/>
                  </a:lnTo>
                  <a:cubicBezTo>
                    <a:pt x="39888" y="15822"/>
                    <a:pt x="40561" y="15961"/>
                    <a:pt x="41168" y="15961"/>
                  </a:cubicBezTo>
                  <a:cubicBezTo>
                    <a:pt x="41724" y="15961"/>
                    <a:pt x="42226" y="15844"/>
                    <a:pt x="42102" y="15395"/>
                  </a:cubicBezTo>
                  <a:cubicBezTo>
                    <a:pt x="41912" y="14697"/>
                    <a:pt x="40015" y="14331"/>
                    <a:pt x="38426" y="14331"/>
                  </a:cubicBezTo>
                  <a:cubicBezTo>
                    <a:pt x="37886" y="14331"/>
                    <a:pt x="37381" y="14373"/>
                    <a:pt x="36991" y="14460"/>
                  </a:cubicBezTo>
                  <a:lnTo>
                    <a:pt x="36393" y="13094"/>
                  </a:lnTo>
                  <a:cubicBezTo>
                    <a:pt x="36393" y="13094"/>
                    <a:pt x="24770" y="24238"/>
                    <a:pt x="18109" y="24238"/>
                  </a:cubicBezTo>
                  <a:cubicBezTo>
                    <a:pt x="17170" y="24238"/>
                    <a:pt x="16330" y="24017"/>
                    <a:pt x="15635" y="23512"/>
                  </a:cubicBezTo>
                  <a:cubicBezTo>
                    <a:pt x="10012" y="19419"/>
                    <a:pt x="14064" y="9091"/>
                    <a:pt x="14831" y="5765"/>
                  </a:cubicBezTo>
                  <a:cubicBezTo>
                    <a:pt x="15512" y="2816"/>
                    <a:pt x="14312" y="1"/>
                    <a:pt x="12127" y="1"/>
                  </a:cubicBezTo>
                  <a:close/>
                </a:path>
              </a:pathLst>
            </a:custGeom>
            <a:solidFill>
              <a:srgbClr val="F1C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833;p29">
              <a:extLst>
                <a:ext uri="{FF2B5EF4-FFF2-40B4-BE49-F238E27FC236}">
                  <a16:creationId xmlns:a16="http://schemas.microsoft.com/office/drawing/2014/main" id="{04DB05A5-F55F-CE7A-243C-947C24CE320B}"/>
                </a:ext>
              </a:extLst>
            </p:cNvPr>
            <p:cNvSpPr/>
            <p:nvPr/>
          </p:nvSpPr>
          <p:spPr>
            <a:xfrm>
              <a:off x="971044" y="3444039"/>
              <a:ext cx="472229" cy="602454"/>
            </a:xfrm>
            <a:custGeom>
              <a:avLst/>
              <a:gdLst/>
              <a:ahLst/>
              <a:cxnLst/>
              <a:rect l="l" t="t" r="r" b="b"/>
              <a:pathLst>
                <a:path w="13428" h="17131" extrusionOk="0">
                  <a:moveTo>
                    <a:pt x="8296" y="1"/>
                  </a:moveTo>
                  <a:cubicBezTo>
                    <a:pt x="8264" y="1"/>
                    <a:pt x="8232" y="2"/>
                    <a:pt x="8200" y="3"/>
                  </a:cubicBezTo>
                  <a:cubicBezTo>
                    <a:pt x="5997" y="84"/>
                    <a:pt x="4266" y="1402"/>
                    <a:pt x="2133" y="7200"/>
                  </a:cubicBezTo>
                  <a:cubicBezTo>
                    <a:pt x="1" y="12996"/>
                    <a:pt x="202" y="17131"/>
                    <a:pt x="202" y="17131"/>
                  </a:cubicBezTo>
                  <a:lnTo>
                    <a:pt x="10664" y="15929"/>
                  </a:lnTo>
                  <a:cubicBezTo>
                    <a:pt x="10664" y="15929"/>
                    <a:pt x="13427" y="1"/>
                    <a:pt x="82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2301;p57">
            <a:extLst>
              <a:ext uri="{FF2B5EF4-FFF2-40B4-BE49-F238E27FC236}">
                <a16:creationId xmlns:a16="http://schemas.microsoft.com/office/drawing/2014/main" id="{D59D10CA-DD13-93CB-DF07-E26CC618C610}"/>
              </a:ext>
            </a:extLst>
          </p:cNvPr>
          <p:cNvGrpSpPr/>
          <p:nvPr/>
        </p:nvGrpSpPr>
        <p:grpSpPr>
          <a:xfrm flipH="1">
            <a:off x="7982022" y="3459042"/>
            <a:ext cx="1818494" cy="4537504"/>
            <a:chOff x="3164850" y="2888850"/>
            <a:chExt cx="258425" cy="736150"/>
          </a:xfrm>
        </p:grpSpPr>
        <p:sp>
          <p:nvSpPr>
            <p:cNvPr id="6" name="Google Shape;2302;p57">
              <a:extLst>
                <a:ext uri="{FF2B5EF4-FFF2-40B4-BE49-F238E27FC236}">
                  <a16:creationId xmlns:a16="http://schemas.microsoft.com/office/drawing/2014/main" id="{889260E9-3F64-CF12-6E21-2C3051F2B878}"/>
                </a:ext>
              </a:extLst>
            </p:cNvPr>
            <p:cNvSpPr/>
            <p:nvPr/>
          </p:nvSpPr>
          <p:spPr>
            <a:xfrm>
              <a:off x="3236650" y="3586625"/>
              <a:ext cx="31525" cy="36800"/>
            </a:xfrm>
            <a:custGeom>
              <a:avLst/>
              <a:gdLst/>
              <a:ahLst/>
              <a:cxnLst/>
              <a:rect l="l" t="t" r="r" b="b"/>
              <a:pathLst>
                <a:path w="1261" h="1472" extrusionOk="0">
                  <a:moveTo>
                    <a:pt x="0" y="1"/>
                  </a:moveTo>
                  <a:lnTo>
                    <a:pt x="0" y="1472"/>
                  </a:lnTo>
                  <a:lnTo>
                    <a:pt x="1072" y="1472"/>
                  </a:lnTo>
                  <a:cubicBezTo>
                    <a:pt x="1174" y="1472"/>
                    <a:pt x="1260" y="1386"/>
                    <a:pt x="1260" y="1284"/>
                  </a:cubicBezTo>
                  <a:lnTo>
                    <a:pt x="12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303;p57">
              <a:extLst>
                <a:ext uri="{FF2B5EF4-FFF2-40B4-BE49-F238E27FC236}">
                  <a16:creationId xmlns:a16="http://schemas.microsoft.com/office/drawing/2014/main" id="{D3F3E87A-5EAE-BCD9-E931-966AE7727237}"/>
                </a:ext>
              </a:extLst>
            </p:cNvPr>
            <p:cNvSpPr/>
            <p:nvPr/>
          </p:nvSpPr>
          <p:spPr>
            <a:xfrm>
              <a:off x="3199475" y="3601300"/>
              <a:ext cx="72225" cy="23700"/>
            </a:xfrm>
            <a:custGeom>
              <a:avLst/>
              <a:gdLst/>
              <a:ahLst/>
              <a:cxnLst/>
              <a:rect l="l" t="t" r="r" b="b"/>
              <a:pathLst>
                <a:path w="2889" h="948" extrusionOk="0">
                  <a:moveTo>
                    <a:pt x="838" y="0"/>
                  </a:moveTo>
                  <a:cubicBezTo>
                    <a:pt x="408" y="0"/>
                    <a:pt x="56" y="321"/>
                    <a:pt x="9" y="736"/>
                  </a:cubicBezTo>
                  <a:lnTo>
                    <a:pt x="1" y="736"/>
                  </a:lnTo>
                  <a:lnTo>
                    <a:pt x="1" y="838"/>
                  </a:lnTo>
                  <a:lnTo>
                    <a:pt x="1" y="885"/>
                  </a:lnTo>
                  <a:lnTo>
                    <a:pt x="1" y="947"/>
                  </a:lnTo>
                  <a:lnTo>
                    <a:pt x="2888" y="947"/>
                  </a:lnTo>
                  <a:lnTo>
                    <a:pt x="2888" y="736"/>
                  </a:lnTo>
                  <a:lnTo>
                    <a:pt x="1487" y="736"/>
                  </a:lnTo>
                  <a:lnTo>
                    <a:pt x="14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304;p57">
              <a:extLst>
                <a:ext uri="{FF2B5EF4-FFF2-40B4-BE49-F238E27FC236}">
                  <a16:creationId xmlns:a16="http://schemas.microsoft.com/office/drawing/2014/main" id="{D43714F1-3E39-E7A8-6FC1-7D0161914DED}"/>
                </a:ext>
              </a:extLst>
            </p:cNvPr>
            <p:cNvSpPr/>
            <p:nvPr/>
          </p:nvSpPr>
          <p:spPr>
            <a:xfrm>
              <a:off x="3314300" y="3586625"/>
              <a:ext cx="31525" cy="36800"/>
            </a:xfrm>
            <a:custGeom>
              <a:avLst/>
              <a:gdLst/>
              <a:ahLst/>
              <a:cxnLst/>
              <a:rect l="l" t="t" r="r" b="b"/>
              <a:pathLst>
                <a:path w="1261" h="1472" extrusionOk="0">
                  <a:moveTo>
                    <a:pt x="1" y="1"/>
                  </a:moveTo>
                  <a:lnTo>
                    <a:pt x="1" y="1284"/>
                  </a:lnTo>
                  <a:cubicBezTo>
                    <a:pt x="1" y="1386"/>
                    <a:pt x="87" y="1472"/>
                    <a:pt x="189" y="1472"/>
                  </a:cubicBezTo>
                  <a:lnTo>
                    <a:pt x="1261" y="1472"/>
                  </a:lnTo>
                  <a:lnTo>
                    <a:pt x="12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305;p57">
              <a:extLst>
                <a:ext uri="{FF2B5EF4-FFF2-40B4-BE49-F238E27FC236}">
                  <a16:creationId xmlns:a16="http://schemas.microsoft.com/office/drawing/2014/main" id="{F816C3A0-7D56-2EC1-AA6A-DA43BCB71F2A}"/>
                </a:ext>
              </a:extLst>
            </p:cNvPr>
            <p:cNvSpPr/>
            <p:nvPr/>
          </p:nvSpPr>
          <p:spPr>
            <a:xfrm>
              <a:off x="3310600" y="3601300"/>
              <a:ext cx="72200" cy="23700"/>
            </a:xfrm>
            <a:custGeom>
              <a:avLst/>
              <a:gdLst/>
              <a:ahLst/>
              <a:cxnLst/>
              <a:rect l="l" t="t" r="r" b="b"/>
              <a:pathLst>
                <a:path w="2888" h="948" extrusionOk="0">
                  <a:moveTo>
                    <a:pt x="1409" y="0"/>
                  </a:moveTo>
                  <a:lnTo>
                    <a:pt x="1409" y="736"/>
                  </a:lnTo>
                  <a:lnTo>
                    <a:pt x="0" y="736"/>
                  </a:lnTo>
                  <a:lnTo>
                    <a:pt x="0" y="947"/>
                  </a:lnTo>
                  <a:lnTo>
                    <a:pt x="2887" y="947"/>
                  </a:lnTo>
                  <a:lnTo>
                    <a:pt x="2887" y="885"/>
                  </a:lnTo>
                  <a:lnTo>
                    <a:pt x="2887" y="838"/>
                  </a:lnTo>
                  <a:lnTo>
                    <a:pt x="2887" y="736"/>
                  </a:lnTo>
                  <a:lnTo>
                    <a:pt x="2880" y="736"/>
                  </a:lnTo>
                  <a:cubicBezTo>
                    <a:pt x="2833" y="321"/>
                    <a:pt x="2480" y="0"/>
                    <a:pt x="20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306;p57">
              <a:extLst>
                <a:ext uri="{FF2B5EF4-FFF2-40B4-BE49-F238E27FC236}">
                  <a16:creationId xmlns:a16="http://schemas.microsoft.com/office/drawing/2014/main" id="{AF5FC7C4-4CCD-B1F1-30F9-0B859A922E09}"/>
                </a:ext>
              </a:extLst>
            </p:cNvPr>
            <p:cNvSpPr/>
            <p:nvPr/>
          </p:nvSpPr>
          <p:spPr>
            <a:xfrm>
              <a:off x="3223750" y="3241950"/>
              <a:ext cx="132825" cy="346850"/>
            </a:xfrm>
            <a:custGeom>
              <a:avLst/>
              <a:gdLst/>
              <a:ahLst/>
              <a:cxnLst/>
              <a:rect l="l" t="t" r="r" b="b"/>
              <a:pathLst>
                <a:path w="5313" h="13874" extrusionOk="0">
                  <a:moveTo>
                    <a:pt x="250" y="1"/>
                  </a:moveTo>
                  <a:cubicBezTo>
                    <a:pt x="188" y="32"/>
                    <a:pt x="16" y="48"/>
                    <a:pt x="16" y="110"/>
                  </a:cubicBezTo>
                  <a:lnTo>
                    <a:pt x="24" y="760"/>
                  </a:lnTo>
                  <a:lnTo>
                    <a:pt x="0" y="760"/>
                  </a:lnTo>
                  <a:lnTo>
                    <a:pt x="180" y="13702"/>
                  </a:lnTo>
                  <a:cubicBezTo>
                    <a:pt x="188" y="13795"/>
                    <a:pt x="266" y="13874"/>
                    <a:pt x="360" y="13874"/>
                  </a:cubicBezTo>
                  <a:lnTo>
                    <a:pt x="1980" y="13874"/>
                  </a:lnTo>
                  <a:cubicBezTo>
                    <a:pt x="2074" y="13874"/>
                    <a:pt x="2152" y="13803"/>
                    <a:pt x="2152" y="13709"/>
                  </a:cubicBezTo>
                  <a:lnTo>
                    <a:pt x="2606" y="3741"/>
                  </a:lnTo>
                  <a:lnTo>
                    <a:pt x="2778" y="3741"/>
                  </a:lnTo>
                  <a:lnTo>
                    <a:pt x="3153" y="13709"/>
                  </a:lnTo>
                  <a:cubicBezTo>
                    <a:pt x="3161" y="13803"/>
                    <a:pt x="3239" y="13874"/>
                    <a:pt x="3333" y="13874"/>
                  </a:cubicBezTo>
                  <a:lnTo>
                    <a:pt x="5141" y="13874"/>
                  </a:lnTo>
                  <a:cubicBezTo>
                    <a:pt x="5235" y="13874"/>
                    <a:pt x="5313" y="13795"/>
                    <a:pt x="5313" y="13702"/>
                  </a:cubicBezTo>
                  <a:lnTo>
                    <a:pt x="5211" y="361"/>
                  </a:lnTo>
                  <a:cubicBezTo>
                    <a:pt x="5211" y="267"/>
                    <a:pt x="250" y="1"/>
                    <a:pt x="2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307;p57">
              <a:extLst>
                <a:ext uri="{FF2B5EF4-FFF2-40B4-BE49-F238E27FC236}">
                  <a16:creationId xmlns:a16="http://schemas.microsoft.com/office/drawing/2014/main" id="{7037A6D0-3532-D94F-5414-F5B3089BD504}"/>
                </a:ext>
              </a:extLst>
            </p:cNvPr>
            <p:cNvSpPr/>
            <p:nvPr/>
          </p:nvSpPr>
          <p:spPr>
            <a:xfrm>
              <a:off x="3198125" y="3214875"/>
              <a:ext cx="46375" cy="61350"/>
            </a:xfrm>
            <a:custGeom>
              <a:avLst/>
              <a:gdLst/>
              <a:ahLst/>
              <a:cxnLst/>
              <a:rect l="l" t="t" r="r" b="b"/>
              <a:pathLst>
                <a:path w="1855" h="2454" extrusionOk="0">
                  <a:moveTo>
                    <a:pt x="1143" y="0"/>
                  </a:moveTo>
                  <a:cubicBezTo>
                    <a:pt x="927" y="0"/>
                    <a:pt x="714" y="93"/>
                    <a:pt x="571" y="262"/>
                  </a:cubicBezTo>
                  <a:cubicBezTo>
                    <a:pt x="563" y="270"/>
                    <a:pt x="556" y="278"/>
                    <a:pt x="548" y="286"/>
                  </a:cubicBezTo>
                  <a:cubicBezTo>
                    <a:pt x="336" y="521"/>
                    <a:pt x="368" y="826"/>
                    <a:pt x="368" y="826"/>
                  </a:cubicBezTo>
                  <a:cubicBezTo>
                    <a:pt x="266" y="982"/>
                    <a:pt x="133" y="1131"/>
                    <a:pt x="24" y="1295"/>
                  </a:cubicBezTo>
                  <a:cubicBezTo>
                    <a:pt x="8" y="1311"/>
                    <a:pt x="0" y="1326"/>
                    <a:pt x="0" y="1350"/>
                  </a:cubicBezTo>
                  <a:cubicBezTo>
                    <a:pt x="0" y="1373"/>
                    <a:pt x="16" y="1389"/>
                    <a:pt x="31" y="1405"/>
                  </a:cubicBezTo>
                  <a:cubicBezTo>
                    <a:pt x="77" y="1451"/>
                    <a:pt x="134" y="1470"/>
                    <a:pt x="191" y="1470"/>
                  </a:cubicBezTo>
                  <a:cubicBezTo>
                    <a:pt x="252" y="1470"/>
                    <a:pt x="312" y="1449"/>
                    <a:pt x="360" y="1413"/>
                  </a:cubicBezTo>
                  <a:cubicBezTo>
                    <a:pt x="423" y="1366"/>
                    <a:pt x="470" y="1311"/>
                    <a:pt x="516" y="1256"/>
                  </a:cubicBezTo>
                  <a:cubicBezTo>
                    <a:pt x="540" y="1225"/>
                    <a:pt x="634" y="1123"/>
                    <a:pt x="634" y="1084"/>
                  </a:cubicBezTo>
                  <a:lnTo>
                    <a:pt x="634" y="1084"/>
                  </a:lnTo>
                  <a:cubicBezTo>
                    <a:pt x="634" y="1084"/>
                    <a:pt x="665" y="1280"/>
                    <a:pt x="438" y="2187"/>
                  </a:cubicBezTo>
                  <a:cubicBezTo>
                    <a:pt x="399" y="2344"/>
                    <a:pt x="665" y="2406"/>
                    <a:pt x="665" y="2406"/>
                  </a:cubicBezTo>
                  <a:cubicBezTo>
                    <a:pt x="727" y="2439"/>
                    <a:pt x="787" y="2453"/>
                    <a:pt x="843" y="2453"/>
                  </a:cubicBezTo>
                  <a:cubicBezTo>
                    <a:pt x="1413" y="2453"/>
                    <a:pt x="1698" y="951"/>
                    <a:pt x="1698" y="951"/>
                  </a:cubicBezTo>
                  <a:lnTo>
                    <a:pt x="1854" y="106"/>
                  </a:lnTo>
                  <a:lnTo>
                    <a:pt x="1275" y="12"/>
                  </a:lnTo>
                  <a:cubicBezTo>
                    <a:pt x="1232" y="4"/>
                    <a:pt x="1187" y="0"/>
                    <a:pt x="1143" y="0"/>
                  </a:cubicBezTo>
                  <a:close/>
                </a:path>
              </a:pathLst>
            </a:custGeom>
            <a:solidFill>
              <a:srgbClr val="F0AC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308;p57">
              <a:extLst>
                <a:ext uri="{FF2B5EF4-FFF2-40B4-BE49-F238E27FC236}">
                  <a16:creationId xmlns:a16="http://schemas.microsoft.com/office/drawing/2014/main" id="{4C522FFA-761B-0ABF-136C-C0C3F4FD4F20}"/>
                </a:ext>
              </a:extLst>
            </p:cNvPr>
            <p:cNvSpPr/>
            <p:nvPr/>
          </p:nvSpPr>
          <p:spPr>
            <a:xfrm>
              <a:off x="3167400" y="3125575"/>
              <a:ext cx="51875" cy="97250"/>
            </a:xfrm>
            <a:custGeom>
              <a:avLst/>
              <a:gdLst/>
              <a:ahLst/>
              <a:cxnLst/>
              <a:rect l="l" t="t" r="r" b="b"/>
              <a:pathLst>
                <a:path w="2075" h="3890" extrusionOk="0">
                  <a:moveTo>
                    <a:pt x="329" y="0"/>
                  </a:moveTo>
                  <a:lnTo>
                    <a:pt x="329" y="32"/>
                  </a:lnTo>
                  <a:lnTo>
                    <a:pt x="149" y="885"/>
                  </a:lnTo>
                  <a:lnTo>
                    <a:pt x="63" y="1315"/>
                  </a:lnTo>
                  <a:cubicBezTo>
                    <a:pt x="1" y="1581"/>
                    <a:pt x="1" y="1863"/>
                    <a:pt x="71" y="2129"/>
                  </a:cubicBezTo>
                  <a:cubicBezTo>
                    <a:pt x="141" y="2395"/>
                    <a:pt x="274" y="2637"/>
                    <a:pt x="447" y="2841"/>
                  </a:cubicBezTo>
                  <a:cubicBezTo>
                    <a:pt x="540" y="2942"/>
                    <a:pt x="642" y="3036"/>
                    <a:pt x="752" y="3107"/>
                  </a:cubicBezTo>
                  <a:lnTo>
                    <a:pt x="932" y="3232"/>
                  </a:lnTo>
                  <a:lnTo>
                    <a:pt x="1659" y="3709"/>
                  </a:lnTo>
                  <a:cubicBezTo>
                    <a:pt x="1753" y="3772"/>
                    <a:pt x="1839" y="3827"/>
                    <a:pt x="1933" y="3889"/>
                  </a:cubicBezTo>
                  <a:cubicBezTo>
                    <a:pt x="1957" y="3349"/>
                    <a:pt x="1980" y="2755"/>
                    <a:pt x="2004" y="2160"/>
                  </a:cubicBezTo>
                  <a:lnTo>
                    <a:pt x="1659" y="1878"/>
                  </a:lnTo>
                  <a:cubicBezTo>
                    <a:pt x="1644" y="1863"/>
                    <a:pt x="1644" y="1855"/>
                    <a:pt x="1636" y="1839"/>
                  </a:cubicBezTo>
                  <a:cubicBezTo>
                    <a:pt x="1636" y="1823"/>
                    <a:pt x="1628" y="1800"/>
                    <a:pt x="1636" y="1784"/>
                  </a:cubicBezTo>
                  <a:cubicBezTo>
                    <a:pt x="1636" y="1761"/>
                    <a:pt x="1792" y="1315"/>
                    <a:pt x="1792" y="1315"/>
                  </a:cubicBezTo>
                  <a:lnTo>
                    <a:pt x="2066" y="486"/>
                  </a:lnTo>
                  <a:lnTo>
                    <a:pt x="2074" y="454"/>
                  </a:lnTo>
                  <a:cubicBezTo>
                    <a:pt x="2074" y="446"/>
                    <a:pt x="2074" y="439"/>
                    <a:pt x="2074" y="431"/>
                  </a:cubicBezTo>
                  <a:lnTo>
                    <a:pt x="329" y="0"/>
                  </a:lnTo>
                  <a:close/>
                </a:path>
              </a:pathLst>
            </a:custGeom>
            <a:solidFill>
              <a:srgbClr val="F0AC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309;p57">
              <a:extLst>
                <a:ext uri="{FF2B5EF4-FFF2-40B4-BE49-F238E27FC236}">
                  <a16:creationId xmlns:a16="http://schemas.microsoft.com/office/drawing/2014/main" id="{5D6FEE3D-A687-083E-2BBB-CE65EB6F9144}"/>
                </a:ext>
              </a:extLst>
            </p:cNvPr>
            <p:cNvSpPr/>
            <p:nvPr/>
          </p:nvSpPr>
          <p:spPr>
            <a:xfrm>
              <a:off x="3197725" y="3162150"/>
              <a:ext cx="12350" cy="10975"/>
            </a:xfrm>
            <a:custGeom>
              <a:avLst/>
              <a:gdLst/>
              <a:ahLst/>
              <a:cxnLst/>
              <a:rect l="l" t="t" r="r" b="b"/>
              <a:pathLst>
                <a:path w="494" h="439" extrusionOk="0">
                  <a:moveTo>
                    <a:pt x="0" y="1"/>
                  </a:moveTo>
                  <a:lnTo>
                    <a:pt x="446" y="439"/>
                  </a:lnTo>
                  <a:cubicBezTo>
                    <a:pt x="399" y="274"/>
                    <a:pt x="493" y="110"/>
                    <a:pt x="493" y="110"/>
                  </a:cubicBezTo>
                  <a:lnTo>
                    <a:pt x="0" y="1"/>
                  </a:lnTo>
                  <a:close/>
                </a:path>
              </a:pathLst>
            </a:custGeom>
            <a:solidFill>
              <a:srgbClr val="C78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310;p57">
              <a:extLst>
                <a:ext uri="{FF2B5EF4-FFF2-40B4-BE49-F238E27FC236}">
                  <a16:creationId xmlns:a16="http://schemas.microsoft.com/office/drawing/2014/main" id="{71D3CE88-C8AF-9B50-DC9C-87DEBDEA2285}"/>
                </a:ext>
              </a:extLst>
            </p:cNvPr>
            <p:cNvSpPr/>
            <p:nvPr/>
          </p:nvSpPr>
          <p:spPr>
            <a:xfrm>
              <a:off x="3166225" y="3019550"/>
              <a:ext cx="227725" cy="269775"/>
            </a:xfrm>
            <a:custGeom>
              <a:avLst/>
              <a:gdLst/>
              <a:ahLst/>
              <a:cxnLst/>
              <a:rect l="l" t="t" r="r" b="b"/>
              <a:pathLst>
                <a:path w="9109" h="10791" extrusionOk="0">
                  <a:moveTo>
                    <a:pt x="5619" y="1"/>
                  </a:moveTo>
                  <a:cubicBezTo>
                    <a:pt x="4961" y="1"/>
                    <a:pt x="4304" y="16"/>
                    <a:pt x="3647" y="47"/>
                  </a:cubicBezTo>
                  <a:cubicBezTo>
                    <a:pt x="2700" y="87"/>
                    <a:pt x="1746" y="673"/>
                    <a:pt x="1112" y="1354"/>
                  </a:cubicBezTo>
                  <a:cubicBezTo>
                    <a:pt x="885" y="1597"/>
                    <a:pt x="689" y="1863"/>
                    <a:pt x="556" y="2168"/>
                  </a:cubicBezTo>
                  <a:cubicBezTo>
                    <a:pt x="486" y="2309"/>
                    <a:pt x="1" y="4155"/>
                    <a:pt x="24" y="4155"/>
                  </a:cubicBezTo>
                  <a:lnTo>
                    <a:pt x="376" y="4241"/>
                  </a:lnTo>
                  <a:lnTo>
                    <a:pt x="2121" y="4672"/>
                  </a:lnTo>
                  <a:cubicBezTo>
                    <a:pt x="2121" y="4680"/>
                    <a:pt x="2121" y="4687"/>
                    <a:pt x="2121" y="4695"/>
                  </a:cubicBezTo>
                  <a:cubicBezTo>
                    <a:pt x="2098" y="5251"/>
                    <a:pt x="2074" y="5830"/>
                    <a:pt x="2051" y="6401"/>
                  </a:cubicBezTo>
                  <a:cubicBezTo>
                    <a:pt x="2027" y="6996"/>
                    <a:pt x="2004" y="7590"/>
                    <a:pt x="1980" y="8130"/>
                  </a:cubicBezTo>
                  <a:cubicBezTo>
                    <a:pt x="1933" y="9241"/>
                    <a:pt x="1902" y="10157"/>
                    <a:pt x="1886" y="10564"/>
                  </a:cubicBezTo>
                  <a:cubicBezTo>
                    <a:pt x="1886" y="10689"/>
                    <a:pt x="1972" y="10790"/>
                    <a:pt x="2090" y="10790"/>
                  </a:cubicBezTo>
                  <a:cubicBezTo>
                    <a:pt x="3052" y="10790"/>
                    <a:pt x="6495" y="10744"/>
                    <a:pt x="7645" y="10728"/>
                  </a:cubicBezTo>
                  <a:cubicBezTo>
                    <a:pt x="7856" y="10728"/>
                    <a:pt x="8029" y="10564"/>
                    <a:pt x="8036" y="10352"/>
                  </a:cubicBezTo>
                  <a:cubicBezTo>
                    <a:pt x="8083" y="9171"/>
                    <a:pt x="8232" y="5485"/>
                    <a:pt x="8271" y="3545"/>
                  </a:cubicBezTo>
                  <a:lnTo>
                    <a:pt x="9069" y="2637"/>
                  </a:lnTo>
                  <a:cubicBezTo>
                    <a:pt x="9108" y="814"/>
                    <a:pt x="8083" y="368"/>
                    <a:pt x="7176" y="71"/>
                  </a:cubicBezTo>
                  <a:cubicBezTo>
                    <a:pt x="7004" y="16"/>
                    <a:pt x="6792" y="24"/>
                    <a:pt x="6612" y="16"/>
                  </a:cubicBezTo>
                  <a:cubicBezTo>
                    <a:pt x="6284" y="8"/>
                    <a:pt x="5955" y="1"/>
                    <a:pt x="56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311;p57">
              <a:extLst>
                <a:ext uri="{FF2B5EF4-FFF2-40B4-BE49-F238E27FC236}">
                  <a16:creationId xmlns:a16="http://schemas.microsoft.com/office/drawing/2014/main" id="{58B4B20C-5FC2-1562-D1D6-59822849D2D3}"/>
                </a:ext>
              </a:extLst>
            </p:cNvPr>
            <p:cNvSpPr/>
            <p:nvPr/>
          </p:nvSpPr>
          <p:spPr>
            <a:xfrm>
              <a:off x="3344425" y="2986700"/>
              <a:ext cx="35625" cy="66325"/>
            </a:xfrm>
            <a:custGeom>
              <a:avLst/>
              <a:gdLst/>
              <a:ahLst/>
              <a:cxnLst/>
              <a:rect l="l" t="t" r="r" b="b"/>
              <a:pathLst>
                <a:path w="1425" h="2653" extrusionOk="0">
                  <a:moveTo>
                    <a:pt x="361" y="0"/>
                  </a:moveTo>
                  <a:cubicBezTo>
                    <a:pt x="165" y="0"/>
                    <a:pt x="1" y="157"/>
                    <a:pt x="1" y="352"/>
                  </a:cubicBezTo>
                  <a:lnTo>
                    <a:pt x="1" y="2300"/>
                  </a:lnTo>
                  <a:cubicBezTo>
                    <a:pt x="1" y="2496"/>
                    <a:pt x="165" y="2653"/>
                    <a:pt x="361" y="2653"/>
                  </a:cubicBezTo>
                  <a:lnTo>
                    <a:pt x="1065" y="2653"/>
                  </a:lnTo>
                  <a:cubicBezTo>
                    <a:pt x="1268" y="2653"/>
                    <a:pt x="1425" y="2496"/>
                    <a:pt x="1425" y="2300"/>
                  </a:cubicBezTo>
                  <a:lnTo>
                    <a:pt x="1425" y="352"/>
                  </a:lnTo>
                  <a:cubicBezTo>
                    <a:pt x="1425" y="157"/>
                    <a:pt x="1268" y="0"/>
                    <a:pt x="1065" y="0"/>
                  </a:cubicBezTo>
                  <a:close/>
                </a:path>
              </a:pathLst>
            </a:custGeom>
            <a:solidFill>
              <a:schemeClr val="tx2">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75000"/>
                  </a:schemeClr>
                </a:solidFill>
              </a:endParaRPr>
            </a:p>
          </p:txBody>
        </p:sp>
        <p:sp>
          <p:nvSpPr>
            <p:cNvPr id="2062" name="Google Shape;2312;p57">
              <a:extLst>
                <a:ext uri="{FF2B5EF4-FFF2-40B4-BE49-F238E27FC236}">
                  <a16:creationId xmlns:a16="http://schemas.microsoft.com/office/drawing/2014/main" id="{B0EFA47E-3F37-248F-9C92-151C876C8C38}"/>
                </a:ext>
              </a:extLst>
            </p:cNvPr>
            <p:cNvSpPr/>
            <p:nvPr/>
          </p:nvSpPr>
          <p:spPr>
            <a:xfrm>
              <a:off x="3342275" y="2999750"/>
              <a:ext cx="81000" cy="164750"/>
            </a:xfrm>
            <a:custGeom>
              <a:avLst/>
              <a:gdLst/>
              <a:ahLst/>
              <a:cxnLst/>
              <a:rect l="l" t="t" r="r" b="b"/>
              <a:pathLst>
                <a:path w="3240" h="6590" extrusionOk="0">
                  <a:moveTo>
                    <a:pt x="1628" y="1"/>
                  </a:moveTo>
                  <a:cubicBezTo>
                    <a:pt x="1494" y="1"/>
                    <a:pt x="1314" y="108"/>
                    <a:pt x="1292" y="339"/>
                  </a:cubicBezTo>
                  <a:cubicBezTo>
                    <a:pt x="1253" y="738"/>
                    <a:pt x="1182" y="761"/>
                    <a:pt x="1182" y="761"/>
                  </a:cubicBezTo>
                  <a:cubicBezTo>
                    <a:pt x="1182" y="761"/>
                    <a:pt x="1132" y="823"/>
                    <a:pt x="898" y="823"/>
                  </a:cubicBezTo>
                  <a:cubicBezTo>
                    <a:pt x="856" y="823"/>
                    <a:pt x="807" y="821"/>
                    <a:pt x="752" y="816"/>
                  </a:cubicBezTo>
                  <a:cubicBezTo>
                    <a:pt x="699" y="809"/>
                    <a:pt x="645" y="806"/>
                    <a:pt x="591" y="806"/>
                  </a:cubicBezTo>
                  <a:cubicBezTo>
                    <a:pt x="457" y="806"/>
                    <a:pt x="326" y="825"/>
                    <a:pt x="220" y="847"/>
                  </a:cubicBezTo>
                  <a:cubicBezTo>
                    <a:pt x="95" y="871"/>
                    <a:pt x="16" y="996"/>
                    <a:pt x="32" y="1121"/>
                  </a:cubicBezTo>
                  <a:cubicBezTo>
                    <a:pt x="46" y="1213"/>
                    <a:pt x="131" y="1280"/>
                    <a:pt x="223" y="1280"/>
                  </a:cubicBezTo>
                  <a:cubicBezTo>
                    <a:pt x="223" y="1280"/>
                    <a:pt x="223" y="1280"/>
                    <a:pt x="223" y="1280"/>
                  </a:cubicBezTo>
                  <a:lnTo>
                    <a:pt x="223" y="1280"/>
                  </a:lnTo>
                  <a:lnTo>
                    <a:pt x="188" y="1285"/>
                  </a:lnTo>
                  <a:cubicBezTo>
                    <a:pt x="79" y="1309"/>
                    <a:pt x="1" y="1411"/>
                    <a:pt x="16" y="1520"/>
                  </a:cubicBezTo>
                  <a:lnTo>
                    <a:pt x="24" y="1559"/>
                  </a:lnTo>
                  <a:cubicBezTo>
                    <a:pt x="38" y="1659"/>
                    <a:pt x="130" y="1726"/>
                    <a:pt x="228" y="1726"/>
                  </a:cubicBezTo>
                  <a:cubicBezTo>
                    <a:pt x="238" y="1726"/>
                    <a:pt x="249" y="1725"/>
                    <a:pt x="259" y="1724"/>
                  </a:cubicBezTo>
                  <a:lnTo>
                    <a:pt x="326" y="1713"/>
                  </a:lnTo>
                  <a:lnTo>
                    <a:pt x="326" y="1713"/>
                  </a:lnTo>
                  <a:cubicBezTo>
                    <a:pt x="250" y="1737"/>
                    <a:pt x="197" y="1817"/>
                    <a:pt x="212" y="1904"/>
                  </a:cubicBezTo>
                  <a:lnTo>
                    <a:pt x="212" y="1927"/>
                  </a:lnTo>
                  <a:cubicBezTo>
                    <a:pt x="234" y="2042"/>
                    <a:pt x="335" y="2125"/>
                    <a:pt x="449" y="2125"/>
                  </a:cubicBezTo>
                  <a:cubicBezTo>
                    <a:pt x="458" y="2125"/>
                    <a:pt x="468" y="2124"/>
                    <a:pt x="478" y="2123"/>
                  </a:cubicBezTo>
                  <a:lnTo>
                    <a:pt x="567" y="2107"/>
                  </a:lnTo>
                  <a:lnTo>
                    <a:pt x="567" y="2107"/>
                  </a:lnTo>
                  <a:cubicBezTo>
                    <a:pt x="538" y="2121"/>
                    <a:pt x="519" y="2153"/>
                    <a:pt x="525" y="2185"/>
                  </a:cubicBezTo>
                  <a:cubicBezTo>
                    <a:pt x="547" y="2315"/>
                    <a:pt x="655" y="2398"/>
                    <a:pt x="782" y="2398"/>
                  </a:cubicBezTo>
                  <a:cubicBezTo>
                    <a:pt x="792" y="2398"/>
                    <a:pt x="803" y="2398"/>
                    <a:pt x="814" y="2397"/>
                  </a:cubicBezTo>
                  <a:lnTo>
                    <a:pt x="1167" y="2334"/>
                  </a:lnTo>
                  <a:lnTo>
                    <a:pt x="1198" y="2616"/>
                  </a:lnTo>
                  <a:lnTo>
                    <a:pt x="1276" y="5683"/>
                  </a:lnTo>
                  <a:cubicBezTo>
                    <a:pt x="1300" y="6074"/>
                    <a:pt x="1550" y="6410"/>
                    <a:pt x="1918" y="6544"/>
                  </a:cubicBezTo>
                  <a:cubicBezTo>
                    <a:pt x="2005" y="6575"/>
                    <a:pt x="2090" y="6590"/>
                    <a:pt x="2172" y="6590"/>
                  </a:cubicBezTo>
                  <a:cubicBezTo>
                    <a:pt x="2537" y="6590"/>
                    <a:pt x="2838" y="6302"/>
                    <a:pt x="2997" y="5957"/>
                  </a:cubicBezTo>
                  <a:cubicBezTo>
                    <a:pt x="3240" y="5448"/>
                    <a:pt x="3130" y="4971"/>
                    <a:pt x="3005" y="4439"/>
                  </a:cubicBezTo>
                  <a:cubicBezTo>
                    <a:pt x="2864" y="3828"/>
                    <a:pt x="2716" y="3195"/>
                    <a:pt x="2544" y="2584"/>
                  </a:cubicBezTo>
                  <a:cubicBezTo>
                    <a:pt x="2458" y="2271"/>
                    <a:pt x="2356" y="1958"/>
                    <a:pt x="2254" y="1653"/>
                  </a:cubicBezTo>
                  <a:cubicBezTo>
                    <a:pt x="2152" y="1379"/>
                    <a:pt x="2066" y="1074"/>
                    <a:pt x="1910" y="824"/>
                  </a:cubicBezTo>
                  <a:lnTo>
                    <a:pt x="1816" y="683"/>
                  </a:lnTo>
                  <a:cubicBezTo>
                    <a:pt x="1816" y="683"/>
                    <a:pt x="1667" y="456"/>
                    <a:pt x="1761" y="182"/>
                  </a:cubicBezTo>
                  <a:cubicBezTo>
                    <a:pt x="1805" y="64"/>
                    <a:pt x="1730" y="1"/>
                    <a:pt x="1628" y="1"/>
                  </a:cubicBezTo>
                  <a:close/>
                </a:path>
              </a:pathLst>
            </a:custGeom>
            <a:solidFill>
              <a:srgbClr val="F0AC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313;p57">
              <a:extLst>
                <a:ext uri="{FF2B5EF4-FFF2-40B4-BE49-F238E27FC236}">
                  <a16:creationId xmlns:a16="http://schemas.microsoft.com/office/drawing/2014/main" id="{8D66C7E7-DC41-C176-A3C9-90B7CED784E0}"/>
                </a:ext>
              </a:extLst>
            </p:cNvPr>
            <p:cNvSpPr/>
            <p:nvPr/>
          </p:nvSpPr>
          <p:spPr>
            <a:xfrm>
              <a:off x="3346000" y="3029925"/>
              <a:ext cx="10200" cy="2950"/>
            </a:xfrm>
            <a:custGeom>
              <a:avLst/>
              <a:gdLst/>
              <a:ahLst/>
              <a:cxnLst/>
              <a:rect l="l" t="t" r="r" b="b"/>
              <a:pathLst>
                <a:path w="408" h="118" extrusionOk="0">
                  <a:moveTo>
                    <a:pt x="360" y="0"/>
                  </a:moveTo>
                  <a:lnTo>
                    <a:pt x="32" y="39"/>
                  </a:lnTo>
                  <a:cubicBezTo>
                    <a:pt x="16" y="39"/>
                    <a:pt x="0" y="63"/>
                    <a:pt x="0" y="78"/>
                  </a:cubicBezTo>
                  <a:cubicBezTo>
                    <a:pt x="0" y="102"/>
                    <a:pt x="16" y="118"/>
                    <a:pt x="39" y="118"/>
                  </a:cubicBezTo>
                  <a:lnTo>
                    <a:pt x="47" y="118"/>
                  </a:lnTo>
                  <a:lnTo>
                    <a:pt x="368" y="78"/>
                  </a:lnTo>
                  <a:cubicBezTo>
                    <a:pt x="392" y="78"/>
                    <a:pt x="407" y="55"/>
                    <a:pt x="399" y="32"/>
                  </a:cubicBezTo>
                  <a:cubicBezTo>
                    <a:pt x="399" y="16"/>
                    <a:pt x="376" y="0"/>
                    <a:pt x="360" y="0"/>
                  </a:cubicBezTo>
                  <a:close/>
                </a:path>
              </a:pathLst>
            </a:custGeom>
            <a:solidFill>
              <a:srgbClr val="C78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314;p57">
              <a:extLst>
                <a:ext uri="{FF2B5EF4-FFF2-40B4-BE49-F238E27FC236}">
                  <a16:creationId xmlns:a16="http://schemas.microsoft.com/office/drawing/2014/main" id="{8379EECA-B7CD-3A54-1FB0-23773F68D1A0}"/>
                </a:ext>
              </a:extLst>
            </p:cNvPr>
            <p:cNvSpPr/>
            <p:nvPr/>
          </p:nvSpPr>
          <p:spPr>
            <a:xfrm>
              <a:off x="3350100" y="3040100"/>
              <a:ext cx="12150" cy="3350"/>
            </a:xfrm>
            <a:custGeom>
              <a:avLst/>
              <a:gdLst/>
              <a:ahLst/>
              <a:cxnLst/>
              <a:rect l="l" t="t" r="r" b="b"/>
              <a:pathLst>
                <a:path w="486" h="134" extrusionOk="0">
                  <a:moveTo>
                    <a:pt x="439" y="0"/>
                  </a:moveTo>
                  <a:lnTo>
                    <a:pt x="32" y="55"/>
                  </a:lnTo>
                  <a:cubicBezTo>
                    <a:pt x="16" y="63"/>
                    <a:pt x="1" y="78"/>
                    <a:pt x="1" y="102"/>
                  </a:cubicBezTo>
                  <a:cubicBezTo>
                    <a:pt x="1" y="125"/>
                    <a:pt x="24" y="133"/>
                    <a:pt x="40" y="133"/>
                  </a:cubicBezTo>
                  <a:lnTo>
                    <a:pt x="48" y="133"/>
                  </a:lnTo>
                  <a:lnTo>
                    <a:pt x="454" y="78"/>
                  </a:lnTo>
                  <a:cubicBezTo>
                    <a:pt x="478" y="78"/>
                    <a:pt x="486" y="55"/>
                    <a:pt x="486" y="39"/>
                  </a:cubicBezTo>
                  <a:cubicBezTo>
                    <a:pt x="486" y="16"/>
                    <a:pt x="462" y="0"/>
                    <a:pt x="439" y="0"/>
                  </a:cubicBezTo>
                  <a:close/>
                </a:path>
              </a:pathLst>
            </a:custGeom>
            <a:solidFill>
              <a:srgbClr val="C78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315;p57">
              <a:extLst>
                <a:ext uri="{FF2B5EF4-FFF2-40B4-BE49-F238E27FC236}">
                  <a16:creationId xmlns:a16="http://schemas.microsoft.com/office/drawing/2014/main" id="{4A95FCFF-2A3A-DF36-5BC3-1E6BEE2A5DF4}"/>
                </a:ext>
              </a:extLst>
            </p:cNvPr>
            <p:cNvSpPr/>
            <p:nvPr/>
          </p:nvSpPr>
          <p:spPr>
            <a:xfrm>
              <a:off x="3355000" y="3050225"/>
              <a:ext cx="9800" cy="2800"/>
            </a:xfrm>
            <a:custGeom>
              <a:avLst/>
              <a:gdLst/>
              <a:ahLst/>
              <a:cxnLst/>
              <a:rect l="l" t="t" r="r" b="b"/>
              <a:pathLst>
                <a:path w="392" h="112" extrusionOk="0">
                  <a:moveTo>
                    <a:pt x="351" y="0"/>
                  </a:moveTo>
                  <a:cubicBezTo>
                    <a:pt x="349" y="0"/>
                    <a:pt x="347" y="1"/>
                    <a:pt x="345" y="2"/>
                  </a:cubicBezTo>
                  <a:lnTo>
                    <a:pt x="39" y="33"/>
                  </a:lnTo>
                  <a:cubicBezTo>
                    <a:pt x="16" y="33"/>
                    <a:pt x="0" y="57"/>
                    <a:pt x="0" y="80"/>
                  </a:cubicBezTo>
                  <a:cubicBezTo>
                    <a:pt x="8" y="96"/>
                    <a:pt x="24" y="112"/>
                    <a:pt x="39" y="112"/>
                  </a:cubicBezTo>
                  <a:lnTo>
                    <a:pt x="47" y="112"/>
                  </a:lnTo>
                  <a:lnTo>
                    <a:pt x="352" y="80"/>
                  </a:lnTo>
                  <a:cubicBezTo>
                    <a:pt x="376" y="80"/>
                    <a:pt x="391" y="57"/>
                    <a:pt x="384" y="33"/>
                  </a:cubicBezTo>
                  <a:cubicBezTo>
                    <a:pt x="384" y="20"/>
                    <a:pt x="366" y="0"/>
                    <a:pt x="351" y="0"/>
                  </a:cubicBezTo>
                  <a:close/>
                </a:path>
              </a:pathLst>
            </a:custGeom>
            <a:solidFill>
              <a:srgbClr val="C78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316;p57">
              <a:extLst>
                <a:ext uri="{FF2B5EF4-FFF2-40B4-BE49-F238E27FC236}">
                  <a16:creationId xmlns:a16="http://schemas.microsoft.com/office/drawing/2014/main" id="{11BE5A25-E16E-9D77-0A5F-85E16CB650E3}"/>
                </a:ext>
              </a:extLst>
            </p:cNvPr>
            <p:cNvSpPr/>
            <p:nvPr/>
          </p:nvSpPr>
          <p:spPr>
            <a:xfrm>
              <a:off x="3218450" y="3109925"/>
              <a:ext cx="8825" cy="47950"/>
            </a:xfrm>
            <a:custGeom>
              <a:avLst/>
              <a:gdLst/>
              <a:ahLst/>
              <a:cxnLst/>
              <a:rect l="l" t="t" r="r" b="b"/>
              <a:pathLst>
                <a:path w="353" h="1918" extrusionOk="0">
                  <a:moveTo>
                    <a:pt x="353" y="0"/>
                  </a:moveTo>
                  <a:lnTo>
                    <a:pt x="32" y="1057"/>
                  </a:lnTo>
                  <a:lnTo>
                    <a:pt x="1" y="1917"/>
                  </a:lnTo>
                  <a:lnTo>
                    <a:pt x="1" y="1917"/>
                  </a:lnTo>
                  <a:lnTo>
                    <a:pt x="337" y="1096"/>
                  </a:lnTo>
                  <a:lnTo>
                    <a:pt x="3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317;p57">
              <a:extLst>
                <a:ext uri="{FF2B5EF4-FFF2-40B4-BE49-F238E27FC236}">
                  <a16:creationId xmlns:a16="http://schemas.microsoft.com/office/drawing/2014/main" id="{7FA9FB71-D1A8-C5B7-91AD-6FDB0AAC02AC}"/>
                </a:ext>
              </a:extLst>
            </p:cNvPr>
            <p:cNvSpPr/>
            <p:nvPr/>
          </p:nvSpPr>
          <p:spPr>
            <a:xfrm>
              <a:off x="3164850" y="3116575"/>
              <a:ext cx="58125" cy="22900"/>
            </a:xfrm>
            <a:custGeom>
              <a:avLst/>
              <a:gdLst/>
              <a:ahLst/>
              <a:cxnLst/>
              <a:rect l="l" t="t" r="r" b="b"/>
              <a:pathLst>
                <a:path w="2325" h="916" extrusionOk="0">
                  <a:moveTo>
                    <a:pt x="87" y="0"/>
                  </a:moveTo>
                  <a:lnTo>
                    <a:pt x="1" y="368"/>
                  </a:lnTo>
                  <a:lnTo>
                    <a:pt x="2231" y="916"/>
                  </a:lnTo>
                  <a:lnTo>
                    <a:pt x="2325" y="587"/>
                  </a:lnTo>
                  <a:lnTo>
                    <a:pt x="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318;p57">
              <a:extLst>
                <a:ext uri="{FF2B5EF4-FFF2-40B4-BE49-F238E27FC236}">
                  <a16:creationId xmlns:a16="http://schemas.microsoft.com/office/drawing/2014/main" id="{BB9CAA9F-E4F2-8E9D-1383-5DFFF7F9285F}"/>
                </a:ext>
              </a:extLst>
            </p:cNvPr>
            <p:cNvSpPr/>
            <p:nvPr/>
          </p:nvSpPr>
          <p:spPr>
            <a:xfrm>
              <a:off x="3361450" y="3086050"/>
              <a:ext cx="11575" cy="40325"/>
            </a:xfrm>
            <a:custGeom>
              <a:avLst/>
              <a:gdLst/>
              <a:ahLst/>
              <a:cxnLst/>
              <a:rect l="l" t="t" r="r" b="b"/>
              <a:pathLst>
                <a:path w="463" h="1613" extrusionOk="0">
                  <a:moveTo>
                    <a:pt x="0" y="1"/>
                  </a:moveTo>
                  <a:lnTo>
                    <a:pt x="446" y="1613"/>
                  </a:lnTo>
                  <a:lnTo>
                    <a:pt x="462" y="885"/>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319;p57">
              <a:extLst>
                <a:ext uri="{FF2B5EF4-FFF2-40B4-BE49-F238E27FC236}">
                  <a16:creationId xmlns:a16="http://schemas.microsoft.com/office/drawing/2014/main" id="{46AA63E2-668F-7821-99B3-8777F76B7FCB}"/>
                </a:ext>
              </a:extLst>
            </p:cNvPr>
            <p:cNvSpPr/>
            <p:nvPr/>
          </p:nvSpPr>
          <p:spPr>
            <a:xfrm>
              <a:off x="3255825" y="2888850"/>
              <a:ext cx="90575" cy="73800"/>
            </a:xfrm>
            <a:custGeom>
              <a:avLst/>
              <a:gdLst/>
              <a:ahLst/>
              <a:cxnLst/>
              <a:rect l="l" t="t" r="r" b="b"/>
              <a:pathLst>
                <a:path w="3623" h="2952" extrusionOk="0">
                  <a:moveTo>
                    <a:pt x="2108" y="0"/>
                  </a:moveTo>
                  <a:cubicBezTo>
                    <a:pt x="1869" y="0"/>
                    <a:pt x="1788" y="180"/>
                    <a:pt x="1690" y="284"/>
                  </a:cubicBezTo>
                  <a:cubicBezTo>
                    <a:pt x="1636" y="260"/>
                    <a:pt x="1573" y="244"/>
                    <a:pt x="1503" y="244"/>
                  </a:cubicBezTo>
                  <a:cubicBezTo>
                    <a:pt x="1487" y="243"/>
                    <a:pt x="1472" y="243"/>
                    <a:pt x="1457" y="243"/>
                  </a:cubicBezTo>
                  <a:cubicBezTo>
                    <a:pt x="1263" y="243"/>
                    <a:pt x="1087" y="334"/>
                    <a:pt x="970" y="479"/>
                  </a:cubicBezTo>
                  <a:cubicBezTo>
                    <a:pt x="931" y="479"/>
                    <a:pt x="884" y="479"/>
                    <a:pt x="830" y="471"/>
                  </a:cubicBezTo>
                  <a:lnTo>
                    <a:pt x="728" y="471"/>
                  </a:lnTo>
                  <a:cubicBezTo>
                    <a:pt x="532" y="487"/>
                    <a:pt x="360" y="581"/>
                    <a:pt x="251" y="729"/>
                  </a:cubicBezTo>
                  <a:cubicBezTo>
                    <a:pt x="102" y="925"/>
                    <a:pt x="24" y="1222"/>
                    <a:pt x="102" y="1614"/>
                  </a:cubicBezTo>
                  <a:lnTo>
                    <a:pt x="118" y="1684"/>
                  </a:lnTo>
                  <a:cubicBezTo>
                    <a:pt x="47" y="1754"/>
                    <a:pt x="0" y="1856"/>
                    <a:pt x="0" y="1966"/>
                  </a:cubicBezTo>
                  <a:cubicBezTo>
                    <a:pt x="0" y="2091"/>
                    <a:pt x="55" y="2200"/>
                    <a:pt x="141" y="2271"/>
                  </a:cubicBezTo>
                  <a:cubicBezTo>
                    <a:pt x="86" y="2341"/>
                    <a:pt x="55" y="2427"/>
                    <a:pt x="55" y="2529"/>
                  </a:cubicBezTo>
                  <a:cubicBezTo>
                    <a:pt x="55" y="2662"/>
                    <a:pt x="118" y="2787"/>
                    <a:pt x="219" y="2858"/>
                  </a:cubicBezTo>
                  <a:lnTo>
                    <a:pt x="219" y="2952"/>
                  </a:lnTo>
                  <a:lnTo>
                    <a:pt x="2942" y="2952"/>
                  </a:lnTo>
                  <a:lnTo>
                    <a:pt x="2942" y="2122"/>
                  </a:lnTo>
                  <a:cubicBezTo>
                    <a:pt x="3200" y="2122"/>
                    <a:pt x="3412" y="1927"/>
                    <a:pt x="3427" y="1661"/>
                  </a:cubicBezTo>
                  <a:cubicBezTo>
                    <a:pt x="3443" y="1512"/>
                    <a:pt x="3380" y="1363"/>
                    <a:pt x="3271" y="1269"/>
                  </a:cubicBezTo>
                  <a:cubicBezTo>
                    <a:pt x="3420" y="1129"/>
                    <a:pt x="3623" y="870"/>
                    <a:pt x="3427" y="620"/>
                  </a:cubicBezTo>
                  <a:cubicBezTo>
                    <a:pt x="3303" y="466"/>
                    <a:pt x="3148" y="412"/>
                    <a:pt x="2996" y="412"/>
                  </a:cubicBezTo>
                  <a:cubicBezTo>
                    <a:pt x="2871" y="412"/>
                    <a:pt x="2748" y="449"/>
                    <a:pt x="2645" y="495"/>
                  </a:cubicBezTo>
                  <a:cubicBezTo>
                    <a:pt x="2633" y="502"/>
                    <a:pt x="2621" y="505"/>
                    <a:pt x="2609" y="505"/>
                  </a:cubicBezTo>
                  <a:cubicBezTo>
                    <a:pt x="2569" y="505"/>
                    <a:pt x="2537" y="467"/>
                    <a:pt x="2543" y="424"/>
                  </a:cubicBezTo>
                  <a:cubicBezTo>
                    <a:pt x="2575" y="284"/>
                    <a:pt x="2551" y="104"/>
                    <a:pt x="2277" y="25"/>
                  </a:cubicBezTo>
                  <a:cubicBezTo>
                    <a:pt x="2213" y="8"/>
                    <a:pt x="2157" y="0"/>
                    <a:pt x="2108" y="0"/>
                  </a:cubicBezTo>
                  <a:close/>
                </a:path>
              </a:pathLst>
            </a:custGeom>
            <a:solidFill>
              <a:schemeClr val="bg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320;p57">
              <a:extLst>
                <a:ext uri="{FF2B5EF4-FFF2-40B4-BE49-F238E27FC236}">
                  <a16:creationId xmlns:a16="http://schemas.microsoft.com/office/drawing/2014/main" id="{5F11B96F-2FB6-AF56-D410-9BD01C81B312}"/>
                </a:ext>
              </a:extLst>
            </p:cNvPr>
            <p:cNvSpPr/>
            <p:nvPr/>
          </p:nvSpPr>
          <p:spPr>
            <a:xfrm>
              <a:off x="3255225" y="2928200"/>
              <a:ext cx="75350" cy="106625"/>
            </a:xfrm>
            <a:custGeom>
              <a:avLst/>
              <a:gdLst/>
              <a:ahLst/>
              <a:cxnLst/>
              <a:rect l="l" t="t" r="r" b="b"/>
              <a:pathLst>
                <a:path w="3014" h="4265" extrusionOk="0">
                  <a:moveTo>
                    <a:pt x="2951" y="1"/>
                  </a:moveTo>
                  <a:cubicBezTo>
                    <a:pt x="2821" y="196"/>
                    <a:pt x="2604" y="324"/>
                    <a:pt x="2356" y="324"/>
                  </a:cubicBezTo>
                  <a:cubicBezTo>
                    <a:pt x="2335" y="324"/>
                    <a:pt x="2314" y="323"/>
                    <a:pt x="2293" y="321"/>
                  </a:cubicBezTo>
                  <a:cubicBezTo>
                    <a:pt x="2106" y="314"/>
                    <a:pt x="1933" y="227"/>
                    <a:pt x="1816" y="102"/>
                  </a:cubicBezTo>
                  <a:lnTo>
                    <a:pt x="1753" y="102"/>
                  </a:lnTo>
                  <a:cubicBezTo>
                    <a:pt x="1622" y="263"/>
                    <a:pt x="1421" y="370"/>
                    <a:pt x="1197" y="370"/>
                  </a:cubicBezTo>
                  <a:cubicBezTo>
                    <a:pt x="1182" y="370"/>
                    <a:pt x="1166" y="369"/>
                    <a:pt x="1151" y="368"/>
                  </a:cubicBezTo>
                  <a:cubicBezTo>
                    <a:pt x="1002" y="360"/>
                    <a:pt x="869" y="306"/>
                    <a:pt x="760" y="220"/>
                  </a:cubicBezTo>
                  <a:lnTo>
                    <a:pt x="760" y="220"/>
                  </a:lnTo>
                  <a:cubicBezTo>
                    <a:pt x="768" y="360"/>
                    <a:pt x="721" y="509"/>
                    <a:pt x="517" y="548"/>
                  </a:cubicBezTo>
                  <a:lnTo>
                    <a:pt x="517" y="744"/>
                  </a:lnTo>
                  <a:lnTo>
                    <a:pt x="353" y="744"/>
                  </a:lnTo>
                  <a:cubicBezTo>
                    <a:pt x="157" y="744"/>
                    <a:pt x="1" y="908"/>
                    <a:pt x="1" y="1096"/>
                  </a:cubicBezTo>
                  <a:lnTo>
                    <a:pt x="1" y="1221"/>
                  </a:lnTo>
                  <a:cubicBezTo>
                    <a:pt x="1" y="1417"/>
                    <a:pt x="157" y="1573"/>
                    <a:pt x="353" y="1573"/>
                  </a:cubicBezTo>
                  <a:lnTo>
                    <a:pt x="517" y="1573"/>
                  </a:lnTo>
                  <a:lnTo>
                    <a:pt x="517" y="1855"/>
                  </a:lnTo>
                  <a:lnTo>
                    <a:pt x="517" y="2105"/>
                  </a:lnTo>
                  <a:cubicBezTo>
                    <a:pt x="517" y="2403"/>
                    <a:pt x="642" y="2669"/>
                    <a:pt x="846" y="2856"/>
                  </a:cubicBezTo>
                  <a:lnTo>
                    <a:pt x="846" y="3428"/>
                  </a:lnTo>
                  <a:cubicBezTo>
                    <a:pt x="846" y="3889"/>
                    <a:pt x="1253" y="4265"/>
                    <a:pt x="1753" y="4265"/>
                  </a:cubicBezTo>
                  <a:cubicBezTo>
                    <a:pt x="2254" y="4265"/>
                    <a:pt x="2661" y="3889"/>
                    <a:pt x="2661" y="3428"/>
                  </a:cubicBezTo>
                  <a:lnTo>
                    <a:pt x="2661" y="2872"/>
                  </a:lnTo>
                  <a:cubicBezTo>
                    <a:pt x="2880" y="2692"/>
                    <a:pt x="3013" y="2418"/>
                    <a:pt x="3013" y="2105"/>
                  </a:cubicBezTo>
                  <a:lnTo>
                    <a:pt x="3013" y="1855"/>
                  </a:lnTo>
                  <a:lnTo>
                    <a:pt x="3013" y="141"/>
                  </a:lnTo>
                  <a:lnTo>
                    <a:pt x="3013" y="32"/>
                  </a:lnTo>
                  <a:cubicBezTo>
                    <a:pt x="2998" y="16"/>
                    <a:pt x="2974" y="1"/>
                    <a:pt x="2958" y="1"/>
                  </a:cubicBezTo>
                  <a:close/>
                </a:path>
              </a:pathLst>
            </a:custGeom>
            <a:solidFill>
              <a:srgbClr val="F0AC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321;p57">
              <a:extLst>
                <a:ext uri="{FF2B5EF4-FFF2-40B4-BE49-F238E27FC236}">
                  <a16:creationId xmlns:a16="http://schemas.microsoft.com/office/drawing/2014/main" id="{93711846-5508-62BE-8EA1-7102BD1D2B63}"/>
                </a:ext>
              </a:extLst>
            </p:cNvPr>
            <p:cNvSpPr/>
            <p:nvPr/>
          </p:nvSpPr>
          <p:spPr>
            <a:xfrm>
              <a:off x="3268150" y="2974550"/>
              <a:ext cx="62425" cy="46400"/>
            </a:xfrm>
            <a:custGeom>
              <a:avLst/>
              <a:gdLst/>
              <a:ahLst/>
              <a:cxnLst/>
              <a:rect l="l" t="t" r="r" b="b"/>
              <a:pathLst>
                <a:path w="2497" h="1856" extrusionOk="0">
                  <a:moveTo>
                    <a:pt x="0" y="1"/>
                  </a:moveTo>
                  <a:lnTo>
                    <a:pt x="0" y="251"/>
                  </a:lnTo>
                  <a:cubicBezTo>
                    <a:pt x="0" y="650"/>
                    <a:pt x="219" y="987"/>
                    <a:pt x="548" y="1151"/>
                  </a:cubicBezTo>
                  <a:cubicBezTo>
                    <a:pt x="548" y="1159"/>
                    <a:pt x="548" y="1167"/>
                    <a:pt x="548" y="1175"/>
                  </a:cubicBezTo>
                  <a:cubicBezTo>
                    <a:pt x="548" y="1550"/>
                    <a:pt x="861" y="1855"/>
                    <a:pt x="1236" y="1855"/>
                  </a:cubicBezTo>
                  <a:cubicBezTo>
                    <a:pt x="1620" y="1855"/>
                    <a:pt x="1925" y="1550"/>
                    <a:pt x="1925" y="1175"/>
                  </a:cubicBezTo>
                  <a:cubicBezTo>
                    <a:pt x="1925" y="1167"/>
                    <a:pt x="1925" y="1167"/>
                    <a:pt x="1925" y="1159"/>
                  </a:cubicBezTo>
                  <a:cubicBezTo>
                    <a:pt x="2261" y="1002"/>
                    <a:pt x="2496" y="658"/>
                    <a:pt x="2496" y="251"/>
                  </a:cubicBezTo>
                  <a:lnTo>
                    <a:pt x="2496" y="1"/>
                  </a:lnTo>
                  <a:cubicBezTo>
                    <a:pt x="2496" y="556"/>
                    <a:pt x="2050" y="1010"/>
                    <a:pt x="1495" y="1010"/>
                  </a:cubicBezTo>
                  <a:lnTo>
                    <a:pt x="1002" y="1010"/>
                  </a:lnTo>
                  <a:cubicBezTo>
                    <a:pt x="446" y="1010"/>
                    <a:pt x="0" y="556"/>
                    <a:pt x="0" y="1"/>
                  </a:cubicBezTo>
                  <a:close/>
                </a:path>
              </a:pathLst>
            </a:custGeom>
            <a:solidFill>
              <a:srgbClr val="C78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322;p57">
              <a:extLst>
                <a:ext uri="{FF2B5EF4-FFF2-40B4-BE49-F238E27FC236}">
                  <a16:creationId xmlns:a16="http://schemas.microsoft.com/office/drawing/2014/main" id="{5161E9BC-ED22-5FC0-5299-B00019F3E234}"/>
                </a:ext>
              </a:extLst>
            </p:cNvPr>
            <p:cNvSpPr/>
            <p:nvPr/>
          </p:nvSpPr>
          <p:spPr>
            <a:xfrm>
              <a:off x="3293175" y="2967725"/>
              <a:ext cx="15475" cy="8825"/>
            </a:xfrm>
            <a:custGeom>
              <a:avLst/>
              <a:gdLst/>
              <a:ahLst/>
              <a:cxnLst/>
              <a:rect l="l" t="t" r="r" b="b"/>
              <a:pathLst>
                <a:path w="619" h="353" extrusionOk="0">
                  <a:moveTo>
                    <a:pt x="71" y="0"/>
                  </a:moveTo>
                  <a:cubicBezTo>
                    <a:pt x="48" y="0"/>
                    <a:pt x="24" y="8"/>
                    <a:pt x="24" y="31"/>
                  </a:cubicBezTo>
                  <a:cubicBezTo>
                    <a:pt x="24" y="39"/>
                    <a:pt x="1" y="141"/>
                    <a:pt x="71" y="227"/>
                  </a:cubicBezTo>
                  <a:cubicBezTo>
                    <a:pt x="142" y="313"/>
                    <a:pt x="267" y="352"/>
                    <a:pt x="439" y="352"/>
                  </a:cubicBezTo>
                  <a:cubicBezTo>
                    <a:pt x="486" y="352"/>
                    <a:pt x="533" y="344"/>
                    <a:pt x="580" y="344"/>
                  </a:cubicBezTo>
                  <a:cubicBezTo>
                    <a:pt x="603" y="344"/>
                    <a:pt x="619" y="321"/>
                    <a:pt x="619" y="297"/>
                  </a:cubicBezTo>
                  <a:cubicBezTo>
                    <a:pt x="612" y="278"/>
                    <a:pt x="601" y="264"/>
                    <a:pt x="584" y="264"/>
                  </a:cubicBezTo>
                  <a:cubicBezTo>
                    <a:pt x="580" y="264"/>
                    <a:pt x="576" y="265"/>
                    <a:pt x="572" y="266"/>
                  </a:cubicBezTo>
                  <a:cubicBezTo>
                    <a:pt x="527" y="270"/>
                    <a:pt x="487" y="272"/>
                    <a:pt x="450" y="272"/>
                  </a:cubicBezTo>
                  <a:cubicBezTo>
                    <a:pt x="262" y="272"/>
                    <a:pt x="173" y="226"/>
                    <a:pt x="134" y="180"/>
                  </a:cubicBezTo>
                  <a:cubicBezTo>
                    <a:pt x="87" y="125"/>
                    <a:pt x="102" y="55"/>
                    <a:pt x="102" y="55"/>
                  </a:cubicBezTo>
                  <a:cubicBezTo>
                    <a:pt x="102" y="31"/>
                    <a:pt x="95" y="8"/>
                    <a:pt x="71" y="0"/>
                  </a:cubicBezTo>
                  <a:close/>
                </a:path>
              </a:pathLst>
            </a:custGeom>
            <a:solidFill>
              <a:srgbClr val="C78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323;p57">
              <a:extLst>
                <a:ext uri="{FF2B5EF4-FFF2-40B4-BE49-F238E27FC236}">
                  <a16:creationId xmlns:a16="http://schemas.microsoft.com/office/drawing/2014/main" id="{76589C37-0D5D-C846-545E-B1A2A8102A34}"/>
                </a:ext>
              </a:extLst>
            </p:cNvPr>
            <p:cNvSpPr/>
            <p:nvPr/>
          </p:nvSpPr>
          <p:spPr>
            <a:xfrm>
              <a:off x="3260900" y="2952125"/>
              <a:ext cx="6100" cy="8175"/>
            </a:xfrm>
            <a:custGeom>
              <a:avLst/>
              <a:gdLst/>
              <a:ahLst/>
              <a:cxnLst/>
              <a:rect l="l" t="t" r="r" b="b"/>
              <a:pathLst>
                <a:path w="244" h="327" extrusionOk="0">
                  <a:moveTo>
                    <a:pt x="47" y="1"/>
                  </a:moveTo>
                  <a:cubicBezTo>
                    <a:pt x="38" y="1"/>
                    <a:pt x="31" y="3"/>
                    <a:pt x="24" y="6"/>
                  </a:cubicBezTo>
                  <a:cubicBezTo>
                    <a:pt x="9" y="22"/>
                    <a:pt x="1" y="53"/>
                    <a:pt x="16" y="69"/>
                  </a:cubicBezTo>
                  <a:lnTo>
                    <a:pt x="134" y="194"/>
                  </a:lnTo>
                  <a:lnTo>
                    <a:pt x="63" y="256"/>
                  </a:lnTo>
                  <a:cubicBezTo>
                    <a:pt x="48" y="272"/>
                    <a:pt x="48" y="295"/>
                    <a:pt x="55" y="311"/>
                  </a:cubicBezTo>
                  <a:cubicBezTo>
                    <a:pt x="63" y="327"/>
                    <a:pt x="79" y="327"/>
                    <a:pt x="87" y="327"/>
                  </a:cubicBezTo>
                  <a:cubicBezTo>
                    <a:pt x="95" y="327"/>
                    <a:pt x="110" y="327"/>
                    <a:pt x="118" y="319"/>
                  </a:cubicBezTo>
                  <a:lnTo>
                    <a:pt x="243" y="202"/>
                  </a:lnTo>
                  <a:lnTo>
                    <a:pt x="79" y="14"/>
                  </a:lnTo>
                  <a:cubicBezTo>
                    <a:pt x="70" y="5"/>
                    <a:pt x="58" y="1"/>
                    <a:pt x="47" y="1"/>
                  </a:cubicBezTo>
                  <a:close/>
                </a:path>
              </a:pathLst>
            </a:custGeom>
            <a:solidFill>
              <a:srgbClr val="C78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324;p57">
              <a:extLst>
                <a:ext uri="{FF2B5EF4-FFF2-40B4-BE49-F238E27FC236}">
                  <a16:creationId xmlns:a16="http://schemas.microsoft.com/office/drawing/2014/main" id="{88636F27-86A4-8EA3-B199-2D38153C2FC5}"/>
                </a:ext>
              </a:extLst>
            </p:cNvPr>
            <p:cNvSpPr/>
            <p:nvPr/>
          </p:nvSpPr>
          <p:spPr>
            <a:xfrm>
              <a:off x="3305125" y="2983875"/>
              <a:ext cx="8225" cy="3625"/>
            </a:xfrm>
            <a:custGeom>
              <a:avLst/>
              <a:gdLst/>
              <a:ahLst/>
              <a:cxnLst/>
              <a:rect l="l" t="t" r="r" b="b"/>
              <a:pathLst>
                <a:path w="329" h="145" extrusionOk="0">
                  <a:moveTo>
                    <a:pt x="145" y="0"/>
                  </a:moveTo>
                  <a:cubicBezTo>
                    <a:pt x="83" y="0"/>
                    <a:pt x="36" y="23"/>
                    <a:pt x="31" y="27"/>
                  </a:cubicBezTo>
                  <a:cubicBezTo>
                    <a:pt x="16" y="35"/>
                    <a:pt x="0" y="58"/>
                    <a:pt x="16" y="74"/>
                  </a:cubicBezTo>
                  <a:cubicBezTo>
                    <a:pt x="22" y="92"/>
                    <a:pt x="36" y="100"/>
                    <a:pt x="50" y="100"/>
                  </a:cubicBezTo>
                  <a:cubicBezTo>
                    <a:pt x="54" y="100"/>
                    <a:pt x="59" y="99"/>
                    <a:pt x="63" y="97"/>
                  </a:cubicBezTo>
                  <a:cubicBezTo>
                    <a:pt x="67" y="97"/>
                    <a:pt x="99" y="83"/>
                    <a:pt x="141" y="83"/>
                  </a:cubicBezTo>
                  <a:cubicBezTo>
                    <a:pt x="177" y="83"/>
                    <a:pt x="219" y="93"/>
                    <a:pt x="258" y="129"/>
                  </a:cubicBezTo>
                  <a:cubicBezTo>
                    <a:pt x="266" y="137"/>
                    <a:pt x="274" y="144"/>
                    <a:pt x="282" y="144"/>
                  </a:cubicBezTo>
                  <a:cubicBezTo>
                    <a:pt x="297" y="144"/>
                    <a:pt x="305" y="137"/>
                    <a:pt x="313" y="137"/>
                  </a:cubicBezTo>
                  <a:cubicBezTo>
                    <a:pt x="329" y="121"/>
                    <a:pt x="329" y="90"/>
                    <a:pt x="313" y="74"/>
                  </a:cubicBezTo>
                  <a:cubicBezTo>
                    <a:pt x="259" y="16"/>
                    <a:pt x="197" y="0"/>
                    <a:pt x="145" y="0"/>
                  </a:cubicBezTo>
                  <a:close/>
                </a:path>
              </a:pathLst>
            </a:custGeom>
            <a:solidFill>
              <a:srgbClr val="C78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325;p57">
              <a:extLst>
                <a:ext uri="{FF2B5EF4-FFF2-40B4-BE49-F238E27FC236}">
                  <a16:creationId xmlns:a16="http://schemas.microsoft.com/office/drawing/2014/main" id="{3420D470-7C39-D704-CFE7-7D06B7AFD185}"/>
                </a:ext>
              </a:extLst>
            </p:cNvPr>
            <p:cNvSpPr/>
            <p:nvPr/>
          </p:nvSpPr>
          <p:spPr>
            <a:xfrm>
              <a:off x="3283400" y="2942275"/>
              <a:ext cx="16850" cy="6525"/>
            </a:xfrm>
            <a:custGeom>
              <a:avLst/>
              <a:gdLst/>
              <a:ahLst/>
              <a:cxnLst/>
              <a:rect l="l" t="t" r="r" b="b"/>
              <a:pathLst>
                <a:path w="674" h="261" extrusionOk="0">
                  <a:moveTo>
                    <a:pt x="356" y="0"/>
                  </a:moveTo>
                  <a:cubicBezTo>
                    <a:pt x="347" y="0"/>
                    <a:pt x="338" y="0"/>
                    <a:pt x="329" y="1"/>
                  </a:cubicBezTo>
                  <a:cubicBezTo>
                    <a:pt x="180" y="9"/>
                    <a:pt x="79" y="79"/>
                    <a:pt x="40" y="134"/>
                  </a:cubicBezTo>
                  <a:cubicBezTo>
                    <a:pt x="1" y="189"/>
                    <a:pt x="24" y="236"/>
                    <a:pt x="63" y="251"/>
                  </a:cubicBezTo>
                  <a:cubicBezTo>
                    <a:pt x="80" y="258"/>
                    <a:pt x="98" y="260"/>
                    <a:pt x="116" y="260"/>
                  </a:cubicBezTo>
                  <a:cubicBezTo>
                    <a:pt x="142" y="260"/>
                    <a:pt x="169" y="256"/>
                    <a:pt x="196" y="251"/>
                  </a:cubicBezTo>
                  <a:cubicBezTo>
                    <a:pt x="251" y="243"/>
                    <a:pt x="298" y="243"/>
                    <a:pt x="345" y="243"/>
                  </a:cubicBezTo>
                  <a:cubicBezTo>
                    <a:pt x="384" y="236"/>
                    <a:pt x="439" y="236"/>
                    <a:pt x="486" y="236"/>
                  </a:cubicBezTo>
                  <a:cubicBezTo>
                    <a:pt x="533" y="236"/>
                    <a:pt x="587" y="236"/>
                    <a:pt x="626" y="220"/>
                  </a:cubicBezTo>
                  <a:cubicBezTo>
                    <a:pt x="658" y="204"/>
                    <a:pt x="673" y="157"/>
                    <a:pt x="626" y="103"/>
                  </a:cubicBezTo>
                  <a:cubicBezTo>
                    <a:pt x="583" y="51"/>
                    <a:pt x="484" y="0"/>
                    <a:pt x="356" y="0"/>
                  </a:cubicBezTo>
                  <a:close/>
                </a:path>
              </a:pathLst>
            </a:custGeom>
            <a:solidFill>
              <a:schemeClr val="bg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326;p57">
              <a:extLst>
                <a:ext uri="{FF2B5EF4-FFF2-40B4-BE49-F238E27FC236}">
                  <a16:creationId xmlns:a16="http://schemas.microsoft.com/office/drawing/2014/main" id="{DDF9C2F9-BD16-A66C-D39C-BD658847EA0B}"/>
                </a:ext>
              </a:extLst>
            </p:cNvPr>
            <p:cNvSpPr/>
            <p:nvPr/>
          </p:nvSpPr>
          <p:spPr>
            <a:xfrm>
              <a:off x="3290450" y="2962525"/>
              <a:ext cx="25050" cy="10200"/>
            </a:xfrm>
            <a:custGeom>
              <a:avLst/>
              <a:gdLst/>
              <a:ahLst/>
              <a:cxnLst/>
              <a:rect l="l" t="t" r="r" b="b"/>
              <a:pathLst>
                <a:path w="1002" h="408" extrusionOk="0">
                  <a:moveTo>
                    <a:pt x="440" y="0"/>
                  </a:moveTo>
                  <a:cubicBezTo>
                    <a:pt x="263" y="0"/>
                    <a:pt x="132" y="62"/>
                    <a:pt x="71" y="130"/>
                  </a:cubicBezTo>
                  <a:cubicBezTo>
                    <a:pt x="0" y="208"/>
                    <a:pt x="16" y="278"/>
                    <a:pt x="71" y="310"/>
                  </a:cubicBezTo>
                  <a:cubicBezTo>
                    <a:pt x="125" y="341"/>
                    <a:pt x="204" y="341"/>
                    <a:pt x="274" y="349"/>
                  </a:cubicBezTo>
                  <a:cubicBezTo>
                    <a:pt x="352" y="349"/>
                    <a:pt x="423" y="357"/>
                    <a:pt x="485" y="365"/>
                  </a:cubicBezTo>
                  <a:cubicBezTo>
                    <a:pt x="556" y="365"/>
                    <a:pt x="626" y="380"/>
                    <a:pt x="704" y="388"/>
                  </a:cubicBezTo>
                  <a:cubicBezTo>
                    <a:pt x="749" y="398"/>
                    <a:pt x="797" y="408"/>
                    <a:pt x="839" y="408"/>
                  </a:cubicBezTo>
                  <a:cubicBezTo>
                    <a:pt x="864" y="408"/>
                    <a:pt x="888" y="404"/>
                    <a:pt x="908" y="396"/>
                  </a:cubicBezTo>
                  <a:cubicBezTo>
                    <a:pt x="970" y="380"/>
                    <a:pt x="1002" y="310"/>
                    <a:pt x="939" y="224"/>
                  </a:cubicBezTo>
                  <a:cubicBezTo>
                    <a:pt x="892" y="130"/>
                    <a:pt x="736" y="28"/>
                    <a:pt x="524" y="5"/>
                  </a:cubicBezTo>
                  <a:cubicBezTo>
                    <a:pt x="495" y="2"/>
                    <a:pt x="467" y="0"/>
                    <a:pt x="440" y="0"/>
                  </a:cubicBezTo>
                  <a:close/>
                </a:path>
              </a:pathLst>
            </a:custGeom>
            <a:solidFill>
              <a:schemeClr val="bg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327;p57">
              <a:extLst>
                <a:ext uri="{FF2B5EF4-FFF2-40B4-BE49-F238E27FC236}">
                  <a16:creationId xmlns:a16="http://schemas.microsoft.com/office/drawing/2014/main" id="{8EF06B06-5DDE-3372-AF3E-744B5E91F23A}"/>
                </a:ext>
              </a:extLst>
            </p:cNvPr>
            <p:cNvSpPr/>
            <p:nvPr/>
          </p:nvSpPr>
          <p:spPr>
            <a:xfrm>
              <a:off x="3313725" y="2943275"/>
              <a:ext cx="16850" cy="6500"/>
            </a:xfrm>
            <a:custGeom>
              <a:avLst/>
              <a:gdLst/>
              <a:ahLst/>
              <a:cxnLst/>
              <a:rect l="l" t="t" r="r" b="b"/>
              <a:pathLst>
                <a:path w="674" h="260" extrusionOk="0">
                  <a:moveTo>
                    <a:pt x="352" y="0"/>
                  </a:moveTo>
                  <a:cubicBezTo>
                    <a:pt x="204" y="0"/>
                    <a:pt x="94" y="55"/>
                    <a:pt x="47" y="110"/>
                  </a:cubicBezTo>
                  <a:cubicBezTo>
                    <a:pt x="0" y="164"/>
                    <a:pt x="16" y="211"/>
                    <a:pt x="55" y="227"/>
                  </a:cubicBezTo>
                  <a:cubicBezTo>
                    <a:pt x="94" y="243"/>
                    <a:pt x="141" y="243"/>
                    <a:pt x="196" y="243"/>
                  </a:cubicBezTo>
                  <a:lnTo>
                    <a:pt x="337" y="243"/>
                  </a:lnTo>
                  <a:cubicBezTo>
                    <a:pt x="376" y="243"/>
                    <a:pt x="431" y="250"/>
                    <a:pt x="478" y="250"/>
                  </a:cubicBezTo>
                  <a:cubicBezTo>
                    <a:pt x="505" y="255"/>
                    <a:pt x="534" y="259"/>
                    <a:pt x="562" y="259"/>
                  </a:cubicBezTo>
                  <a:cubicBezTo>
                    <a:pt x="583" y="259"/>
                    <a:pt x="602" y="257"/>
                    <a:pt x="618" y="250"/>
                  </a:cubicBezTo>
                  <a:cubicBezTo>
                    <a:pt x="658" y="235"/>
                    <a:pt x="673" y="188"/>
                    <a:pt x="634" y="133"/>
                  </a:cubicBezTo>
                  <a:cubicBezTo>
                    <a:pt x="595" y="78"/>
                    <a:pt x="493" y="8"/>
                    <a:pt x="352" y="0"/>
                  </a:cubicBezTo>
                  <a:close/>
                </a:path>
              </a:pathLst>
            </a:custGeom>
            <a:solidFill>
              <a:schemeClr val="bg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328;p57">
              <a:extLst>
                <a:ext uri="{FF2B5EF4-FFF2-40B4-BE49-F238E27FC236}">
                  <a16:creationId xmlns:a16="http://schemas.microsoft.com/office/drawing/2014/main" id="{F88DBBBF-F29E-E731-36B7-9586D62C4184}"/>
                </a:ext>
              </a:extLst>
            </p:cNvPr>
            <p:cNvSpPr/>
            <p:nvPr/>
          </p:nvSpPr>
          <p:spPr>
            <a:xfrm>
              <a:off x="3301975" y="2946400"/>
              <a:ext cx="12550" cy="15850"/>
            </a:xfrm>
            <a:custGeom>
              <a:avLst/>
              <a:gdLst/>
              <a:ahLst/>
              <a:cxnLst/>
              <a:rect l="l" t="t" r="r" b="b"/>
              <a:pathLst>
                <a:path w="502" h="634" extrusionOk="0">
                  <a:moveTo>
                    <a:pt x="165" y="0"/>
                  </a:moveTo>
                  <a:cubicBezTo>
                    <a:pt x="142" y="0"/>
                    <a:pt x="126" y="16"/>
                    <a:pt x="126" y="39"/>
                  </a:cubicBezTo>
                  <a:cubicBezTo>
                    <a:pt x="126" y="165"/>
                    <a:pt x="228" y="266"/>
                    <a:pt x="353" y="266"/>
                  </a:cubicBezTo>
                  <a:cubicBezTo>
                    <a:pt x="369" y="266"/>
                    <a:pt x="392" y="274"/>
                    <a:pt x="400" y="282"/>
                  </a:cubicBezTo>
                  <a:cubicBezTo>
                    <a:pt x="416" y="298"/>
                    <a:pt x="423" y="313"/>
                    <a:pt x="423" y="337"/>
                  </a:cubicBezTo>
                  <a:lnTo>
                    <a:pt x="423" y="352"/>
                  </a:lnTo>
                  <a:cubicBezTo>
                    <a:pt x="423" y="462"/>
                    <a:pt x="337" y="548"/>
                    <a:pt x="228" y="548"/>
                  </a:cubicBezTo>
                  <a:lnTo>
                    <a:pt x="40" y="548"/>
                  </a:lnTo>
                  <a:cubicBezTo>
                    <a:pt x="24" y="548"/>
                    <a:pt x="1" y="571"/>
                    <a:pt x="1" y="587"/>
                  </a:cubicBezTo>
                  <a:cubicBezTo>
                    <a:pt x="1" y="611"/>
                    <a:pt x="24" y="634"/>
                    <a:pt x="40" y="634"/>
                  </a:cubicBezTo>
                  <a:lnTo>
                    <a:pt x="228" y="626"/>
                  </a:lnTo>
                  <a:cubicBezTo>
                    <a:pt x="376" y="626"/>
                    <a:pt x="502" y="501"/>
                    <a:pt x="502" y="352"/>
                  </a:cubicBezTo>
                  <a:lnTo>
                    <a:pt x="502" y="329"/>
                  </a:lnTo>
                  <a:cubicBezTo>
                    <a:pt x="502" y="290"/>
                    <a:pt x="486" y="258"/>
                    <a:pt x="462" y="227"/>
                  </a:cubicBezTo>
                  <a:cubicBezTo>
                    <a:pt x="431" y="196"/>
                    <a:pt x="392" y="180"/>
                    <a:pt x="353" y="180"/>
                  </a:cubicBezTo>
                  <a:cubicBezTo>
                    <a:pt x="267" y="180"/>
                    <a:pt x="204" y="118"/>
                    <a:pt x="204" y="39"/>
                  </a:cubicBezTo>
                  <a:cubicBezTo>
                    <a:pt x="204" y="16"/>
                    <a:pt x="189" y="0"/>
                    <a:pt x="165" y="0"/>
                  </a:cubicBezTo>
                  <a:close/>
                </a:path>
              </a:pathLst>
            </a:custGeom>
            <a:solidFill>
              <a:srgbClr val="C78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329;p57">
              <a:extLst>
                <a:ext uri="{FF2B5EF4-FFF2-40B4-BE49-F238E27FC236}">
                  <a16:creationId xmlns:a16="http://schemas.microsoft.com/office/drawing/2014/main" id="{FB9CF919-CCAA-7BC3-67E4-72065307C7D1}"/>
                </a:ext>
              </a:extLst>
            </p:cNvPr>
            <p:cNvSpPr/>
            <p:nvPr/>
          </p:nvSpPr>
          <p:spPr>
            <a:xfrm>
              <a:off x="3292800" y="2953275"/>
              <a:ext cx="4900" cy="4175"/>
            </a:xfrm>
            <a:custGeom>
              <a:avLst/>
              <a:gdLst/>
              <a:ahLst/>
              <a:cxnLst/>
              <a:rect l="l" t="t" r="r" b="b"/>
              <a:pathLst>
                <a:path w="196" h="167" extrusionOk="0">
                  <a:moveTo>
                    <a:pt x="91" y="1"/>
                  </a:moveTo>
                  <a:cubicBezTo>
                    <a:pt x="79" y="1"/>
                    <a:pt x="67" y="3"/>
                    <a:pt x="55" y="7"/>
                  </a:cubicBezTo>
                  <a:cubicBezTo>
                    <a:pt x="16" y="30"/>
                    <a:pt x="0" y="85"/>
                    <a:pt x="24" y="124"/>
                  </a:cubicBezTo>
                  <a:cubicBezTo>
                    <a:pt x="40" y="151"/>
                    <a:pt x="66" y="167"/>
                    <a:pt x="97" y="167"/>
                  </a:cubicBezTo>
                  <a:cubicBezTo>
                    <a:pt x="111" y="167"/>
                    <a:pt x="126" y="163"/>
                    <a:pt x="141" y="156"/>
                  </a:cubicBezTo>
                  <a:cubicBezTo>
                    <a:pt x="180" y="132"/>
                    <a:pt x="196" y="85"/>
                    <a:pt x="172" y="46"/>
                  </a:cubicBezTo>
                  <a:cubicBezTo>
                    <a:pt x="155" y="17"/>
                    <a:pt x="124" y="1"/>
                    <a:pt x="91" y="1"/>
                  </a:cubicBezTo>
                  <a:close/>
                </a:path>
              </a:pathLst>
            </a:custGeom>
            <a:solidFill>
              <a:srgbClr val="633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330;p57">
              <a:extLst>
                <a:ext uri="{FF2B5EF4-FFF2-40B4-BE49-F238E27FC236}">
                  <a16:creationId xmlns:a16="http://schemas.microsoft.com/office/drawing/2014/main" id="{6DD64796-5008-2137-0D09-B79FED2F7924}"/>
                </a:ext>
              </a:extLst>
            </p:cNvPr>
            <p:cNvSpPr/>
            <p:nvPr/>
          </p:nvSpPr>
          <p:spPr>
            <a:xfrm>
              <a:off x="3316450" y="2952775"/>
              <a:ext cx="4725" cy="4275"/>
            </a:xfrm>
            <a:custGeom>
              <a:avLst/>
              <a:gdLst/>
              <a:ahLst/>
              <a:cxnLst/>
              <a:rect l="l" t="t" r="r" b="b"/>
              <a:pathLst>
                <a:path w="189" h="171" extrusionOk="0">
                  <a:moveTo>
                    <a:pt x="96" y="0"/>
                  </a:moveTo>
                  <a:cubicBezTo>
                    <a:pt x="82" y="0"/>
                    <a:pt x="68" y="4"/>
                    <a:pt x="56" y="11"/>
                  </a:cubicBezTo>
                  <a:cubicBezTo>
                    <a:pt x="16" y="35"/>
                    <a:pt x="1" y="82"/>
                    <a:pt x="24" y="129"/>
                  </a:cubicBezTo>
                  <a:cubicBezTo>
                    <a:pt x="35" y="155"/>
                    <a:pt x="64" y="171"/>
                    <a:pt x="93" y="171"/>
                  </a:cubicBezTo>
                  <a:cubicBezTo>
                    <a:pt x="107" y="171"/>
                    <a:pt x="121" y="167"/>
                    <a:pt x="134" y="160"/>
                  </a:cubicBezTo>
                  <a:cubicBezTo>
                    <a:pt x="173" y="136"/>
                    <a:pt x="189" y="89"/>
                    <a:pt x="165" y="43"/>
                  </a:cubicBezTo>
                  <a:cubicBezTo>
                    <a:pt x="155" y="16"/>
                    <a:pt x="126" y="0"/>
                    <a:pt x="96" y="0"/>
                  </a:cubicBezTo>
                  <a:close/>
                </a:path>
              </a:pathLst>
            </a:custGeom>
            <a:solidFill>
              <a:srgbClr val="633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331;p57">
              <a:extLst>
                <a:ext uri="{FF2B5EF4-FFF2-40B4-BE49-F238E27FC236}">
                  <a16:creationId xmlns:a16="http://schemas.microsoft.com/office/drawing/2014/main" id="{2F8DF48E-0C3F-D41C-3E2D-BB15EA47639E}"/>
                </a:ext>
              </a:extLst>
            </p:cNvPr>
            <p:cNvSpPr/>
            <p:nvPr/>
          </p:nvSpPr>
          <p:spPr>
            <a:xfrm>
              <a:off x="3290050" y="2959025"/>
              <a:ext cx="7650" cy="2850"/>
            </a:xfrm>
            <a:custGeom>
              <a:avLst/>
              <a:gdLst/>
              <a:ahLst/>
              <a:cxnLst/>
              <a:rect l="l" t="t" r="r" b="b"/>
              <a:pathLst>
                <a:path w="306" h="114" extrusionOk="0">
                  <a:moveTo>
                    <a:pt x="49" y="1"/>
                  </a:moveTo>
                  <a:cubicBezTo>
                    <a:pt x="35" y="1"/>
                    <a:pt x="20" y="8"/>
                    <a:pt x="8" y="19"/>
                  </a:cubicBezTo>
                  <a:cubicBezTo>
                    <a:pt x="1" y="43"/>
                    <a:pt x="8" y="66"/>
                    <a:pt x="24" y="74"/>
                  </a:cubicBezTo>
                  <a:cubicBezTo>
                    <a:pt x="79" y="106"/>
                    <a:pt x="126" y="113"/>
                    <a:pt x="165" y="113"/>
                  </a:cubicBezTo>
                  <a:cubicBezTo>
                    <a:pt x="235" y="113"/>
                    <a:pt x="282" y="82"/>
                    <a:pt x="282" y="82"/>
                  </a:cubicBezTo>
                  <a:cubicBezTo>
                    <a:pt x="306" y="66"/>
                    <a:pt x="306" y="43"/>
                    <a:pt x="298" y="27"/>
                  </a:cubicBezTo>
                  <a:cubicBezTo>
                    <a:pt x="288" y="12"/>
                    <a:pt x="274" y="3"/>
                    <a:pt x="262" y="3"/>
                  </a:cubicBezTo>
                  <a:cubicBezTo>
                    <a:pt x="255" y="3"/>
                    <a:pt x="249" y="6"/>
                    <a:pt x="243" y="12"/>
                  </a:cubicBezTo>
                  <a:cubicBezTo>
                    <a:pt x="243" y="12"/>
                    <a:pt x="212" y="30"/>
                    <a:pt x="163" y="30"/>
                  </a:cubicBezTo>
                  <a:cubicBezTo>
                    <a:pt x="135" y="30"/>
                    <a:pt x="101" y="24"/>
                    <a:pt x="63" y="4"/>
                  </a:cubicBezTo>
                  <a:cubicBezTo>
                    <a:pt x="59" y="2"/>
                    <a:pt x="54" y="1"/>
                    <a:pt x="49" y="1"/>
                  </a:cubicBezTo>
                  <a:close/>
                </a:path>
              </a:pathLst>
            </a:custGeom>
            <a:solidFill>
              <a:srgbClr val="C78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332;p57">
              <a:extLst>
                <a:ext uri="{FF2B5EF4-FFF2-40B4-BE49-F238E27FC236}">
                  <a16:creationId xmlns:a16="http://schemas.microsoft.com/office/drawing/2014/main" id="{2C5ADFEC-AC08-D0B9-9A04-BE93B170F1BB}"/>
                </a:ext>
              </a:extLst>
            </p:cNvPr>
            <p:cNvSpPr/>
            <p:nvPr/>
          </p:nvSpPr>
          <p:spPr>
            <a:xfrm>
              <a:off x="3314900" y="2959625"/>
              <a:ext cx="7850" cy="2825"/>
            </a:xfrm>
            <a:custGeom>
              <a:avLst/>
              <a:gdLst/>
              <a:ahLst/>
              <a:cxnLst/>
              <a:rect l="l" t="t" r="r" b="b"/>
              <a:pathLst>
                <a:path w="314" h="113" extrusionOk="0">
                  <a:moveTo>
                    <a:pt x="49" y="0"/>
                  </a:moveTo>
                  <a:cubicBezTo>
                    <a:pt x="36" y="0"/>
                    <a:pt x="22" y="7"/>
                    <a:pt x="16" y="19"/>
                  </a:cubicBezTo>
                  <a:cubicBezTo>
                    <a:pt x="0" y="42"/>
                    <a:pt x="8" y="66"/>
                    <a:pt x="32" y="74"/>
                  </a:cubicBezTo>
                  <a:cubicBezTo>
                    <a:pt x="78" y="97"/>
                    <a:pt x="125" y="113"/>
                    <a:pt x="165" y="113"/>
                  </a:cubicBezTo>
                  <a:cubicBezTo>
                    <a:pt x="235" y="113"/>
                    <a:pt x="282" y="82"/>
                    <a:pt x="290" y="74"/>
                  </a:cubicBezTo>
                  <a:cubicBezTo>
                    <a:pt x="305" y="66"/>
                    <a:pt x="313" y="42"/>
                    <a:pt x="298" y="19"/>
                  </a:cubicBezTo>
                  <a:cubicBezTo>
                    <a:pt x="293" y="9"/>
                    <a:pt x="282" y="3"/>
                    <a:pt x="269" y="3"/>
                  </a:cubicBezTo>
                  <a:cubicBezTo>
                    <a:pt x="261" y="3"/>
                    <a:pt x="252" y="5"/>
                    <a:pt x="243" y="11"/>
                  </a:cubicBezTo>
                  <a:cubicBezTo>
                    <a:pt x="243" y="11"/>
                    <a:pt x="212" y="30"/>
                    <a:pt x="163" y="30"/>
                  </a:cubicBezTo>
                  <a:cubicBezTo>
                    <a:pt x="135" y="30"/>
                    <a:pt x="100" y="23"/>
                    <a:pt x="63" y="3"/>
                  </a:cubicBezTo>
                  <a:cubicBezTo>
                    <a:pt x="59" y="1"/>
                    <a:pt x="54" y="0"/>
                    <a:pt x="49" y="0"/>
                  </a:cubicBezTo>
                  <a:close/>
                </a:path>
              </a:pathLst>
            </a:custGeom>
            <a:solidFill>
              <a:srgbClr val="C78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333;p57">
              <a:extLst>
                <a:ext uri="{FF2B5EF4-FFF2-40B4-BE49-F238E27FC236}">
                  <a16:creationId xmlns:a16="http://schemas.microsoft.com/office/drawing/2014/main" id="{6D8FE8F5-EA95-C635-1D6A-53C44B2EA3FB}"/>
                </a:ext>
              </a:extLst>
            </p:cNvPr>
            <p:cNvSpPr/>
            <p:nvPr/>
          </p:nvSpPr>
          <p:spPr>
            <a:xfrm>
              <a:off x="3260525" y="3006100"/>
              <a:ext cx="39725" cy="48200"/>
            </a:xfrm>
            <a:custGeom>
              <a:avLst/>
              <a:gdLst/>
              <a:ahLst/>
              <a:cxnLst/>
              <a:rect l="l" t="t" r="r" b="b"/>
              <a:pathLst>
                <a:path w="1589" h="1928" extrusionOk="0">
                  <a:moveTo>
                    <a:pt x="458" y="0"/>
                  </a:moveTo>
                  <a:cubicBezTo>
                    <a:pt x="397" y="0"/>
                    <a:pt x="337" y="31"/>
                    <a:pt x="305" y="85"/>
                  </a:cubicBezTo>
                  <a:lnTo>
                    <a:pt x="31" y="319"/>
                  </a:lnTo>
                  <a:cubicBezTo>
                    <a:pt x="0" y="374"/>
                    <a:pt x="8" y="648"/>
                    <a:pt x="39" y="695"/>
                  </a:cubicBezTo>
                  <a:lnTo>
                    <a:pt x="798" y="1845"/>
                  </a:lnTo>
                  <a:cubicBezTo>
                    <a:pt x="833" y="1900"/>
                    <a:pt x="892" y="1927"/>
                    <a:pt x="951" y="1927"/>
                  </a:cubicBezTo>
                  <a:cubicBezTo>
                    <a:pt x="1009" y="1927"/>
                    <a:pt x="1068" y="1900"/>
                    <a:pt x="1103" y="1845"/>
                  </a:cubicBezTo>
                  <a:lnTo>
                    <a:pt x="1541" y="1165"/>
                  </a:lnTo>
                  <a:cubicBezTo>
                    <a:pt x="1588" y="1094"/>
                    <a:pt x="1573" y="1008"/>
                    <a:pt x="1518" y="953"/>
                  </a:cubicBezTo>
                  <a:lnTo>
                    <a:pt x="587" y="53"/>
                  </a:lnTo>
                  <a:cubicBezTo>
                    <a:pt x="550" y="17"/>
                    <a:pt x="504"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334;p57">
              <a:extLst>
                <a:ext uri="{FF2B5EF4-FFF2-40B4-BE49-F238E27FC236}">
                  <a16:creationId xmlns:a16="http://schemas.microsoft.com/office/drawing/2014/main" id="{C12B6E6C-901D-3707-9644-AD3ECE2EFDAB}"/>
                </a:ext>
              </a:extLst>
            </p:cNvPr>
            <p:cNvSpPr/>
            <p:nvPr/>
          </p:nvSpPr>
          <p:spPr>
            <a:xfrm>
              <a:off x="3298075" y="3006100"/>
              <a:ext cx="39725" cy="48200"/>
            </a:xfrm>
            <a:custGeom>
              <a:avLst/>
              <a:gdLst/>
              <a:ahLst/>
              <a:cxnLst/>
              <a:rect l="l" t="t" r="r" b="b"/>
              <a:pathLst>
                <a:path w="1589" h="1928" extrusionOk="0">
                  <a:moveTo>
                    <a:pt x="1131" y="0"/>
                  </a:moveTo>
                  <a:cubicBezTo>
                    <a:pt x="1085" y="0"/>
                    <a:pt x="1038" y="17"/>
                    <a:pt x="1002" y="53"/>
                  </a:cubicBezTo>
                  <a:lnTo>
                    <a:pt x="71" y="953"/>
                  </a:lnTo>
                  <a:cubicBezTo>
                    <a:pt x="8" y="1008"/>
                    <a:pt x="0" y="1094"/>
                    <a:pt x="47" y="1165"/>
                  </a:cubicBezTo>
                  <a:lnTo>
                    <a:pt x="485" y="1845"/>
                  </a:lnTo>
                  <a:cubicBezTo>
                    <a:pt x="521" y="1900"/>
                    <a:pt x="579" y="1927"/>
                    <a:pt x="638" y="1927"/>
                  </a:cubicBezTo>
                  <a:cubicBezTo>
                    <a:pt x="697" y="1927"/>
                    <a:pt x="755" y="1900"/>
                    <a:pt x="791" y="1845"/>
                  </a:cubicBezTo>
                  <a:lnTo>
                    <a:pt x="1542" y="695"/>
                  </a:lnTo>
                  <a:cubicBezTo>
                    <a:pt x="1581" y="648"/>
                    <a:pt x="1589" y="359"/>
                    <a:pt x="1550" y="304"/>
                  </a:cubicBezTo>
                  <a:lnTo>
                    <a:pt x="1284" y="85"/>
                  </a:lnTo>
                  <a:cubicBezTo>
                    <a:pt x="1252" y="31"/>
                    <a:pt x="1192" y="0"/>
                    <a:pt x="1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335;p57">
              <a:extLst>
                <a:ext uri="{FF2B5EF4-FFF2-40B4-BE49-F238E27FC236}">
                  <a16:creationId xmlns:a16="http://schemas.microsoft.com/office/drawing/2014/main" id="{A1A44BE8-B1EB-5E5D-2A47-57808D63F09E}"/>
                </a:ext>
              </a:extLst>
            </p:cNvPr>
            <p:cNvSpPr/>
            <p:nvPr/>
          </p:nvSpPr>
          <p:spPr>
            <a:xfrm>
              <a:off x="3297300" y="3049275"/>
              <a:ext cx="4900" cy="4925"/>
            </a:xfrm>
            <a:custGeom>
              <a:avLst/>
              <a:gdLst/>
              <a:ahLst/>
              <a:cxnLst/>
              <a:rect l="l" t="t" r="r" b="b"/>
              <a:pathLst>
                <a:path w="196" h="197" extrusionOk="0">
                  <a:moveTo>
                    <a:pt x="94" y="1"/>
                  </a:moveTo>
                  <a:cubicBezTo>
                    <a:pt x="47" y="1"/>
                    <a:pt x="0" y="48"/>
                    <a:pt x="0" y="103"/>
                  </a:cubicBezTo>
                  <a:cubicBezTo>
                    <a:pt x="0" y="157"/>
                    <a:pt x="47" y="196"/>
                    <a:pt x="94" y="196"/>
                  </a:cubicBezTo>
                  <a:cubicBezTo>
                    <a:pt x="149" y="196"/>
                    <a:pt x="196" y="157"/>
                    <a:pt x="196" y="103"/>
                  </a:cubicBezTo>
                  <a:cubicBezTo>
                    <a:pt x="196" y="48"/>
                    <a:pt x="149" y="1"/>
                    <a:pt x="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336;p57">
              <a:extLst>
                <a:ext uri="{FF2B5EF4-FFF2-40B4-BE49-F238E27FC236}">
                  <a16:creationId xmlns:a16="http://schemas.microsoft.com/office/drawing/2014/main" id="{A0DE0600-B679-B58F-5E3D-6B6EF3EC1155}"/>
                </a:ext>
              </a:extLst>
            </p:cNvPr>
            <p:cNvSpPr/>
            <p:nvPr/>
          </p:nvSpPr>
          <p:spPr>
            <a:xfrm>
              <a:off x="3297300" y="3061600"/>
              <a:ext cx="4900" cy="4925"/>
            </a:xfrm>
            <a:custGeom>
              <a:avLst/>
              <a:gdLst/>
              <a:ahLst/>
              <a:cxnLst/>
              <a:rect l="l" t="t" r="r" b="b"/>
              <a:pathLst>
                <a:path w="196" h="197" extrusionOk="0">
                  <a:moveTo>
                    <a:pt x="94" y="1"/>
                  </a:moveTo>
                  <a:cubicBezTo>
                    <a:pt x="47" y="1"/>
                    <a:pt x="0" y="48"/>
                    <a:pt x="0" y="103"/>
                  </a:cubicBezTo>
                  <a:cubicBezTo>
                    <a:pt x="0" y="149"/>
                    <a:pt x="47" y="196"/>
                    <a:pt x="94" y="196"/>
                  </a:cubicBezTo>
                  <a:cubicBezTo>
                    <a:pt x="149" y="196"/>
                    <a:pt x="196" y="149"/>
                    <a:pt x="196" y="103"/>
                  </a:cubicBezTo>
                  <a:cubicBezTo>
                    <a:pt x="196" y="48"/>
                    <a:pt x="149" y="1"/>
                    <a:pt x="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337;p57">
              <a:extLst>
                <a:ext uri="{FF2B5EF4-FFF2-40B4-BE49-F238E27FC236}">
                  <a16:creationId xmlns:a16="http://schemas.microsoft.com/office/drawing/2014/main" id="{066E5AF9-15B2-C062-8149-CC933AA19787}"/>
                </a:ext>
              </a:extLst>
            </p:cNvPr>
            <p:cNvSpPr/>
            <p:nvPr/>
          </p:nvSpPr>
          <p:spPr>
            <a:xfrm>
              <a:off x="3297300" y="3073725"/>
              <a:ext cx="4900" cy="4725"/>
            </a:xfrm>
            <a:custGeom>
              <a:avLst/>
              <a:gdLst/>
              <a:ahLst/>
              <a:cxnLst/>
              <a:rect l="l" t="t" r="r" b="b"/>
              <a:pathLst>
                <a:path w="196" h="189" extrusionOk="0">
                  <a:moveTo>
                    <a:pt x="94" y="1"/>
                  </a:moveTo>
                  <a:cubicBezTo>
                    <a:pt x="47" y="1"/>
                    <a:pt x="0" y="40"/>
                    <a:pt x="0" y="95"/>
                  </a:cubicBezTo>
                  <a:cubicBezTo>
                    <a:pt x="0" y="150"/>
                    <a:pt x="47" y="189"/>
                    <a:pt x="94" y="189"/>
                  </a:cubicBezTo>
                  <a:cubicBezTo>
                    <a:pt x="149" y="189"/>
                    <a:pt x="196" y="150"/>
                    <a:pt x="196" y="95"/>
                  </a:cubicBezTo>
                  <a:cubicBezTo>
                    <a:pt x="196" y="40"/>
                    <a:pt x="149" y="1"/>
                    <a:pt x="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338;p57">
              <a:extLst>
                <a:ext uri="{FF2B5EF4-FFF2-40B4-BE49-F238E27FC236}">
                  <a16:creationId xmlns:a16="http://schemas.microsoft.com/office/drawing/2014/main" id="{9160FF1F-404B-9420-4F7D-50448FF21823}"/>
                </a:ext>
              </a:extLst>
            </p:cNvPr>
            <p:cNvSpPr/>
            <p:nvPr/>
          </p:nvSpPr>
          <p:spPr>
            <a:xfrm>
              <a:off x="3325075" y="3082150"/>
              <a:ext cx="24650" cy="2375"/>
            </a:xfrm>
            <a:custGeom>
              <a:avLst/>
              <a:gdLst/>
              <a:ahLst/>
              <a:cxnLst/>
              <a:rect l="l" t="t" r="r" b="b"/>
              <a:pathLst>
                <a:path w="986" h="95" extrusionOk="0">
                  <a:moveTo>
                    <a:pt x="0" y="0"/>
                  </a:moveTo>
                  <a:lnTo>
                    <a:pt x="0" y="94"/>
                  </a:lnTo>
                  <a:lnTo>
                    <a:pt x="986" y="94"/>
                  </a:lnTo>
                  <a:lnTo>
                    <a:pt x="9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39790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66">
          <a:extLst>
            <a:ext uri="{FF2B5EF4-FFF2-40B4-BE49-F238E27FC236}">
              <a16:creationId xmlns:a16="http://schemas.microsoft.com/office/drawing/2014/main" id="{E2B607E6-C835-2FB2-DA06-5D53F3208072}"/>
            </a:ext>
          </a:extLst>
        </p:cNvPr>
        <p:cNvGrpSpPr/>
        <p:nvPr/>
      </p:nvGrpSpPr>
      <p:grpSpPr>
        <a:xfrm>
          <a:off x="0" y="0"/>
          <a:ext cx="0" cy="0"/>
          <a:chOff x="0" y="0"/>
          <a:chExt cx="0" cy="0"/>
        </a:xfrm>
      </p:grpSpPr>
      <p:sp>
        <p:nvSpPr>
          <p:cNvPr id="7" name="Google Shape;1429;p37">
            <a:extLst>
              <a:ext uri="{FF2B5EF4-FFF2-40B4-BE49-F238E27FC236}">
                <a16:creationId xmlns:a16="http://schemas.microsoft.com/office/drawing/2014/main" id="{2FE01127-AABF-9C5E-507A-7B55A8D85974}"/>
              </a:ext>
            </a:extLst>
          </p:cNvPr>
          <p:cNvSpPr>
            <a:spLocks noGrp="1" noRot="1" noMove="1" noResize="1" noEditPoints="1" noAdjustHandles="1" noChangeArrowheads="1" noChangeShapeType="1"/>
          </p:cNvSpPr>
          <p:nvPr/>
        </p:nvSpPr>
        <p:spPr>
          <a:xfrm>
            <a:off x="4625692" y="1133958"/>
            <a:ext cx="4376906" cy="3881101"/>
          </a:xfrm>
          <a:prstGeom prst="rect">
            <a:avLst/>
          </a:prstGeom>
          <a:solidFill>
            <a:srgbClr val="D1D8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6">
            <a:extLst>
              <a:ext uri="{FF2B5EF4-FFF2-40B4-BE49-F238E27FC236}">
                <a16:creationId xmlns:a16="http://schemas.microsoft.com/office/drawing/2014/main" id="{D300F4FA-A48C-01C3-2863-804F0F3699FB}"/>
              </a:ext>
            </a:extLst>
          </p:cNvPr>
          <p:cNvSpPr txBox="1">
            <a:spLocks noGrp="1"/>
          </p:cNvSpPr>
          <p:nvPr>
            <p:ph type="ctrTitle"/>
          </p:nvPr>
        </p:nvSpPr>
        <p:spPr>
          <a:xfrm>
            <a:off x="1209977" y="378188"/>
            <a:ext cx="6724043" cy="591000"/>
          </a:xfrm>
          <a:prstGeom prst="rect">
            <a:avLst/>
          </a:prstGeom>
        </p:spPr>
        <p:txBody>
          <a:bodyPr spcFirstLastPara="1" wrap="square" lIns="91425" tIns="91425" rIns="91425" bIns="91425" anchor="ctr" anchorCtr="0">
            <a:noAutofit/>
          </a:bodyPr>
          <a:lstStyle/>
          <a:p>
            <a:pPr algn="ctr"/>
            <a:r>
              <a:rPr lang="es"/>
              <a:t>Word Cloud</a:t>
            </a:r>
            <a:endParaRPr lang="en-US"/>
          </a:p>
        </p:txBody>
      </p:sp>
      <p:pic>
        <p:nvPicPr>
          <p:cNvPr id="5" name="Picture 2" descr="A word cloud with words&#10;&#10;AI-generated content may be incorrect.">
            <a:extLst>
              <a:ext uri="{FF2B5EF4-FFF2-40B4-BE49-F238E27FC236}">
                <a16:creationId xmlns:a16="http://schemas.microsoft.com/office/drawing/2014/main" id="{5E53F9CF-6B6A-B5FD-CFEE-856028BC4D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153" y="2126332"/>
            <a:ext cx="4121538" cy="2277888"/>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884;p31">
            <a:extLst>
              <a:ext uri="{FF2B5EF4-FFF2-40B4-BE49-F238E27FC236}">
                <a16:creationId xmlns:a16="http://schemas.microsoft.com/office/drawing/2014/main" id="{3BECA9E1-8598-9E3D-D5B0-C7A129DF3FCB}"/>
              </a:ext>
            </a:extLst>
          </p:cNvPr>
          <p:cNvSpPr txBox="1">
            <a:spLocks/>
          </p:cNvSpPr>
          <p:nvPr/>
        </p:nvSpPr>
        <p:spPr>
          <a:xfrm>
            <a:off x="4770283" y="1409557"/>
            <a:ext cx="4077007" cy="6184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400"/>
              <a:buFont typeface="Denk One"/>
              <a:buNone/>
              <a:defRPr sz="2400" b="0" i="0" u="none" strike="noStrike" cap="none">
                <a:solidFill>
                  <a:schemeClr val="dk1"/>
                </a:solidFill>
                <a:latin typeface="Denk One"/>
                <a:ea typeface="Denk One"/>
                <a:cs typeface="Denk One"/>
                <a:sym typeface="Denk One"/>
              </a:defRPr>
            </a:lvl1pPr>
            <a:lvl2pPr marR="0" lvl="1"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2pPr>
            <a:lvl3pPr marR="0" lvl="2"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3pPr>
            <a:lvl4pPr marR="0" lvl="3"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4pPr>
            <a:lvl5pPr marR="0" lvl="4"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5pPr>
            <a:lvl6pPr marR="0" lvl="5"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6pPr>
            <a:lvl7pPr marR="0" lvl="6"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7pPr>
            <a:lvl8pPr marR="0" lvl="7"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8pPr>
            <a:lvl9pPr marR="0" lvl="8"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9pPr>
          </a:lstStyle>
          <a:p>
            <a:pPr algn="ctr"/>
            <a:r>
              <a:rPr lang="en-GB" sz="2000">
                <a:solidFill>
                  <a:srgbClr val="FF7160"/>
                </a:solidFill>
              </a:rPr>
              <a:t>Word Cloud for MSC Keywords for Match Length &lt; 9</a:t>
            </a:r>
            <a:endParaRPr lang="en-US" sz="2000">
              <a:solidFill>
                <a:srgbClr val="FF7160"/>
              </a:solidFill>
            </a:endParaRPr>
          </a:p>
        </p:txBody>
      </p:sp>
      <p:sp>
        <p:nvSpPr>
          <p:cNvPr id="12" name="Google Shape;884;p31">
            <a:extLst>
              <a:ext uri="{FF2B5EF4-FFF2-40B4-BE49-F238E27FC236}">
                <a16:creationId xmlns:a16="http://schemas.microsoft.com/office/drawing/2014/main" id="{179CF55F-6BF6-E19C-892C-8B1DA9020C0D}"/>
              </a:ext>
            </a:extLst>
          </p:cNvPr>
          <p:cNvSpPr txBox="1">
            <a:spLocks/>
          </p:cNvSpPr>
          <p:nvPr/>
        </p:nvSpPr>
        <p:spPr>
          <a:xfrm>
            <a:off x="347740" y="1409557"/>
            <a:ext cx="4077007" cy="6184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400"/>
              <a:buFont typeface="Denk One"/>
              <a:buNone/>
              <a:defRPr sz="2400" b="0" i="0" u="none" strike="noStrike" cap="none">
                <a:solidFill>
                  <a:schemeClr val="dk1"/>
                </a:solidFill>
                <a:latin typeface="Denk One"/>
                <a:ea typeface="Denk One"/>
                <a:cs typeface="Denk One"/>
                <a:sym typeface="Denk One"/>
              </a:defRPr>
            </a:lvl1pPr>
            <a:lvl2pPr marR="0" lvl="1"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2pPr>
            <a:lvl3pPr marR="0" lvl="2"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3pPr>
            <a:lvl4pPr marR="0" lvl="3"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4pPr>
            <a:lvl5pPr marR="0" lvl="4"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5pPr>
            <a:lvl6pPr marR="0" lvl="5"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6pPr>
            <a:lvl7pPr marR="0" lvl="6"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7pPr>
            <a:lvl8pPr marR="0" lvl="7"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8pPr>
            <a:lvl9pPr marR="0" lvl="8"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9pPr>
          </a:lstStyle>
          <a:p>
            <a:pPr algn="ctr"/>
            <a:r>
              <a:rPr lang="en-GB" sz="2000" dirty="0">
                <a:solidFill>
                  <a:srgbClr val="FF7160"/>
                </a:solidFill>
              </a:rPr>
              <a:t>Word Cloud for Successful Match Keywords</a:t>
            </a:r>
            <a:endParaRPr lang="en-US" sz="2000" dirty="0">
              <a:solidFill>
                <a:srgbClr val="FF7160"/>
              </a:solidFill>
            </a:endParaRPr>
          </a:p>
        </p:txBody>
      </p:sp>
      <p:sp>
        <p:nvSpPr>
          <p:cNvPr id="2" name="Google Shape;625;p29">
            <a:extLst>
              <a:ext uri="{FF2B5EF4-FFF2-40B4-BE49-F238E27FC236}">
                <a16:creationId xmlns:a16="http://schemas.microsoft.com/office/drawing/2014/main" id="{9E8B84E0-230A-A81D-6BEA-77BA8B4DC4CA}"/>
              </a:ext>
            </a:extLst>
          </p:cNvPr>
          <p:cNvSpPr/>
          <p:nvPr/>
        </p:nvSpPr>
        <p:spPr>
          <a:xfrm>
            <a:off x="-1144911" y="4422028"/>
            <a:ext cx="3751697" cy="3606842"/>
          </a:xfrm>
          <a:custGeom>
            <a:avLst/>
            <a:gdLst/>
            <a:ahLst/>
            <a:cxnLst/>
            <a:rect l="l" t="t" r="r" b="b"/>
            <a:pathLst>
              <a:path w="120366" h="115594" extrusionOk="0">
                <a:moveTo>
                  <a:pt x="67461" y="1"/>
                </a:moveTo>
                <a:cubicBezTo>
                  <a:pt x="64374" y="1"/>
                  <a:pt x="61260" y="1231"/>
                  <a:pt x="58934" y="3821"/>
                </a:cubicBezTo>
                <a:cubicBezTo>
                  <a:pt x="56693" y="6315"/>
                  <a:pt x="53566" y="7625"/>
                  <a:pt x="50396" y="7625"/>
                </a:cubicBezTo>
                <a:cubicBezTo>
                  <a:pt x="48426" y="7625"/>
                  <a:pt x="46439" y="7119"/>
                  <a:pt x="44639" y="6076"/>
                </a:cubicBezTo>
                <a:cubicBezTo>
                  <a:pt x="42787" y="5000"/>
                  <a:pt x="40811" y="4505"/>
                  <a:pt x="38881" y="4505"/>
                </a:cubicBezTo>
                <a:cubicBezTo>
                  <a:pt x="33291" y="4505"/>
                  <a:pt x="28092" y="8652"/>
                  <a:pt x="27454" y="14817"/>
                </a:cubicBezTo>
                <a:cubicBezTo>
                  <a:pt x="26895" y="20223"/>
                  <a:pt x="22627" y="24509"/>
                  <a:pt x="17222" y="25050"/>
                </a:cubicBezTo>
                <a:cubicBezTo>
                  <a:pt x="8928" y="25907"/>
                  <a:pt x="4268" y="35021"/>
                  <a:pt x="8462" y="42234"/>
                </a:cubicBezTo>
                <a:cubicBezTo>
                  <a:pt x="11202" y="46950"/>
                  <a:pt x="10251" y="52914"/>
                  <a:pt x="6207" y="56548"/>
                </a:cubicBezTo>
                <a:cubicBezTo>
                  <a:pt x="0" y="62121"/>
                  <a:pt x="1622" y="72223"/>
                  <a:pt x="9245" y="75597"/>
                </a:cubicBezTo>
                <a:cubicBezTo>
                  <a:pt x="14202" y="77815"/>
                  <a:pt x="16961" y="83201"/>
                  <a:pt x="15824" y="88513"/>
                </a:cubicBezTo>
                <a:cubicBezTo>
                  <a:pt x="14266" y="95835"/>
                  <a:pt x="19952" y="102434"/>
                  <a:pt x="27034" y="102434"/>
                </a:cubicBezTo>
                <a:cubicBezTo>
                  <a:pt x="27830" y="102434"/>
                  <a:pt x="28644" y="102350"/>
                  <a:pt x="29467" y="102175"/>
                </a:cubicBezTo>
                <a:cubicBezTo>
                  <a:pt x="30272" y="102003"/>
                  <a:pt x="31078" y="101919"/>
                  <a:pt x="31875" y="101919"/>
                </a:cubicBezTo>
                <a:cubicBezTo>
                  <a:pt x="36338" y="101919"/>
                  <a:pt x="40499" y="104532"/>
                  <a:pt x="42365" y="108754"/>
                </a:cubicBezTo>
                <a:cubicBezTo>
                  <a:pt x="44341" y="113196"/>
                  <a:pt x="48596" y="115594"/>
                  <a:pt x="52905" y="115594"/>
                </a:cubicBezTo>
                <a:cubicBezTo>
                  <a:pt x="55992" y="115594"/>
                  <a:pt x="59106" y="114364"/>
                  <a:pt x="61432" y="111774"/>
                </a:cubicBezTo>
                <a:cubicBezTo>
                  <a:pt x="63673" y="109279"/>
                  <a:pt x="66800" y="107969"/>
                  <a:pt x="69970" y="107969"/>
                </a:cubicBezTo>
                <a:cubicBezTo>
                  <a:pt x="71940" y="107969"/>
                  <a:pt x="73927" y="108475"/>
                  <a:pt x="75727" y="109518"/>
                </a:cubicBezTo>
                <a:cubicBezTo>
                  <a:pt x="77578" y="110595"/>
                  <a:pt x="79556" y="111089"/>
                  <a:pt x="81488" y="111089"/>
                </a:cubicBezTo>
                <a:cubicBezTo>
                  <a:pt x="87082" y="111089"/>
                  <a:pt x="92288" y="106942"/>
                  <a:pt x="92912" y="100777"/>
                </a:cubicBezTo>
                <a:cubicBezTo>
                  <a:pt x="93471" y="95372"/>
                  <a:pt x="97758" y="91085"/>
                  <a:pt x="103163" y="90545"/>
                </a:cubicBezTo>
                <a:cubicBezTo>
                  <a:pt x="111438" y="89687"/>
                  <a:pt x="116098" y="80573"/>
                  <a:pt x="111904" y="73360"/>
                </a:cubicBezTo>
                <a:cubicBezTo>
                  <a:pt x="109183" y="68645"/>
                  <a:pt x="110133" y="62680"/>
                  <a:pt x="114178" y="59046"/>
                </a:cubicBezTo>
                <a:cubicBezTo>
                  <a:pt x="120366" y="53492"/>
                  <a:pt x="118763" y="43371"/>
                  <a:pt x="111140" y="39998"/>
                </a:cubicBezTo>
                <a:cubicBezTo>
                  <a:pt x="106163" y="37780"/>
                  <a:pt x="103424" y="32393"/>
                  <a:pt x="104560" y="27081"/>
                </a:cubicBezTo>
                <a:cubicBezTo>
                  <a:pt x="106119" y="19760"/>
                  <a:pt x="100432" y="13161"/>
                  <a:pt x="93337" y="13161"/>
                </a:cubicBezTo>
                <a:cubicBezTo>
                  <a:pt x="92539" y="13161"/>
                  <a:pt x="91724" y="13244"/>
                  <a:pt x="90899" y="13420"/>
                </a:cubicBezTo>
                <a:cubicBezTo>
                  <a:pt x="90094" y="13592"/>
                  <a:pt x="89288" y="13675"/>
                  <a:pt x="88491" y="13675"/>
                </a:cubicBezTo>
                <a:cubicBezTo>
                  <a:pt x="84028" y="13675"/>
                  <a:pt x="79867" y="11063"/>
                  <a:pt x="78001" y="6840"/>
                </a:cubicBezTo>
                <a:cubicBezTo>
                  <a:pt x="76025" y="2398"/>
                  <a:pt x="71770" y="1"/>
                  <a:pt x="67461" y="1"/>
                </a:cubicBezTo>
                <a:close/>
              </a:path>
            </a:pathLst>
          </a:custGeom>
          <a:solidFill>
            <a:schemeClr val="accent4">
              <a:lumMod val="75000"/>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626;p29">
            <a:extLst>
              <a:ext uri="{FF2B5EF4-FFF2-40B4-BE49-F238E27FC236}">
                <a16:creationId xmlns:a16="http://schemas.microsoft.com/office/drawing/2014/main" id="{4483C6C3-B7CF-E533-0E5C-E952A2FFB983}"/>
              </a:ext>
            </a:extLst>
          </p:cNvPr>
          <p:cNvSpPr/>
          <p:nvPr/>
        </p:nvSpPr>
        <p:spPr>
          <a:xfrm>
            <a:off x="-820290" y="4743396"/>
            <a:ext cx="3331131" cy="3197896"/>
          </a:xfrm>
          <a:custGeom>
            <a:avLst/>
            <a:gdLst/>
            <a:ahLst/>
            <a:cxnLst/>
            <a:rect l="l" t="t" r="r" b="b"/>
            <a:pathLst>
              <a:path w="106797" h="102560" extrusionOk="0">
                <a:moveTo>
                  <a:pt x="59836" y="0"/>
                </a:moveTo>
                <a:cubicBezTo>
                  <a:pt x="57100" y="0"/>
                  <a:pt x="54340" y="1092"/>
                  <a:pt x="52280" y="3393"/>
                </a:cubicBezTo>
                <a:cubicBezTo>
                  <a:pt x="50291" y="5600"/>
                  <a:pt x="47515" y="6765"/>
                  <a:pt x="44700" y="6765"/>
                </a:cubicBezTo>
                <a:cubicBezTo>
                  <a:pt x="42951" y="6765"/>
                  <a:pt x="41187" y="6316"/>
                  <a:pt x="39588" y="5387"/>
                </a:cubicBezTo>
                <a:cubicBezTo>
                  <a:pt x="37947" y="4435"/>
                  <a:pt x="36194" y="3998"/>
                  <a:pt x="34483" y="3998"/>
                </a:cubicBezTo>
                <a:cubicBezTo>
                  <a:pt x="29525" y="3998"/>
                  <a:pt x="24910" y="7668"/>
                  <a:pt x="24342" y="13141"/>
                </a:cubicBezTo>
                <a:cubicBezTo>
                  <a:pt x="23857" y="17931"/>
                  <a:pt x="20055" y="21733"/>
                  <a:pt x="15265" y="22236"/>
                </a:cubicBezTo>
                <a:cubicBezTo>
                  <a:pt x="7903" y="22982"/>
                  <a:pt x="3784" y="31071"/>
                  <a:pt x="7493" y="37464"/>
                </a:cubicBezTo>
                <a:cubicBezTo>
                  <a:pt x="9916" y="41639"/>
                  <a:pt x="9077" y="46950"/>
                  <a:pt x="5498" y="50175"/>
                </a:cubicBezTo>
                <a:cubicBezTo>
                  <a:pt x="0" y="55095"/>
                  <a:pt x="1417" y="64079"/>
                  <a:pt x="8182" y="67080"/>
                </a:cubicBezTo>
                <a:cubicBezTo>
                  <a:pt x="12600" y="69037"/>
                  <a:pt x="15023" y="73808"/>
                  <a:pt x="14016" y="78524"/>
                </a:cubicBezTo>
                <a:cubicBezTo>
                  <a:pt x="12641" y="85028"/>
                  <a:pt x="17690" y="90884"/>
                  <a:pt x="23981" y="90884"/>
                </a:cubicBezTo>
                <a:cubicBezTo>
                  <a:pt x="24685" y="90884"/>
                  <a:pt x="25404" y="90811"/>
                  <a:pt x="26131" y="90657"/>
                </a:cubicBezTo>
                <a:cubicBezTo>
                  <a:pt x="26845" y="90505"/>
                  <a:pt x="27562" y="90431"/>
                  <a:pt x="28270" y="90431"/>
                </a:cubicBezTo>
                <a:cubicBezTo>
                  <a:pt x="32233" y="90431"/>
                  <a:pt x="35933" y="92743"/>
                  <a:pt x="37593" y="96491"/>
                </a:cubicBezTo>
                <a:cubicBezTo>
                  <a:pt x="39342" y="100433"/>
                  <a:pt x="43116" y="102560"/>
                  <a:pt x="46938" y="102560"/>
                </a:cubicBezTo>
                <a:cubicBezTo>
                  <a:pt x="49675" y="102560"/>
                  <a:pt x="52437" y="101469"/>
                  <a:pt x="54498" y="99175"/>
                </a:cubicBezTo>
                <a:cubicBezTo>
                  <a:pt x="56487" y="96968"/>
                  <a:pt x="59263" y="95803"/>
                  <a:pt x="62078" y="95803"/>
                </a:cubicBezTo>
                <a:cubicBezTo>
                  <a:pt x="63827" y="95803"/>
                  <a:pt x="65591" y="96252"/>
                  <a:pt x="67191" y="97181"/>
                </a:cubicBezTo>
                <a:cubicBezTo>
                  <a:pt x="68829" y="98131"/>
                  <a:pt x="70579" y="98567"/>
                  <a:pt x="72290" y="98567"/>
                </a:cubicBezTo>
                <a:cubicBezTo>
                  <a:pt x="77255" y="98567"/>
                  <a:pt x="81882" y="94889"/>
                  <a:pt x="82437" y="89427"/>
                </a:cubicBezTo>
                <a:cubicBezTo>
                  <a:pt x="82940" y="84618"/>
                  <a:pt x="86724" y="80816"/>
                  <a:pt x="91532" y="80332"/>
                </a:cubicBezTo>
                <a:cubicBezTo>
                  <a:pt x="98876" y="79567"/>
                  <a:pt x="102995" y="71478"/>
                  <a:pt x="99286" y="65085"/>
                </a:cubicBezTo>
                <a:cubicBezTo>
                  <a:pt x="96863" y="60911"/>
                  <a:pt x="97702" y="55617"/>
                  <a:pt x="101299" y="52393"/>
                </a:cubicBezTo>
                <a:cubicBezTo>
                  <a:pt x="106797" y="47454"/>
                  <a:pt x="105362" y="38489"/>
                  <a:pt x="98596" y="35488"/>
                </a:cubicBezTo>
                <a:cubicBezTo>
                  <a:pt x="94198" y="33531"/>
                  <a:pt x="91756" y="28741"/>
                  <a:pt x="92762" y="24025"/>
                </a:cubicBezTo>
                <a:cubicBezTo>
                  <a:pt x="94136" y="17544"/>
                  <a:pt x="89083" y="11679"/>
                  <a:pt x="82810" y="11679"/>
                </a:cubicBezTo>
                <a:cubicBezTo>
                  <a:pt x="82102" y="11679"/>
                  <a:pt x="81379" y="11754"/>
                  <a:pt x="80648" y="11911"/>
                </a:cubicBezTo>
                <a:cubicBezTo>
                  <a:pt x="79933" y="12062"/>
                  <a:pt x="79218" y="12136"/>
                  <a:pt x="78512" y="12136"/>
                </a:cubicBezTo>
                <a:cubicBezTo>
                  <a:pt x="74538" y="12136"/>
                  <a:pt x="70847" y="9812"/>
                  <a:pt x="69185" y="6077"/>
                </a:cubicBezTo>
                <a:cubicBezTo>
                  <a:pt x="67436" y="2133"/>
                  <a:pt x="63660" y="0"/>
                  <a:pt x="59836" y="0"/>
                </a:cubicBezTo>
                <a:close/>
              </a:path>
            </a:pathLst>
          </a:custGeom>
          <a:solidFill>
            <a:schemeClr val="accent4">
              <a:lumMod val="50000"/>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25;p29">
            <a:extLst>
              <a:ext uri="{FF2B5EF4-FFF2-40B4-BE49-F238E27FC236}">
                <a16:creationId xmlns:a16="http://schemas.microsoft.com/office/drawing/2014/main" id="{CBF2D2BA-9F17-39D9-58DF-8ABCCE814251}"/>
              </a:ext>
            </a:extLst>
          </p:cNvPr>
          <p:cNvSpPr/>
          <p:nvPr/>
        </p:nvSpPr>
        <p:spPr>
          <a:xfrm>
            <a:off x="1431908" y="4461752"/>
            <a:ext cx="3751697" cy="3606842"/>
          </a:xfrm>
          <a:custGeom>
            <a:avLst/>
            <a:gdLst/>
            <a:ahLst/>
            <a:cxnLst/>
            <a:rect l="l" t="t" r="r" b="b"/>
            <a:pathLst>
              <a:path w="120366" h="115594" extrusionOk="0">
                <a:moveTo>
                  <a:pt x="67461" y="1"/>
                </a:moveTo>
                <a:cubicBezTo>
                  <a:pt x="64374" y="1"/>
                  <a:pt x="61260" y="1231"/>
                  <a:pt x="58934" y="3821"/>
                </a:cubicBezTo>
                <a:cubicBezTo>
                  <a:pt x="56693" y="6315"/>
                  <a:pt x="53566" y="7625"/>
                  <a:pt x="50396" y="7625"/>
                </a:cubicBezTo>
                <a:cubicBezTo>
                  <a:pt x="48426" y="7625"/>
                  <a:pt x="46439" y="7119"/>
                  <a:pt x="44639" y="6076"/>
                </a:cubicBezTo>
                <a:cubicBezTo>
                  <a:pt x="42787" y="5000"/>
                  <a:pt x="40811" y="4505"/>
                  <a:pt x="38881" y="4505"/>
                </a:cubicBezTo>
                <a:cubicBezTo>
                  <a:pt x="33291" y="4505"/>
                  <a:pt x="28092" y="8652"/>
                  <a:pt x="27454" y="14817"/>
                </a:cubicBezTo>
                <a:cubicBezTo>
                  <a:pt x="26895" y="20223"/>
                  <a:pt x="22627" y="24509"/>
                  <a:pt x="17222" y="25050"/>
                </a:cubicBezTo>
                <a:cubicBezTo>
                  <a:pt x="8928" y="25907"/>
                  <a:pt x="4268" y="35021"/>
                  <a:pt x="8462" y="42234"/>
                </a:cubicBezTo>
                <a:cubicBezTo>
                  <a:pt x="11202" y="46950"/>
                  <a:pt x="10251" y="52914"/>
                  <a:pt x="6207" y="56548"/>
                </a:cubicBezTo>
                <a:cubicBezTo>
                  <a:pt x="0" y="62121"/>
                  <a:pt x="1622" y="72223"/>
                  <a:pt x="9245" y="75597"/>
                </a:cubicBezTo>
                <a:cubicBezTo>
                  <a:pt x="14202" y="77815"/>
                  <a:pt x="16961" y="83201"/>
                  <a:pt x="15824" y="88513"/>
                </a:cubicBezTo>
                <a:cubicBezTo>
                  <a:pt x="14266" y="95835"/>
                  <a:pt x="19952" y="102434"/>
                  <a:pt x="27034" y="102434"/>
                </a:cubicBezTo>
                <a:cubicBezTo>
                  <a:pt x="27830" y="102434"/>
                  <a:pt x="28644" y="102350"/>
                  <a:pt x="29467" y="102175"/>
                </a:cubicBezTo>
                <a:cubicBezTo>
                  <a:pt x="30272" y="102003"/>
                  <a:pt x="31078" y="101919"/>
                  <a:pt x="31875" y="101919"/>
                </a:cubicBezTo>
                <a:cubicBezTo>
                  <a:pt x="36338" y="101919"/>
                  <a:pt x="40499" y="104532"/>
                  <a:pt x="42365" y="108754"/>
                </a:cubicBezTo>
                <a:cubicBezTo>
                  <a:pt x="44341" y="113196"/>
                  <a:pt x="48596" y="115594"/>
                  <a:pt x="52905" y="115594"/>
                </a:cubicBezTo>
                <a:cubicBezTo>
                  <a:pt x="55992" y="115594"/>
                  <a:pt x="59106" y="114364"/>
                  <a:pt x="61432" y="111774"/>
                </a:cubicBezTo>
                <a:cubicBezTo>
                  <a:pt x="63673" y="109279"/>
                  <a:pt x="66800" y="107969"/>
                  <a:pt x="69970" y="107969"/>
                </a:cubicBezTo>
                <a:cubicBezTo>
                  <a:pt x="71940" y="107969"/>
                  <a:pt x="73927" y="108475"/>
                  <a:pt x="75727" y="109518"/>
                </a:cubicBezTo>
                <a:cubicBezTo>
                  <a:pt x="77578" y="110595"/>
                  <a:pt x="79556" y="111089"/>
                  <a:pt x="81488" y="111089"/>
                </a:cubicBezTo>
                <a:cubicBezTo>
                  <a:pt x="87082" y="111089"/>
                  <a:pt x="92288" y="106942"/>
                  <a:pt x="92912" y="100777"/>
                </a:cubicBezTo>
                <a:cubicBezTo>
                  <a:pt x="93471" y="95372"/>
                  <a:pt x="97758" y="91085"/>
                  <a:pt x="103163" y="90545"/>
                </a:cubicBezTo>
                <a:cubicBezTo>
                  <a:pt x="111438" y="89687"/>
                  <a:pt x="116098" y="80573"/>
                  <a:pt x="111904" y="73360"/>
                </a:cubicBezTo>
                <a:cubicBezTo>
                  <a:pt x="109183" y="68645"/>
                  <a:pt x="110133" y="62680"/>
                  <a:pt x="114178" y="59046"/>
                </a:cubicBezTo>
                <a:cubicBezTo>
                  <a:pt x="120366" y="53492"/>
                  <a:pt x="118763" y="43371"/>
                  <a:pt x="111140" y="39998"/>
                </a:cubicBezTo>
                <a:cubicBezTo>
                  <a:pt x="106163" y="37780"/>
                  <a:pt x="103424" y="32393"/>
                  <a:pt x="104560" y="27081"/>
                </a:cubicBezTo>
                <a:cubicBezTo>
                  <a:pt x="106119" y="19760"/>
                  <a:pt x="100432" y="13161"/>
                  <a:pt x="93337" y="13161"/>
                </a:cubicBezTo>
                <a:cubicBezTo>
                  <a:pt x="92539" y="13161"/>
                  <a:pt x="91724" y="13244"/>
                  <a:pt x="90899" y="13420"/>
                </a:cubicBezTo>
                <a:cubicBezTo>
                  <a:pt x="90094" y="13592"/>
                  <a:pt x="89288" y="13675"/>
                  <a:pt x="88491" y="13675"/>
                </a:cubicBezTo>
                <a:cubicBezTo>
                  <a:pt x="84028" y="13675"/>
                  <a:pt x="79867" y="11063"/>
                  <a:pt x="78001" y="6840"/>
                </a:cubicBezTo>
                <a:cubicBezTo>
                  <a:pt x="76025" y="2398"/>
                  <a:pt x="71770" y="1"/>
                  <a:pt x="67461" y="1"/>
                </a:cubicBezTo>
                <a:close/>
              </a:path>
            </a:pathLst>
          </a:custGeom>
          <a:solidFill>
            <a:schemeClr val="accent4">
              <a:lumMod val="75000"/>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26;p29">
            <a:extLst>
              <a:ext uri="{FF2B5EF4-FFF2-40B4-BE49-F238E27FC236}">
                <a16:creationId xmlns:a16="http://schemas.microsoft.com/office/drawing/2014/main" id="{F3F96D2D-1159-7396-B710-65E77E46500D}"/>
              </a:ext>
            </a:extLst>
          </p:cNvPr>
          <p:cNvSpPr/>
          <p:nvPr/>
        </p:nvSpPr>
        <p:spPr>
          <a:xfrm>
            <a:off x="1756529" y="4783120"/>
            <a:ext cx="3331131" cy="3197896"/>
          </a:xfrm>
          <a:custGeom>
            <a:avLst/>
            <a:gdLst/>
            <a:ahLst/>
            <a:cxnLst/>
            <a:rect l="l" t="t" r="r" b="b"/>
            <a:pathLst>
              <a:path w="106797" h="102560" extrusionOk="0">
                <a:moveTo>
                  <a:pt x="59836" y="0"/>
                </a:moveTo>
                <a:cubicBezTo>
                  <a:pt x="57100" y="0"/>
                  <a:pt x="54340" y="1092"/>
                  <a:pt x="52280" y="3393"/>
                </a:cubicBezTo>
                <a:cubicBezTo>
                  <a:pt x="50291" y="5600"/>
                  <a:pt x="47515" y="6765"/>
                  <a:pt x="44700" y="6765"/>
                </a:cubicBezTo>
                <a:cubicBezTo>
                  <a:pt x="42951" y="6765"/>
                  <a:pt x="41187" y="6316"/>
                  <a:pt x="39588" y="5387"/>
                </a:cubicBezTo>
                <a:cubicBezTo>
                  <a:pt x="37947" y="4435"/>
                  <a:pt x="36194" y="3998"/>
                  <a:pt x="34483" y="3998"/>
                </a:cubicBezTo>
                <a:cubicBezTo>
                  <a:pt x="29525" y="3998"/>
                  <a:pt x="24910" y="7668"/>
                  <a:pt x="24342" y="13141"/>
                </a:cubicBezTo>
                <a:cubicBezTo>
                  <a:pt x="23857" y="17931"/>
                  <a:pt x="20055" y="21733"/>
                  <a:pt x="15265" y="22236"/>
                </a:cubicBezTo>
                <a:cubicBezTo>
                  <a:pt x="7903" y="22982"/>
                  <a:pt x="3784" y="31071"/>
                  <a:pt x="7493" y="37464"/>
                </a:cubicBezTo>
                <a:cubicBezTo>
                  <a:pt x="9916" y="41639"/>
                  <a:pt x="9077" y="46950"/>
                  <a:pt x="5498" y="50175"/>
                </a:cubicBezTo>
                <a:cubicBezTo>
                  <a:pt x="0" y="55095"/>
                  <a:pt x="1417" y="64079"/>
                  <a:pt x="8182" y="67080"/>
                </a:cubicBezTo>
                <a:cubicBezTo>
                  <a:pt x="12600" y="69037"/>
                  <a:pt x="15023" y="73808"/>
                  <a:pt x="14016" y="78524"/>
                </a:cubicBezTo>
                <a:cubicBezTo>
                  <a:pt x="12641" y="85028"/>
                  <a:pt x="17690" y="90884"/>
                  <a:pt x="23981" y="90884"/>
                </a:cubicBezTo>
                <a:cubicBezTo>
                  <a:pt x="24685" y="90884"/>
                  <a:pt x="25404" y="90811"/>
                  <a:pt x="26131" y="90657"/>
                </a:cubicBezTo>
                <a:cubicBezTo>
                  <a:pt x="26845" y="90505"/>
                  <a:pt x="27562" y="90431"/>
                  <a:pt x="28270" y="90431"/>
                </a:cubicBezTo>
                <a:cubicBezTo>
                  <a:pt x="32233" y="90431"/>
                  <a:pt x="35933" y="92743"/>
                  <a:pt x="37593" y="96491"/>
                </a:cubicBezTo>
                <a:cubicBezTo>
                  <a:pt x="39342" y="100433"/>
                  <a:pt x="43116" y="102560"/>
                  <a:pt x="46938" y="102560"/>
                </a:cubicBezTo>
                <a:cubicBezTo>
                  <a:pt x="49675" y="102560"/>
                  <a:pt x="52437" y="101469"/>
                  <a:pt x="54498" y="99175"/>
                </a:cubicBezTo>
                <a:cubicBezTo>
                  <a:pt x="56487" y="96968"/>
                  <a:pt x="59263" y="95803"/>
                  <a:pt x="62078" y="95803"/>
                </a:cubicBezTo>
                <a:cubicBezTo>
                  <a:pt x="63827" y="95803"/>
                  <a:pt x="65591" y="96252"/>
                  <a:pt x="67191" y="97181"/>
                </a:cubicBezTo>
                <a:cubicBezTo>
                  <a:pt x="68829" y="98131"/>
                  <a:pt x="70579" y="98567"/>
                  <a:pt x="72290" y="98567"/>
                </a:cubicBezTo>
                <a:cubicBezTo>
                  <a:pt x="77255" y="98567"/>
                  <a:pt x="81882" y="94889"/>
                  <a:pt x="82437" y="89427"/>
                </a:cubicBezTo>
                <a:cubicBezTo>
                  <a:pt x="82940" y="84618"/>
                  <a:pt x="86724" y="80816"/>
                  <a:pt x="91532" y="80332"/>
                </a:cubicBezTo>
                <a:cubicBezTo>
                  <a:pt x="98876" y="79567"/>
                  <a:pt x="102995" y="71478"/>
                  <a:pt x="99286" y="65085"/>
                </a:cubicBezTo>
                <a:cubicBezTo>
                  <a:pt x="96863" y="60911"/>
                  <a:pt x="97702" y="55617"/>
                  <a:pt x="101299" y="52393"/>
                </a:cubicBezTo>
                <a:cubicBezTo>
                  <a:pt x="106797" y="47454"/>
                  <a:pt x="105362" y="38489"/>
                  <a:pt x="98596" y="35488"/>
                </a:cubicBezTo>
                <a:cubicBezTo>
                  <a:pt x="94198" y="33531"/>
                  <a:pt x="91756" y="28741"/>
                  <a:pt x="92762" y="24025"/>
                </a:cubicBezTo>
                <a:cubicBezTo>
                  <a:pt x="94136" y="17544"/>
                  <a:pt x="89083" y="11679"/>
                  <a:pt x="82810" y="11679"/>
                </a:cubicBezTo>
                <a:cubicBezTo>
                  <a:pt x="82102" y="11679"/>
                  <a:pt x="81379" y="11754"/>
                  <a:pt x="80648" y="11911"/>
                </a:cubicBezTo>
                <a:cubicBezTo>
                  <a:pt x="79933" y="12062"/>
                  <a:pt x="79218" y="12136"/>
                  <a:pt x="78512" y="12136"/>
                </a:cubicBezTo>
                <a:cubicBezTo>
                  <a:pt x="74538" y="12136"/>
                  <a:pt x="70847" y="9812"/>
                  <a:pt x="69185" y="6077"/>
                </a:cubicBezTo>
                <a:cubicBezTo>
                  <a:pt x="67436" y="2133"/>
                  <a:pt x="63660" y="0"/>
                  <a:pt x="59836" y="0"/>
                </a:cubicBezTo>
                <a:close/>
              </a:path>
            </a:pathLst>
          </a:custGeom>
          <a:solidFill>
            <a:schemeClr val="accent4">
              <a:lumMod val="50000"/>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25;p29">
            <a:extLst>
              <a:ext uri="{FF2B5EF4-FFF2-40B4-BE49-F238E27FC236}">
                <a16:creationId xmlns:a16="http://schemas.microsoft.com/office/drawing/2014/main" id="{E64CD439-B849-44C7-6B84-480BDF450F74}"/>
              </a:ext>
            </a:extLst>
          </p:cNvPr>
          <p:cNvSpPr/>
          <p:nvPr/>
        </p:nvSpPr>
        <p:spPr>
          <a:xfrm>
            <a:off x="3949124" y="4498601"/>
            <a:ext cx="3751697" cy="3606842"/>
          </a:xfrm>
          <a:custGeom>
            <a:avLst/>
            <a:gdLst/>
            <a:ahLst/>
            <a:cxnLst/>
            <a:rect l="l" t="t" r="r" b="b"/>
            <a:pathLst>
              <a:path w="120366" h="115594" extrusionOk="0">
                <a:moveTo>
                  <a:pt x="67461" y="1"/>
                </a:moveTo>
                <a:cubicBezTo>
                  <a:pt x="64374" y="1"/>
                  <a:pt x="61260" y="1231"/>
                  <a:pt x="58934" y="3821"/>
                </a:cubicBezTo>
                <a:cubicBezTo>
                  <a:pt x="56693" y="6315"/>
                  <a:pt x="53566" y="7625"/>
                  <a:pt x="50396" y="7625"/>
                </a:cubicBezTo>
                <a:cubicBezTo>
                  <a:pt x="48426" y="7625"/>
                  <a:pt x="46439" y="7119"/>
                  <a:pt x="44639" y="6076"/>
                </a:cubicBezTo>
                <a:cubicBezTo>
                  <a:pt x="42787" y="5000"/>
                  <a:pt x="40811" y="4505"/>
                  <a:pt x="38881" y="4505"/>
                </a:cubicBezTo>
                <a:cubicBezTo>
                  <a:pt x="33291" y="4505"/>
                  <a:pt x="28092" y="8652"/>
                  <a:pt x="27454" y="14817"/>
                </a:cubicBezTo>
                <a:cubicBezTo>
                  <a:pt x="26895" y="20223"/>
                  <a:pt x="22627" y="24509"/>
                  <a:pt x="17222" y="25050"/>
                </a:cubicBezTo>
                <a:cubicBezTo>
                  <a:pt x="8928" y="25907"/>
                  <a:pt x="4268" y="35021"/>
                  <a:pt x="8462" y="42234"/>
                </a:cubicBezTo>
                <a:cubicBezTo>
                  <a:pt x="11202" y="46950"/>
                  <a:pt x="10251" y="52914"/>
                  <a:pt x="6207" y="56548"/>
                </a:cubicBezTo>
                <a:cubicBezTo>
                  <a:pt x="0" y="62121"/>
                  <a:pt x="1622" y="72223"/>
                  <a:pt x="9245" y="75597"/>
                </a:cubicBezTo>
                <a:cubicBezTo>
                  <a:pt x="14202" y="77815"/>
                  <a:pt x="16961" y="83201"/>
                  <a:pt x="15824" y="88513"/>
                </a:cubicBezTo>
                <a:cubicBezTo>
                  <a:pt x="14266" y="95835"/>
                  <a:pt x="19952" y="102434"/>
                  <a:pt x="27034" y="102434"/>
                </a:cubicBezTo>
                <a:cubicBezTo>
                  <a:pt x="27830" y="102434"/>
                  <a:pt x="28644" y="102350"/>
                  <a:pt x="29467" y="102175"/>
                </a:cubicBezTo>
                <a:cubicBezTo>
                  <a:pt x="30272" y="102003"/>
                  <a:pt x="31078" y="101919"/>
                  <a:pt x="31875" y="101919"/>
                </a:cubicBezTo>
                <a:cubicBezTo>
                  <a:pt x="36338" y="101919"/>
                  <a:pt x="40499" y="104532"/>
                  <a:pt x="42365" y="108754"/>
                </a:cubicBezTo>
                <a:cubicBezTo>
                  <a:pt x="44341" y="113196"/>
                  <a:pt x="48596" y="115594"/>
                  <a:pt x="52905" y="115594"/>
                </a:cubicBezTo>
                <a:cubicBezTo>
                  <a:pt x="55992" y="115594"/>
                  <a:pt x="59106" y="114364"/>
                  <a:pt x="61432" y="111774"/>
                </a:cubicBezTo>
                <a:cubicBezTo>
                  <a:pt x="63673" y="109279"/>
                  <a:pt x="66800" y="107969"/>
                  <a:pt x="69970" y="107969"/>
                </a:cubicBezTo>
                <a:cubicBezTo>
                  <a:pt x="71940" y="107969"/>
                  <a:pt x="73927" y="108475"/>
                  <a:pt x="75727" y="109518"/>
                </a:cubicBezTo>
                <a:cubicBezTo>
                  <a:pt x="77578" y="110595"/>
                  <a:pt x="79556" y="111089"/>
                  <a:pt x="81488" y="111089"/>
                </a:cubicBezTo>
                <a:cubicBezTo>
                  <a:pt x="87082" y="111089"/>
                  <a:pt x="92288" y="106942"/>
                  <a:pt x="92912" y="100777"/>
                </a:cubicBezTo>
                <a:cubicBezTo>
                  <a:pt x="93471" y="95372"/>
                  <a:pt x="97758" y="91085"/>
                  <a:pt x="103163" y="90545"/>
                </a:cubicBezTo>
                <a:cubicBezTo>
                  <a:pt x="111438" y="89687"/>
                  <a:pt x="116098" y="80573"/>
                  <a:pt x="111904" y="73360"/>
                </a:cubicBezTo>
                <a:cubicBezTo>
                  <a:pt x="109183" y="68645"/>
                  <a:pt x="110133" y="62680"/>
                  <a:pt x="114178" y="59046"/>
                </a:cubicBezTo>
                <a:cubicBezTo>
                  <a:pt x="120366" y="53492"/>
                  <a:pt x="118763" y="43371"/>
                  <a:pt x="111140" y="39998"/>
                </a:cubicBezTo>
                <a:cubicBezTo>
                  <a:pt x="106163" y="37780"/>
                  <a:pt x="103424" y="32393"/>
                  <a:pt x="104560" y="27081"/>
                </a:cubicBezTo>
                <a:cubicBezTo>
                  <a:pt x="106119" y="19760"/>
                  <a:pt x="100432" y="13161"/>
                  <a:pt x="93337" y="13161"/>
                </a:cubicBezTo>
                <a:cubicBezTo>
                  <a:pt x="92539" y="13161"/>
                  <a:pt x="91724" y="13244"/>
                  <a:pt x="90899" y="13420"/>
                </a:cubicBezTo>
                <a:cubicBezTo>
                  <a:pt x="90094" y="13592"/>
                  <a:pt x="89288" y="13675"/>
                  <a:pt x="88491" y="13675"/>
                </a:cubicBezTo>
                <a:cubicBezTo>
                  <a:pt x="84028" y="13675"/>
                  <a:pt x="79867" y="11063"/>
                  <a:pt x="78001" y="6840"/>
                </a:cubicBezTo>
                <a:cubicBezTo>
                  <a:pt x="76025" y="2398"/>
                  <a:pt x="71770" y="1"/>
                  <a:pt x="67461" y="1"/>
                </a:cubicBezTo>
                <a:close/>
              </a:path>
            </a:pathLst>
          </a:custGeom>
          <a:solidFill>
            <a:schemeClr val="accent4">
              <a:lumMod val="75000"/>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26;p29">
            <a:extLst>
              <a:ext uri="{FF2B5EF4-FFF2-40B4-BE49-F238E27FC236}">
                <a16:creationId xmlns:a16="http://schemas.microsoft.com/office/drawing/2014/main" id="{9CF0C756-EEBA-BA7D-C9DE-C8CD71EAB56F}"/>
              </a:ext>
            </a:extLst>
          </p:cNvPr>
          <p:cNvSpPr/>
          <p:nvPr/>
        </p:nvSpPr>
        <p:spPr>
          <a:xfrm>
            <a:off x="4273745" y="4819969"/>
            <a:ext cx="3331131" cy="3197896"/>
          </a:xfrm>
          <a:custGeom>
            <a:avLst/>
            <a:gdLst/>
            <a:ahLst/>
            <a:cxnLst/>
            <a:rect l="l" t="t" r="r" b="b"/>
            <a:pathLst>
              <a:path w="106797" h="102560" extrusionOk="0">
                <a:moveTo>
                  <a:pt x="59836" y="0"/>
                </a:moveTo>
                <a:cubicBezTo>
                  <a:pt x="57100" y="0"/>
                  <a:pt x="54340" y="1092"/>
                  <a:pt x="52280" y="3393"/>
                </a:cubicBezTo>
                <a:cubicBezTo>
                  <a:pt x="50291" y="5600"/>
                  <a:pt x="47515" y="6765"/>
                  <a:pt x="44700" y="6765"/>
                </a:cubicBezTo>
                <a:cubicBezTo>
                  <a:pt x="42951" y="6765"/>
                  <a:pt x="41187" y="6316"/>
                  <a:pt x="39588" y="5387"/>
                </a:cubicBezTo>
                <a:cubicBezTo>
                  <a:pt x="37947" y="4435"/>
                  <a:pt x="36194" y="3998"/>
                  <a:pt x="34483" y="3998"/>
                </a:cubicBezTo>
                <a:cubicBezTo>
                  <a:pt x="29525" y="3998"/>
                  <a:pt x="24910" y="7668"/>
                  <a:pt x="24342" y="13141"/>
                </a:cubicBezTo>
                <a:cubicBezTo>
                  <a:pt x="23857" y="17931"/>
                  <a:pt x="20055" y="21733"/>
                  <a:pt x="15265" y="22236"/>
                </a:cubicBezTo>
                <a:cubicBezTo>
                  <a:pt x="7903" y="22982"/>
                  <a:pt x="3784" y="31071"/>
                  <a:pt x="7493" y="37464"/>
                </a:cubicBezTo>
                <a:cubicBezTo>
                  <a:pt x="9916" y="41639"/>
                  <a:pt x="9077" y="46950"/>
                  <a:pt x="5498" y="50175"/>
                </a:cubicBezTo>
                <a:cubicBezTo>
                  <a:pt x="0" y="55095"/>
                  <a:pt x="1417" y="64079"/>
                  <a:pt x="8182" y="67080"/>
                </a:cubicBezTo>
                <a:cubicBezTo>
                  <a:pt x="12600" y="69037"/>
                  <a:pt x="15023" y="73808"/>
                  <a:pt x="14016" y="78524"/>
                </a:cubicBezTo>
                <a:cubicBezTo>
                  <a:pt x="12641" y="85028"/>
                  <a:pt x="17690" y="90884"/>
                  <a:pt x="23981" y="90884"/>
                </a:cubicBezTo>
                <a:cubicBezTo>
                  <a:pt x="24685" y="90884"/>
                  <a:pt x="25404" y="90811"/>
                  <a:pt x="26131" y="90657"/>
                </a:cubicBezTo>
                <a:cubicBezTo>
                  <a:pt x="26845" y="90505"/>
                  <a:pt x="27562" y="90431"/>
                  <a:pt x="28270" y="90431"/>
                </a:cubicBezTo>
                <a:cubicBezTo>
                  <a:pt x="32233" y="90431"/>
                  <a:pt x="35933" y="92743"/>
                  <a:pt x="37593" y="96491"/>
                </a:cubicBezTo>
                <a:cubicBezTo>
                  <a:pt x="39342" y="100433"/>
                  <a:pt x="43116" y="102560"/>
                  <a:pt x="46938" y="102560"/>
                </a:cubicBezTo>
                <a:cubicBezTo>
                  <a:pt x="49675" y="102560"/>
                  <a:pt x="52437" y="101469"/>
                  <a:pt x="54498" y="99175"/>
                </a:cubicBezTo>
                <a:cubicBezTo>
                  <a:pt x="56487" y="96968"/>
                  <a:pt x="59263" y="95803"/>
                  <a:pt x="62078" y="95803"/>
                </a:cubicBezTo>
                <a:cubicBezTo>
                  <a:pt x="63827" y="95803"/>
                  <a:pt x="65591" y="96252"/>
                  <a:pt x="67191" y="97181"/>
                </a:cubicBezTo>
                <a:cubicBezTo>
                  <a:pt x="68829" y="98131"/>
                  <a:pt x="70579" y="98567"/>
                  <a:pt x="72290" y="98567"/>
                </a:cubicBezTo>
                <a:cubicBezTo>
                  <a:pt x="77255" y="98567"/>
                  <a:pt x="81882" y="94889"/>
                  <a:pt x="82437" y="89427"/>
                </a:cubicBezTo>
                <a:cubicBezTo>
                  <a:pt x="82940" y="84618"/>
                  <a:pt x="86724" y="80816"/>
                  <a:pt x="91532" y="80332"/>
                </a:cubicBezTo>
                <a:cubicBezTo>
                  <a:pt x="98876" y="79567"/>
                  <a:pt x="102995" y="71478"/>
                  <a:pt x="99286" y="65085"/>
                </a:cubicBezTo>
                <a:cubicBezTo>
                  <a:pt x="96863" y="60911"/>
                  <a:pt x="97702" y="55617"/>
                  <a:pt x="101299" y="52393"/>
                </a:cubicBezTo>
                <a:cubicBezTo>
                  <a:pt x="106797" y="47454"/>
                  <a:pt x="105362" y="38489"/>
                  <a:pt x="98596" y="35488"/>
                </a:cubicBezTo>
                <a:cubicBezTo>
                  <a:pt x="94198" y="33531"/>
                  <a:pt x="91756" y="28741"/>
                  <a:pt x="92762" y="24025"/>
                </a:cubicBezTo>
                <a:cubicBezTo>
                  <a:pt x="94136" y="17544"/>
                  <a:pt x="89083" y="11679"/>
                  <a:pt x="82810" y="11679"/>
                </a:cubicBezTo>
                <a:cubicBezTo>
                  <a:pt x="82102" y="11679"/>
                  <a:pt x="81379" y="11754"/>
                  <a:pt x="80648" y="11911"/>
                </a:cubicBezTo>
                <a:cubicBezTo>
                  <a:pt x="79933" y="12062"/>
                  <a:pt x="79218" y="12136"/>
                  <a:pt x="78512" y="12136"/>
                </a:cubicBezTo>
                <a:cubicBezTo>
                  <a:pt x="74538" y="12136"/>
                  <a:pt x="70847" y="9812"/>
                  <a:pt x="69185" y="6077"/>
                </a:cubicBezTo>
                <a:cubicBezTo>
                  <a:pt x="67436" y="2133"/>
                  <a:pt x="63660" y="0"/>
                  <a:pt x="59836" y="0"/>
                </a:cubicBezTo>
                <a:close/>
              </a:path>
            </a:pathLst>
          </a:custGeom>
          <a:solidFill>
            <a:schemeClr val="accent4">
              <a:lumMod val="50000"/>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25;p29">
            <a:extLst>
              <a:ext uri="{FF2B5EF4-FFF2-40B4-BE49-F238E27FC236}">
                <a16:creationId xmlns:a16="http://schemas.microsoft.com/office/drawing/2014/main" id="{D9A51F45-F14C-FF64-88DD-D12EBA7AA9F0}"/>
              </a:ext>
            </a:extLst>
          </p:cNvPr>
          <p:cNvSpPr/>
          <p:nvPr/>
        </p:nvSpPr>
        <p:spPr>
          <a:xfrm>
            <a:off x="6418195" y="4509606"/>
            <a:ext cx="3751697" cy="3606842"/>
          </a:xfrm>
          <a:custGeom>
            <a:avLst/>
            <a:gdLst/>
            <a:ahLst/>
            <a:cxnLst/>
            <a:rect l="l" t="t" r="r" b="b"/>
            <a:pathLst>
              <a:path w="120366" h="115594" extrusionOk="0">
                <a:moveTo>
                  <a:pt x="67461" y="1"/>
                </a:moveTo>
                <a:cubicBezTo>
                  <a:pt x="64374" y="1"/>
                  <a:pt x="61260" y="1231"/>
                  <a:pt x="58934" y="3821"/>
                </a:cubicBezTo>
                <a:cubicBezTo>
                  <a:pt x="56693" y="6315"/>
                  <a:pt x="53566" y="7625"/>
                  <a:pt x="50396" y="7625"/>
                </a:cubicBezTo>
                <a:cubicBezTo>
                  <a:pt x="48426" y="7625"/>
                  <a:pt x="46439" y="7119"/>
                  <a:pt x="44639" y="6076"/>
                </a:cubicBezTo>
                <a:cubicBezTo>
                  <a:pt x="42787" y="5000"/>
                  <a:pt x="40811" y="4505"/>
                  <a:pt x="38881" y="4505"/>
                </a:cubicBezTo>
                <a:cubicBezTo>
                  <a:pt x="33291" y="4505"/>
                  <a:pt x="28092" y="8652"/>
                  <a:pt x="27454" y="14817"/>
                </a:cubicBezTo>
                <a:cubicBezTo>
                  <a:pt x="26895" y="20223"/>
                  <a:pt x="22627" y="24509"/>
                  <a:pt x="17222" y="25050"/>
                </a:cubicBezTo>
                <a:cubicBezTo>
                  <a:pt x="8928" y="25907"/>
                  <a:pt x="4268" y="35021"/>
                  <a:pt x="8462" y="42234"/>
                </a:cubicBezTo>
                <a:cubicBezTo>
                  <a:pt x="11202" y="46950"/>
                  <a:pt x="10251" y="52914"/>
                  <a:pt x="6207" y="56548"/>
                </a:cubicBezTo>
                <a:cubicBezTo>
                  <a:pt x="0" y="62121"/>
                  <a:pt x="1622" y="72223"/>
                  <a:pt x="9245" y="75597"/>
                </a:cubicBezTo>
                <a:cubicBezTo>
                  <a:pt x="14202" y="77815"/>
                  <a:pt x="16961" y="83201"/>
                  <a:pt x="15824" y="88513"/>
                </a:cubicBezTo>
                <a:cubicBezTo>
                  <a:pt x="14266" y="95835"/>
                  <a:pt x="19952" y="102434"/>
                  <a:pt x="27034" y="102434"/>
                </a:cubicBezTo>
                <a:cubicBezTo>
                  <a:pt x="27830" y="102434"/>
                  <a:pt x="28644" y="102350"/>
                  <a:pt x="29467" y="102175"/>
                </a:cubicBezTo>
                <a:cubicBezTo>
                  <a:pt x="30272" y="102003"/>
                  <a:pt x="31078" y="101919"/>
                  <a:pt x="31875" y="101919"/>
                </a:cubicBezTo>
                <a:cubicBezTo>
                  <a:pt x="36338" y="101919"/>
                  <a:pt x="40499" y="104532"/>
                  <a:pt x="42365" y="108754"/>
                </a:cubicBezTo>
                <a:cubicBezTo>
                  <a:pt x="44341" y="113196"/>
                  <a:pt x="48596" y="115594"/>
                  <a:pt x="52905" y="115594"/>
                </a:cubicBezTo>
                <a:cubicBezTo>
                  <a:pt x="55992" y="115594"/>
                  <a:pt x="59106" y="114364"/>
                  <a:pt x="61432" y="111774"/>
                </a:cubicBezTo>
                <a:cubicBezTo>
                  <a:pt x="63673" y="109279"/>
                  <a:pt x="66800" y="107969"/>
                  <a:pt x="69970" y="107969"/>
                </a:cubicBezTo>
                <a:cubicBezTo>
                  <a:pt x="71940" y="107969"/>
                  <a:pt x="73927" y="108475"/>
                  <a:pt x="75727" y="109518"/>
                </a:cubicBezTo>
                <a:cubicBezTo>
                  <a:pt x="77578" y="110595"/>
                  <a:pt x="79556" y="111089"/>
                  <a:pt x="81488" y="111089"/>
                </a:cubicBezTo>
                <a:cubicBezTo>
                  <a:pt x="87082" y="111089"/>
                  <a:pt x="92288" y="106942"/>
                  <a:pt x="92912" y="100777"/>
                </a:cubicBezTo>
                <a:cubicBezTo>
                  <a:pt x="93471" y="95372"/>
                  <a:pt x="97758" y="91085"/>
                  <a:pt x="103163" y="90545"/>
                </a:cubicBezTo>
                <a:cubicBezTo>
                  <a:pt x="111438" y="89687"/>
                  <a:pt x="116098" y="80573"/>
                  <a:pt x="111904" y="73360"/>
                </a:cubicBezTo>
                <a:cubicBezTo>
                  <a:pt x="109183" y="68645"/>
                  <a:pt x="110133" y="62680"/>
                  <a:pt x="114178" y="59046"/>
                </a:cubicBezTo>
                <a:cubicBezTo>
                  <a:pt x="120366" y="53492"/>
                  <a:pt x="118763" y="43371"/>
                  <a:pt x="111140" y="39998"/>
                </a:cubicBezTo>
                <a:cubicBezTo>
                  <a:pt x="106163" y="37780"/>
                  <a:pt x="103424" y="32393"/>
                  <a:pt x="104560" y="27081"/>
                </a:cubicBezTo>
                <a:cubicBezTo>
                  <a:pt x="106119" y="19760"/>
                  <a:pt x="100432" y="13161"/>
                  <a:pt x="93337" y="13161"/>
                </a:cubicBezTo>
                <a:cubicBezTo>
                  <a:pt x="92539" y="13161"/>
                  <a:pt x="91724" y="13244"/>
                  <a:pt x="90899" y="13420"/>
                </a:cubicBezTo>
                <a:cubicBezTo>
                  <a:pt x="90094" y="13592"/>
                  <a:pt x="89288" y="13675"/>
                  <a:pt x="88491" y="13675"/>
                </a:cubicBezTo>
                <a:cubicBezTo>
                  <a:pt x="84028" y="13675"/>
                  <a:pt x="79867" y="11063"/>
                  <a:pt x="78001" y="6840"/>
                </a:cubicBezTo>
                <a:cubicBezTo>
                  <a:pt x="76025" y="2398"/>
                  <a:pt x="71770" y="1"/>
                  <a:pt x="67461" y="1"/>
                </a:cubicBezTo>
                <a:close/>
              </a:path>
            </a:pathLst>
          </a:custGeom>
          <a:solidFill>
            <a:schemeClr val="accent4">
              <a:lumMod val="75000"/>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26;p29">
            <a:extLst>
              <a:ext uri="{FF2B5EF4-FFF2-40B4-BE49-F238E27FC236}">
                <a16:creationId xmlns:a16="http://schemas.microsoft.com/office/drawing/2014/main" id="{1E74B346-7F1B-3A2F-9D23-15BB34AB6E25}"/>
              </a:ext>
            </a:extLst>
          </p:cNvPr>
          <p:cNvSpPr/>
          <p:nvPr/>
        </p:nvSpPr>
        <p:spPr>
          <a:xfrm>
            <a:off x="6742816" y="4830974"/>
            <a:ext cx="3331131" cy="3197896"/>
          </a:xfrm>
          <a:custGeom>
            <a:avLst/>
            <a:gdLst/>
            <a:ahLst/>
            <a:cxnLst/>
            <a:rect l="l" t="t" r="r" b="b"/>
            <a:pathLst>
              <a:path w="106797" h="102560" extrusionOk="0">
                <a:moveTo>
                  <a:pt x="59836" y="0"/>
                </a:moveTo>
                <a:cubicBezTo>
                  <a:pt x="57100" y="0"/>
                  <a:pt x="54340" y="1092"/>
                  <a:pt x="52280" y="3393"/>
                </a:cubicBezTo>
                <a:cubicBezTo>
                  <a:pt x="50291" y="5600"/>
                  <a:pt x="47515" y="6765"/>
                  <a:pt x="44700" y="6765"/>
                </a:cubicBezTo>
                <a:cubicBezTo>
                  <a:pt x="42951" y="6765"/>
                  <a:pt x="41187" y="6316"/>
                  <a:pt x="39588" y="5387"/>
                </a:cubicBezTo>
                <a:cubicBezTo>
                  <a:pt x="37947" y="4435"/>
                  <a:pt x="36194" y="3998"/>
                  <a:pt x="34483" y="3998"/>
                </a:cubicBezTo>
                <a:cubicBezTo>
                  <a:pt x="29525" y="3998"/>
                  <a:pt x="24910" y="7668"/>
                  <a:pt x="24342" y="13141"/>
                </a:cubicBezTo>
                <a:cubicBezTo>
                  <a:pt x="23857" y="17931"/>
                  <a:pt x="20055" y="21733"/>
                  <a:pt x="15265" y="22236"/>
                </a:cubicBezTo>
                <a:cubicBezTo>
                  <a:pt x="7903" y="22982"/>
                  <a:pt x="3784" y="31071"/>
                  <a:pt x="7493" y="37464"/>
                </a:cubicBezTo>
                <a:cubicBezTo>
                  <a:pt x="9916" y="41639"/>
                  <a:pt x="9077" y="46950"/>
                  <a:pt x="5498" y="50175"/>
                </a:cubicBezTo>
                <a:cubicBezTo>
                  <a:pt x="0" y="55095"/>
                  <a:pt x="1417" y="64079"/>
                  <a:pt x="8182" y="67080"/>
                </a:cubicBezTo>
                <a:cubicBezTo>
                  <a:pt x="12600" y="69037"/>
                  <a:pt x="15023" y="73808"/>
                  <a:pt x="14016" y="78524"/>
                </a:cubicBezTo>
                <a:cubicBezTo>
                  <a:pt x="12641" y="85028"/>
                  <a:pt x="17690" y="90884"/>
                  <a:pt x="23981" y="90884"/>
                </a:cubicBezTo>
                <a:cubicBezTo>
                  <a:pt x="24685" y="90884"/>
                  <a:pt x="25404" y="90811"/>
                  <a:pt x="26131" y="90657"/>
                </a:cubicBezTo>
                <a:cubicBezTo>
                  <a:pt x="26845" y="90505"/>
                  <a:pt x="27562" y="90431"/>
                  <a:pt x="28270" y="90431"/>
                </a:cubicBezTo>
                <a:cubicBezTo>
                  <a:pt x="32233" y="90431"/>
                  <a:pt x="35933" y="92743"/>
                  <a:pt x="37593" y="96491"/>
                </a:cubicBezTo>
                <a:cubicBezTo>
                  <a:pt x="39342" y="100433"/>
                  <a:pt x="43116" y="102560"/>
                  <a:pt x="46938" y="102560"/>
                </a:cubicBezTo>
                <a:cubicBezTo>
                  <a:pt x="49675" y="102560"/>
                  <a:pt x="52437" y="101469"/>
                  <a:pt x="54498" y="99175"/>
                </a:cubicBezTo>
                <a:cubicBezTo>
                  <a:pt x="56487" y="96968"/>
                  <a:pt x="59263" y="95803"/>
                  <a:pt x="62078" y="95803"/>
                </a:cubicBezTo>
                <a:cubicBezTo>
                  <a:pt x="63827" y="95803"/>
                  <a:pt x="65591" y="96252"/>
                  <a:pt x="67191" y="97181"/>
                </a:cubicBezTo>
                <a:cubicBezTo>
                  <a:pt x="68829" y="98131"/>
                  <a:pt x="70579" y="98567"/>
                  <a:pt x="72290" y="98567"/>
                </a:cubicBezTo>
                <a:cubicBezTo>
                  <a:pt x="77255" y="98567"/>
                  <a:pt x="81882" y="94889"/>
                  <a:pt x="82437" y="89427"/>
                </a:cubicBezTo>
                <a:cubicBezTo>
                  <a:pt x="82940" y="84618"/>
                  <a:pt x="86724" y="80816"/>
                  <a:pt x="91532" y="80332"/>
                </a:cubicBezTo>
                <a:cubicBezTo>
                  <a:pt x="98876" y="79567"/>
                  <a:pt x="102995" y="71478"/>
                  <a:pt x="99286" y="65085"/>
                </a:cubicBezTo>
                <a:cubicBezTo>
                  <a:pt x="96863" y="60911"/>
                  <a:pt x="97702" y="55617"/>
                  <a:pt x="101299" y="52393"/>
                </a:cubicBezTo>
                <a:cubicBezTo>
                  <a:pt x="106797" y="47454"/>
                  <a:pt x="105362" y="38489"/>
                  <a:pt x="98596" y="35488"/>
                </a:cubicBezTo>
                <a:cubicBezTo>
                  <a:pt x="94198" y="33531"/>
                  <a:pt x="91756" y="28741"/>
                  <a:pt x="92762" y="24025"/>
                </a:cubicBezTo>
                <a:cubicBezTo>
                  <a:pt x="94136" y="17544"/>
                  <a:pt x="89083" y="11679"/>
                  <a:pt x="82810" y="11679"/>
                </a:cubicBezTo>
                <a:cubicBezTo>
                  <a:pt x="82102" y="11679"/>
                  <a:pt x="81379" y="11754"/>
                  <a:pt x="80648" y="11911"/>
                </a:cubicBezTo>
                <a:cubicBezTo>
                  <a:pt x="79933" y="12062"/>
                  <a:pt x="79218" y="12136"/>
                  <a:pt x="78512" y="12136"/>
                </a:cubicBezTo>
                <a:cubicBezTo>
                  <a:pt x="74538" y="12136"/>
                  <a:pt x="70847" y="9812"/>
                  <a:pt x="69185" y="6077"/>
                </a:cubicBezTo>
                <a:cubicBezTo>
                  <a:pt x="67436" y="2133"/>
                  <a:pt x="63660" y="0"/>
                  <a:pt x="59836" y="0"/>
                </a:cubicBezTo>
                <a:close/>
              </a:path>
            </a:pathLst>
          </a:custGeom>
          <a:solidFill>
            <a:schemeClr val="accent4">
              <a:lumMod val="50000"/>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Picture 14" descr="A word cloud with different colored letters&#10;&#10;AI-generated content may be incorrect.">
            <a:extLst>
              <a:ext uri="{FF2B5EF4-FFF2-40B4-BE49-F238E27FC236}">
                <a16:creationId xmlns:a16="http://schemas.microsoft.com/office/drawing/2014/main" id="{4ABADBAE-AA28-17AF-C5E2-9503E03ACA22}"/>
              </a:ext>
            </a:extLst>
          </p:cNvPr>
          <p:cNvPicPr>
            <a:picLocks noChangeAspect="1"/>
          </p:cNvPicPr>
          <p:nvPr/>
        </p:nvPicPr>
        <p:blipFill>
          <a:blip r:embed="rId4"/>
          <a:stretch>
            <a:fillRect/>
          </a:stretch>
        </p:blipFill>
        <p:spPr>
          <a:xfrm>
            <a:off x="4862079" y="2126486"/>
            <a:ext cx="4140283" cy="2285877"/>
          </a:xfrm>
          <a:prstGeom prst="rect">
            <a:avLst/>
          </a:prstGeom>
        </p:spPr>
      </p:pic>
    </p:spTree>
    <p:extLst>
      <p:ext uri="{BB962C8B-B14F-4D97-AF65-F5344CB8AC3E}">
        <p14:creationId xmlns:p14="http://schemas.microsoft.com/office/powerpoint/2010/main" val="32947213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35"/>
          <p:cNvSpPr txBox="1">
            <a:spLocks noGrp="1"/>
          </p:cNvSpPr>
          <p:nvPr>
            <p:ph type="ctrTitle"/>
          </p:nvPr>
        </p:nvSpPr>
        <p:spPr>
          <a:xfrm>
            <a:off x="532475" y="2283175"/>
            <a:ext cx="51186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chemeClr val="dk1"/>
                </a:solidFill>
              </a:rPr>
              <a:t>Predictive </a:t>
            </a:r>
            <a:br>
              <a:rPr lang="es">
                <a:solidFill>
                  <a:schemeClr val="dk1"/>
                </a:solidFill>
              </a:rPr>
            </a:br>
            <a:r>
              <a:rPr lang="es">
                <a:solidFill>
                  <a:schemeClr val="dk1"/>
                </a:solidFill>
              </a:rPr>
              <a:t>Model</a:t>
            </a:r>
            <a:endParaRPr>
              <a:solidFill>
                <a:schemeClr val="dk1"/>
              </a:solidFill>
            </a:endParaRPr>
          </a:p>
        </p:txBody>
      </p:sp>
      <p:sp>
        <p:nvSpPr>
          <p:cNvPr id="1261" name="Google Shape;1261;p35"/>
          <p:cNvSpPr txBox="1">
            <a:spLocks noGrp="1"/>
          </p:cNvSpPr>
          <p:nvPr>
            <p:ph type="title" idx="2"/>
          </p:nvPr>
        </p:nvSpPr>
        <p:spPr>
          <a:xfrm>
            <a:off x="532470" y="1528325"/>
            <a:ext cx="26670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9600">
                <a:solidFill>
                  <a:schemeClr val="dk1"/>
                </a:solidFill>
              </a:rPr>
              <a:t>04</a:t>
            </a:r>
            <a:endParaRPr sz="9600">
              <a:solidFill>
                <a:schemeClr val="dk1"/>
              </a:solidFill>
            </a:endParaRPr>
          </a:p>
        </p:txBody>
      </p:sp>
      <p:grpSp>
        <p:nvGrpSpPr>
          <p:cNvPr id="3" name="Group 2">
            <a:extLst>
              <a:ext uri="{FF2B5EF4-FFF2-40B4-BE49-F238E27FC236}">
                <a16:creationId xmlns:a16="http://schemas.microsoft.com/office/drawing/2014/main" id="{3B9FC785-8DD8-BA12-CAC4-513F34ADFA26}"/>
              </a:ext>
            </a:extLst>
          </p:cNvPr>
          <p:cNvGrpSpPr/>
          <p:nvPr/>
        </p:nvGrpSpPr>
        <p:grpSpPr>
          <a:xfrm>
            <a:off x="4856426" y="646885"/>
            <a:ext cx="4131359" cy="4043624"/>
            <a:chOff x="4701443" y="747624"/>
            <a:chExt cx="4131359" cy="4043624"/>
          </a:xfrm>
        </p:grpSpPr>
        <p:grpSp>
          <p:nvGrpSpPr>
            <p:cNvPr id="1134" name="Google Shape;1134;p35"/>
            <p:cNvGrpSpPr/>
            <p:nvPr/>
          </p:nvGrpSpPr>
          <p:grpSpPr>
            <a:xfrm>
              <a:off x="4701443" y="747624"/>
              <a:ext cx="4131359" cy="4043624"/>
              <a:chOff x="4653941" y="764651"/>
              <a:chExt cx="4131359" cy="4043624"/>
            </a:xfrm>
          </p:grpSpPr>
          <p:sp>
            <p:nvSpPr>
              <p:cNvPr id="1135" name="Google Shape;1135;p35"/>
              <p:cNvSpPr/>
              <p:nvPr/>
            </p:nvSpPr>
            <p:spPr>
              <a:xfrm>
                <a:off x="5860014" y="764651"/>
                <a:ext cx="2694273" cy="3983228"/>
              </a:xfrm>
              <a:custGeom>
                <a:avLst/>
                <a:gdLst/>
                <a:ahLst/>
                <a:cxnLst/>
                <a:rect l="l" t="t" r="r" b="b"/>
                <a:pathLst>
                  <a:path w="39964" h="59083" extrusionOk="0">
                    <a:moveTo>
                      <a:pt x="24766" y="0"/>
                    </a:moveTo>
                    <a:cubicBezTo>
                      <a:pt x="24741" y="0"/>
                      <a:pt x="24716" y="0"/>
                      <a:pt x="24691" y="0"/>
                    </a:cubicBezTo>
                    <a:cubicBezTo>
                      <a:pt x="22227" y="17"/>
                      <a:pt x="19851" y="902"/>
                      <a:pt x="17591" y="1885"/>
                    </a:cubicBezTo>
                    <a:cubicBezTo>
                      <a:pt x="15966" y="2591"/>
                      <a:pt x="14365" y="3355"/>
                      <a:pt x="12795" y="4175"/>
                    </a:cubicBezTo>
                    <a:cubicBezTo>
                      <a:pt x="10811" y="5213"/>
                      <a:pt x="8832" y="6370"/>
                      <a:pt x="7367" y="8066"/>
                    </a:cubicBezTo>
                    <a:cubicBezTo>
                      <a:pt x="4397" y="11511"/>
                      <a:pt x="4114" y="16723"/>
                      <a:pt x="5797" y="20949"/>
                    </a:cubicBezTo>
                    <a:cubicBezTo>
                      <a:pt x="6179" y="21908"/>
                      <a:pt x="6664" y="22902"/>
                      <a:pt x="6510" y="23926"/>
                    </a:cubicBezTo>
                    <a:cubicBezTo>
                      <a:pt x="6203" y="26005"/>
                      <a:pt x="3677" y="26790"/>
                      <a:pt x="2155" y="28241"/>
                    </a:cubicBezTo>
                    <a:cubicBezTo>
                      <a:pt x="369" y="29941"/>
                      <a:pt x="0" y="32767"/>
                      <a:pt x="748" y="35119"/>
                    </a:cubicBezTo>
                    <a:cubicBezTo>
                      <a:pt x="1492" y="37471"/>
                      <a:pt x="3179" y="39410"/>
                      <a:pt x="5032" y="41038"/>
                    </a:cubicBezTo>
                    <a:cubicBezTo>
                      <a:pt x="5469" y="41424"/>
                      <a:pt x="5927" y="41807"/>
                      <a:pt x="6231" y="42302"/>
                    </a:cubicBezTo>
                    <a:cubicBezTo>
                      <a:pt x="6862" y="43340"/>
                      <a:pt x="6708" y="44646"/>
                      <a:pt x="6776" y="45859"/>
                    </a:cubicBezTo>
                    <a:cubicBezTo>
                      <a:pt x="6916" y="48327"/>
                      <a:pt x="8067" y="50652"/>
                      <a:pt x="9603" y="52590"/>
                    </a:cubicBezTo>
                    <a:cubicBezTo>
                      <a:pt x="11136" y="54529"/>
                      <a:pt x="13812" y="57496"/>
                      <a:pt x="15706" y="59083"/>
                    </a:cubicBezTo>
                    <a:lnTo>
                      <a:pt x="29965" y="58834"/>
                    </a:lnTo>
                    <a:cubicBezTo>
                      <a:pt x="32194" y="57748"/>
                      <a:pt x="32085" y="54945"/>
                      <a:pt x="33788" y="53140"/>
                    </a:cubicBezTo>
                    <a:cubicBezTo>
                      <a:pt x="35297" y="51536"/>
                      <a:pt x="37527" y="50614"/>
                      <a:pt x="38656" y="48722"/>
                    </a:cubicBezTo>
                    <a:cubicBezTo>
                      <a:pt x="39554" y="47221"/>
                      <a:pt x="39953" y="45204"/>
                      <a:pt x="39957" y="43455"/>
                    </a:cubicBezTo>
                    <a:cubicBezTo>
                      <a:pt x="39964" y="40748"/>
                      <a:pt x="39537" y="38051"/>
                      <a:pt x="38086" y="35761"/>
                    </a:cubicBezTo>
                    <a:cubicBezTo>
                      <a:pt x="37492" y="34826"/>
                      <a:pt x="36676" y="34003"/>
                      <a:pt x="36325" y="32951"/>
                    </a:cubicBezTo>
                    <a:cubicBezTo>
                      <a:pt x="35877" y="31604"/>
                      <a:pt x="36273" y="30139"/>
                      <a:pt x="36629" y="28763"/>
                    </a:cubicBezTo>
                    <a:cubicBezTo>
                      <a:pt x="38022" y="23394"/>
                      <a:pt x="38803" y="17853"/>
                      <a:pt x="38745" y="12306"/>
                    </a:cubicBezTo>
                    <a:cubicBezTo>
                      <a:pt x="38715" y="9548"/>
                      <a:pt x="38400" y="6588"/>
                      <a:pt x="36615" y="4486"/>
                    </a:cubicBezTo>
                    <a:cubicBezTo>
                      <a:pt x="35075" y="2673"/>
                      <a:pt x="32713" y="1816"/>
                      <a:pt x="30443" y="1110"/>
                    </a:cubicBezTo>
                    <a:cubicBezTo>
                      <a:pt x="28596" y="533"/>
                      <a:pt x="26703" y="0"/>
                      <a:pt x="247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5"/>
              <p:cNvSpPr/>
              <p:nvPr/>
            </p:nvSpPr>
            <p:spPr>
              <a:xfrm>
                <a:off x="5915971" y="793844"/>
                <a:ext cx="2611417" cy="3898821"/>
              </a:xfrm>
              <a:custGeom>
                <a:avLst/>
                <a:gdLst/>
                <a:ahLst/>
                <a:cxnLst/>
                <a:rect l="l" t="t" r="r" b="b"/>
                <a:pathLst>
                  <a:path w="38735" h="57831" extrusionOk="0">
                    <a:moveTo>
                      <a:pt x="24090" y="1"/>
                    </a:moveTo>
                    <a:cubicBezTo>
                      <a:pt x="21731" y="18"/>
                      <a:pt x="19403" y="891"/>
                      <a:pt x="17232" y="1837"/>
                    </a:cubicBezTo>
                    <a:cubicBezTo>
                      <a:pt x="15631" y="2533"/>
                      <a:pt x="14030" y="3298"/>
                      <a:pt x="12480" y="4107"/>
                    </a:cubicBezTo>
                    <a:cubicBezTo>
                      <a:pt x="10279" y="5254"/>
                      <a:pt x="8548" y="6330"/>
                      <a:pt x="7237" y="7852"/>
                    </a:cubicBezTo>
                    <a:cubicBezTo>
                      <a:pt x="5909" y="9388"/>
                      <a:pt x="5086" y="11395"/>
                      <a:pt x="4854" y="13655"/>
                    </a:cubicBezTo>
                    <a:cubicBezTo>
                      <a:pt x="4636" y="15775"/>
                      <a:pt x="4963" y="18062"/>
                      <a:pt x="5773" y="20093"/>
                    </a:cubicBezTo>
                    <a:cubicBezTo>
                      <a:pt x="5817" y="20206"/>
                      <a:pt x="5864" y="20319"/>
                      <a:pt x="5909" y="20434"/>
                    </a:cubicBezTo>
                    <a:cubicBezTo>
                      <a:pt x="6271" y="21319"/>
                      <a:pt x="6680" y="22323"/>
                      <a:pt x="6523" y="23394"/>
                    </a:cubicBezTo>
                    <a:cubicBezTo>
                      <a:pt x="6274" y="25070"/>
                      <a:pt x="4909" y="25981"/>
                      <a:pt x="3588" y="26865"/>
                    </a:cubicBezTo>
                    <a:cubicBezTo>
                      <a:pt x="2997" y="27262"/>
                      <a:pt x="2437" y="27634"/>
                      <a:pt x="1980" y="28067"/>
                    </a:cubicBezTo>
                    <a:cubicBezTo>
                      <a:pt x="502" y="29481"/>
                      <a:pt x="0" y="31986"/>
                      <a:pt x="737" y="34308"/>
                    </a:cubicBezTo>
                    <a:cubicBezTo>
                      <a:pt x="1338" y="36205"/>
                      <a:pt x="2680" y="38048"/>
                      <a:pt x="4837" y="39947"/>
                    </a:cubicBezTo>
                    <a:lnTo>
                      <a:pt x="4939" y="40035"/>
                    </a:lnTo>
                    <a:cubicBezTo>
                      <a:pt x="5376" y="40418"/>
                      <a:pt x="5827" y="40813"/>
                      <a:pt x="6159" y="41357"/>
                    </a:cubicBezTo>
                    <a:cubicBezTo>
                      <a:pt x="6739" y="42309"/>
                      <a:pt x="6756" y="43378"/>
                      <a:pt x="6773" y="44412"/>
                    </a:cubicBezTo>
                    <a:cubicBezTo>
                      <a:pt x="6776" y="44685"/>
                      <a:pt x="6783" y="44944"/>
                      <a:pt x="6797" y="45201"/>
                    </a:cubicBezTo>
                    <a:cubicBezTo>
                      <a:pt x="6947" y="47853"/>
                      <a:pt x="8343" y="50133"/>
                      <a:pt x="9486" y="51580"/>
                    </a:cubicBezTo>
                    <a:cubicBezTo>
                      <a:pt x="10985" y="53475"/>
                      <a:pt x="13501" y="56261"/>
                      <a:pt x="15327" y="57831"/>
                    </a:cubicBezTo>
                    <a:lnTo>
                      <a:pt x="29204" y="57588"/>
                    </a:lnTo>
                    <a:cubicBezTo>
                      <a:pt x="30197" y="57046"/>
                      <a:pt x="30620" y="56042"/>
                      <a:pt x="31108" y="54884"/>
                    </a:cubicBezTo>
                    <a:cubicBezTo>
                      <a:pt x="31515" y="53922"/>
                      <a:pt x="31934" y="52932"/>
                      <a:pt x="32727" y="52089"/>
                    </a:cubicBezTo>
                    <a:cubicBezTo>
                      <a:pt x="33379" y="51396"/>
                      <a:pt x="34140" y="50833"/>
                      <a:pt x="34880" y="50290"/>
                    </a:cubicBezTo>
                    <a:cubicBezTo>
                      <a:pt x="35922" y="49522"/>
                      <a:pt x="36905" y="48795"/>
                      <a:pt x="37516" y="47777"/>
                    </a:cubicBezTo>
                    <a:cubicBezTo>
                      <a:pt x="38270" y="46515"/>
                      <a:pt x="38724" y="44668"/>
                      <a:pt x="38728" y="42831"/>
                    </a:cubicBezTo>
                    <a:cubicBezTo>
                      <a:pt x="38734" y="39776"/>
                      <a:pt x="38154" y="37369"/>
                      <a:pt x="36952" y="35475"/>
                    </a:cubicBezTo>
                    <a:cubicBezTo>
                      <a:pt x="36771" y="35188"/>
                      <a:pt x="36566" y="34911"/>
                      <a:pt x="36352" y="34618"/>
                    </a:cubicBezTo>
                    <a:cubicBezTo>
                      <a:pt x="35881" y="33987"/>
                      <a:pt x="35396" y="33328"/>
                      <a:pt x="35126" y="32526"/>
                    </a:cubicBezTo>
                    <a:cubicBezTo>
                      <a:pt x="34631" y="31027"/>
                      <a:pt x="35038" y="29454"/>
                      <a:pt x="35399" y="28064"/>
                    </a:cubicBezTo>
                    <a:lnTo>
                      <a:pt x="35419" y="27985"/>
                    </a:lnTo>
                    <a:cubicBezTo>
                      <a:pt x="36864" y="22411"/>
                      <a:pt x="37570" y="16929"/>
                      <a:pt x="37512" y="11688"/>
                    </a:cubicBezTo>
                    <a:cubicBezTo>
                      <a:pt x="37485" y="9142"/>
                      <a:pt x="37229" y="6268"/>
                      <a:pt x="35533" y="4268"/>
                    </a:cubicBezTo>
                    <a:cubicBezTo>
                      <a:pt x="34091" y="2571"/>
                      <a:pt x="31838" y="1762"/>
                      <a:pt x="29651" y="1083"/>
                    </a:cubicBezTo>
                    <a:cubicBezTo>
                      <a:pt x="27896" y="537"/>
                      <a:pt x="26029" y="1"/>
                      <a:pt x="24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7" name="Google Shape;1137;p35"/>
              <p:cNvGrpSpPr/>
              <p:nvPr/>
            </p:nvGrpSpPr>
            <p:grpSpPr>
              <a:xfrm>
                <a:off x="4653941" y="1279888"/>
                <a:ext cx="4131359" cy="3528387"/>
                <a:chOff x="4653941" y="1279888"/>
                <a:chExt cx="4131359" cy="3528387"/>
              </a:xfrm>
            </p:grpSpPr>
            <p:grpSp>
              <p:nvGrpSpPr>
                <p:cNvPr id="1138" name="Google Shape;1138;p35"/>
                <p:cNvGrpSpPr/>
                <p:nvPr/>
              </p:nvGrpSpPr>
              <p:grpSpPr>
                <a:xfrm>
                  <a:off x="4653941" y="1279888"/>
                  <a:ext cx="4131359" cy="3506312"/>
                  <a:chOff x="4653941" y="1279888"/>
                  <a:chExt cx="4131359" cy="3506312"/>
                </a:xfrm>
              </p:grpSpPr>
              <p:sp>
                <p:nvSpPr>
                  <p:cNvPr id="1139" name="Google Shape;1139;p35"/>
                  <p:cNvSpPr/>
                  <p:nvPr/>
                </p:nvSpPr>
                <p:spPr>
                  <a:xfrm flipH="1">
                    <a:off x="4653941" y="4610662"/>
                    <a:ext cx="4131359" cy="175538"/>
                  </a:xfrm>
                  <a:custGeom>
                    <a:avLst/>
                    <a:gdLst/>
                    <a:ahLst/>
                    <a:cxnLst/>
                    <a:rect l="l" t="t" r="r" b="b"/>
                    <a:pathLst>
                      <a:path w="70321" h="2988" extrusionOk="0">
                        <a:moveTo>
                          <a:pt x="32372" y="1"/>
                        </a:moveTo>
                        <a:cubicBezTo>
                          <a:pt x="14259" y="62"/>
                          <a:pt x="1" y="704"/>
                          <a:pt x="1" y="1493"/>
                        </a:cubicBezTo>
                        <a:cubicBezTo>
                          <a:pt x="1" y="2318"/>
                          <a:pt x="15745" y="2988"/>
                          <a:pt x="35161" y="2988"/>
                        </a:cubicBezTo>
                        <a:cubicBezTo>
                          <a:pt x="54581" y="2988"/>
                          <a:pt x="70321" y="2318"/>
                          <a:pt x="70321" y="1493"/>
                        </a:cubicBezTo>
                        <a:cubicBezTo>
                          <a:pt x="70321" y="1189"/>
                          <a:pt x="68184" y="905"/>
                          <a:pt x="64511" y="667"/>
                        </a:cubicBezTo>
                        <a:cubicBezTo>
                          <a:pt x="63702" y="1271"/>
                          <a:pt x="62706" y="1625"/>
                          <a:pt x="61627" y="1625"/>
                        </a:cubicBezTo>
                        <a:lnTo>
                          <a:pt x="35980" y="1625"/>
                        </a:lnTo>
                        <a:cubicBezTo>
                          <a:pt x="34550" y="1625"/>
                          <a:pt x="33260" y="998"/>
                          <a:pt x="32372" y="1"/>
                        </a:cubicBezTo>
                        <a:close/>
                      </a:path>
                    </a:pathLst>
                  </a:custGeom>
                  <a:solidFill>
                    <a:srgbClr val="A2D5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0" name="Google Shape;1140;p35"/>
                  <p:cNvGrpSpPr/>
                  <p:nvPr/>
                </p:nvGrpSpPr>
                <p:grpSpPr>
                  <a:xfrm>
                    <a:off x="4929774" y="1279888"/>
                    <a:ext cx="2130085" cy="3433068"/>
                    <a:chOff x="4633351" y="1345102"/>
                    <a:chExt cx="2130085" cy="3433068"/>
                  </a:xfrm>
                </p:grpSpPr>
                <p:sp>
                  <p:nvSpPr>
                    <p:cNvPr id="1141" name="Google Shape;1141;p35"/>
                    <p:cNvSpPr/>
                    <p:nvPr/>
                  </p:nvSpPr>
                  <p:spPr>
                    <a:xfrm>
                      <a:off x="4633351" y="1608896"/>
                      <a:ext cx="2130085" cy="3169274"/>
                    </a:xfrm>
                    <a:custGeom>
                      <a:avLst/>
                      <a:gdLst/>
                      <a:ahLst/>
                      <a:cxnLst/>
                      <a:rect l="l" t="t" r="r" b="b"/>
                      <a:pathLst>
                        <a:path w="53513" h="79620" extrusionOk="0">
                          <a:moveTo>
                            <a:pt x="2909" y="0"/>
                          </a:moveTo>
                          <a:cubicBezTo>
                            <a:pt x="1308" y="0"/>
                            <a:pt x="1" y="1308"/>
                            <a:pt x="1" y="2905"/>
                          </a:cubicBezTo>
                          <a:lnTo>
                            <a:pt x="1" y="76714"/>
                          </a:lnTo>
                          <a:cubicBezTo>
                            <a:pt x="1" y="78312"/>
                            <a:pt x="1308" y="79619"/>
                            <a:pt x="2909" y="79619"/>
                          </a:cubicBezTo>
                          <a:lnTo>
                            <a:pt x="50604" y="79619"/>
                          </a:lnTo>
                          <a:cubicBezTo>
                            <a:pt x="52202" y="79619"/>
                            <a:pt x="53513" y="78312"/>
                            <a:pt x="53513" y="76714"/>
                          </a:cubicBezTo>
                          <a:lnTo>
                            <a:pt x="53513" y="2905"/>
                          </a:lnTo>
                          <a:cubicBezTo>
                            <a:pt x="53513" y="1308"/>
                            <a:pt x="52202" y="0"/>
                            <a:pt x="50604" y="0"/>
                          </a:cubicBezTo>
                          <a:close/>
                        </a:path>
                      </a:pathLst>
                    </a:custGeom>
                    <a:solidFill>
                      <a:srgbClr val="4D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2" name="Google Shape;1142;p35"/>
                    <p:cNvSpPr/>
                    <p:nvPr/>
                  </p:nvSpPr>
                  <p:spPr>
                    <a:xfrm>
                      <a:off x="4740707" y="1768557"/>
                      <a:ext cx="1915257" cy="2900113"/>
                    </a:xfrm>
                    <a:custGeom>
                      <a:avLst/>
                      <a:gdLst/>
                      <a:ahLst/>
                      <a:cxnLst/>
                      <a:rect l="l" t="t" r="r" b="b"/>
                      <a:pathLst>
                        <a:path w="48116" h="72858" extrusionOk="0">
                          <a:moveTo>
                            <a:pt x="2708" y="0"/>
                          </a:moveTo>
                          <a:cubicBezTo>
                            <a:pt x="1219" y="0"/>
                            <a:pt x="1" y="1219"/>
                            <a:pt x="1" y="2707"/>
                          </a:cubicBezTo>
                          <a:lnTo>
                            <a:pt x="1" y="70153"/>
                          </a:lnTo>
                          <a:cubicBezTo>
                            <a:pt x="1" y="71641"/>
                            <a:pt x="1219" y="72857"/>
                            <a:pt x="2708" y="72857"/>
                          </a:cubicBezTo>
                          <a:lnTo>
                            <a:pt x="45412" y="72857"/>
                          </a:lnTo>
                          <a:cubicBezTo>
                            <a:pt x="46900" y="72857"/>
                            <a:pt x="48115" y="71641"/>
                            <a:pt x="48115" y="70153"/>
                          </a:cubicBezTo>
                          <a:lnTo>
                            <a:pt x="48115" y="2707"/>
                          </a:lnTo>
                          <a:cubicBezTo>
                            <a:pt x="48115" y="1219"/>
                            <a:pt x="46900" y="0"/>
                            <a:pt x="454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5"/>
                    <p:cNvSpPr/>
                    <p:nvPr/>
                  </p:nvSpPr>
                  <p:spPr>
                    <a:xfrm>
                      <a:off x="4799421" y="1783484"/>
                      <a:ext cx="1797833" cy="2820065"/>
                    </a:xfrm>
                    <a:custGeom>
                      <a:avLst/>
                      <a:gdLst/>
                      <a:ahLst/>
                      <a:cxnLst/>
                      <a:rect l="l" t="t" r="r" b="b"/>
                      <a:pathLst>
                        <a:path w="45166" h="70847" extrusionOk="0">
                          <a:moveTo>
                            <a:pt x="2970" y="1"/>
                          </a:moveTo>
                          <a:cubicBezTo>
                            <a:pt x="1338" y="1"/>
                            <a:pt x="0" y="1335"/>
                            <a:pt x="0" y="2967"/>
                          </a:cubicBezTo>
                          <a:lnTo>
                            <a:pt x="0" y="67880"/>
                          </a:lnTo>
                          <a:cubicBezTo>
                            <a:pt x="0" y="69512"/>
                            <a:pt x="1338" y="70847"/>
                            <a:pt x="2970" y="70847"/>
                          </a:cubicBezTo>
                          <a:lnTo>
                            <a:pt x="42199" y="70847"/>
                          </a:lnTo>
                          <a:cubicBezTo>
                            <a:pt x="43831" y="70847"/>
                            <a:pt x="45166" y="69512"/>
                            <a:pt x="45166" y="67880"/>
                          </a:cubicBezTo>
                          <a:lnTo>
                            <a:pt x="45166" y="2967"/>
                          </a:lnTo>
                          <a:cubicBezTo>
                            <a:pt x="45166" y="1335"/>
                            <a:pt x="43831" y="1"/>
                            <a:pt x="42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5"/>
                    <p:cNvSpPr/>
                    <p:nvPr/>
                  </p:nvSpPr>
                  <p:spPr>
                    <a:xfrm>
                      <a:off x="5025120" y="2109575"/>
                      <a:ext cx="958783" cy="17833"/>
                    </a:xfrm>
                    <a:custGeom>
                      <a:avLst/>
                      <a:gdLst/>
                      <a:ahLst/>
                      <a:cxnLst/>
                      <a:rect l="l" t="t" r="r" b="b"/>
                      <a:pathLst>
                        <a:path w="24087" h="448" extrusionOk="0">
                          <a:moveTo>
                            <a:pt x="229" y="0"/>
                          </a:moveTo>
                          <a:cubicBezTo>
                            <a:pt x="103" y="0"/>
                            <a:pt x="1" y="99"/>
                            <a:pt x="1" y="222"/>
                          </a:cubicBezTo>
                          <a:cubicBezTo>
                            <a:pt x="1" y="345"/>
                            <a:pt x="103" y="447"/>
                            <a:pt x="229" y="447"/>
                          </a:cubicBezTo>
                          <a:lnTo>
                            <a:pt x="23858" y="447"/>
                          </a:lnTo>
                          <a:cubicBezTo>
                            <a:pt x="23985" y="447"/>
                            <a:pt x="24087" y="345"/>
                            <a:pt x="24087" y="222"/>
                          </a:cubicBezTo>
                          <a:cubicBezTo>
                            <a:pt x="24087" y="99"/>
                            <a:pt x="23985" y="0"/>
                            <a:pt x="238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5"/>
                    <p:cNvSpPr/>
                    <p:nvPr/>
                  </p:nvSpPr>
                  <p:spPr>
                    <a:xfrm>
                      <a:off x="6087975" y="2036173"/>
                      <a:ext cx="303314" cy="296109"/>
                    </a:xfrm>
                    <a:custGeom>
                      <a:avLst/>
                      <a:gdLst/>
                      <a:ahLst/>
                      <a:cxnLst/>
                      <a:rect l="l" t="t" r="r" b="b"/>
                      <a:pathLst>
                        <a:path w="7620" h="7439" extrusionOk="0">
                          <a:moveTo>
                            <a:pt x="4646" y="448"/>
                          </a:moveTo>
                          <a:cubicBezTo>
                            <a:pt x="6032" y="448"/>
                            <a:pt x="7162" y="1551"/>
                            <a:pt x="7162" y="2903"/>
                          </a:cubicBezTo>
                          <a:lnTo>
                            <a:pt x="7162" y="4537"/>
                          </a:lnTo>
                          <a:cubicBezTo>
                            <a:pt x="7162" y="5893"/>
                            <a:pt x="6032" y="6992"/>
                            <a:pt x="4646" y="6992"/>
                          </a:cubicBezTo>
                          <a:lnTo>
                            <a:pt x="2973" y="6992"/>
                          </a:lnTo>
                          <a:cubicBezTo>
                            <a:pt x="1585" y="6992"/>
                            <a:pt x="458" y="5893"/>
                            <a:pt x="458" y="4537"/>
                          </a:cubicBezTo>
                          <a:lnTo>
                            <a:pt x="458" y="2903"/>
                          </a:lnTo>
                          <a:cubicBezTo>
                            <a:pt x="458" y="1551"/>
                            <a:pt x="1585" y="448"/>
                            <a:pt x="2973" y="448"/>
                          </a:cubicBezTo>
                          <a:close/>
                          <a:moveTo>
                            <a:pt x="2973" y="1"/>
                          </a:moveTo>
                          <a:cubicBezTo>
                            <a:pt x="1335" y="1"/>
                            <a:pt x="0" y="1301"/>
                            <a:pt x="0" y="2903"/>
                          </a:cubicBezTo>
                          <a:lnTo>
                            <a:pt x="0" y="4537"/>
                          </a:lnTo>
                          <a:cubicBezTo>
                            <a:pt x="0" y="6139"/>
                            <a:pt x="1335" y="7439"/>
                            <a:pt x="2973" y="7439"/>
                          </a:cubicBezTo>
                          <a:lnTo>
                            <a:pt x="4646" y="7439"/>
                          </a:lnTo>
                          <a:cubicBezTo>
                            <a:pt x="6285" y="7439"/>
                            <a:pt x="7619" y="6139"/>
                            <a:pt x="7619" y="4537"/>
                          </a:cubicBezTo>
                          <a:lnTo>
                            <a:pt x="7619" y="2903"/>
                          </a:lnTo>
                          <a:cubicBezTo>
                            <a:pt x="7619" y="1301"/>
                            <a:pt x="6285" y="1"/>
                            <a:pt x="46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5"/>
                    <p:cNvSpPr/>
                    <p:nvPr/>
                  </p:nvSpPr>
                  <p:spPr>
                    <a:xfrm>
                      <a:off x="5025120" y="2591906"/>
                      <a:ext cx="958783" cy="17872"/>
                    </a:xfrm>
                    <a:custGeom>
                      <a:avLst/>
                      <a:gdLst/>
                      <a:ahLst/>
                      <a:cxnLst/>
                      <a:rect l="l" t="t" r="r" b="b"/>
                      <a:pathLst>
                        <a:path w="24087" h="449" extrusionOk="0">
                          <a:moveTo>
                            <a:pt x="229" y="1"/>
                          </a:moveTo>
                          <a:cubicBezTo>
                            <a:pt x="103" y="1"/>
                            <a:pt x="1" y="103"/>
                            <a:pt x="1" y="226"/>
                          </a:cubicBezTo>
                          <a:cubicBezTo>
                            <a:pt x="1" y="349"/>
                            <a:pt x="103" y="448"/>
                            <a:pt x="229" y="448"/>
                          </a:cubicBezTo>
                          <a:lnTo>
                            <a:pt x="23858" y="448"/>
                          </a:lnTo>
                          <a:cubicBezTo>
                            <a:pt x="23985" y="448"/>
                            <a:pt x="24087" y="349"/>
                            <a:pt x="24087" y="226"/>
                          </a:cubicBezTo>
                          <a:cubicBezTo>
                            <a:pt x="24087" y="103"/>
                            <a:pt x="23985" y="1"/>
                            <a:pt x="238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5"/>
                    <p:cNvSpPr/>
                    <p:nvPr/>
                  </p:nvSpPr>
                  <p:spPr>
                    <a:xfrm>
                      <a:off x="6087975" y="2518703"/>
                      <a:ext cx="303314" cy="296109"/>
                    </a:xfrm>
                    <a:custGeom>
                      <a:avLst/>
                      <a:gdLst/>
                      <a:ahLst/>
                      <a:cxnLst/>
                      <a:rect l="l" t="t" r="r" b="b"/>
                      <a:pathLst>
                        <a:path w="7620" h="7439" extrusionOk="0">
                          <a:moveTo>
                            <a:pt x="4646" y="444"/>
                          </a:moveTo>
                          <a:cubicBezTo>
                            <a:pt x="6032" y="444"/>
                            <a:pt x="7162" y="1546"/>
                            <a:pt x="7162" y="2902"/>
                          </a:cubicBezTo>
                          <a:lnTo>
                            <a:pt x="7162" y="4537"/>
                          </a:lnTo>
                          <a:cubicBezTo>
                            <a:pt x="7162" y="5889"/>
                            <a:pt x="6032" y="6991"/>
                            <a:pt x="4646" y="6991"/>
                          </a:cubicBezTo>
                          <a:lnTo>
                            <a:pt x="2973" y="6991"/>
                          </a:lnTo>
                          <a:cubicBezTo>
                            <a:pt x="1585" y="6991"/>
                            <a:pt x="458" y="5889"/>
                            <a:pt x="458" y="4537"/>
                          </a:cubicBezTo>
                          <a:lnTo>
                            <a:pt x="458" y="2902"/>
                          </a:lnTo>
                          <a:cubicBezTo>
                            <a:pt x="458" y="1546"/>
                            <a:pt x="1585" y="444"/>
                            <a:pt x="2973" y="444"/>
                          </a:cubicBezTo>
                          <a:close/>
                          <a:moveTo>
                            <a:pt x="2973" y="1"/>
                          </a:moveTo>
                          <a:cubicBezTo>
                            <a:pt x="1335" y="1"/>
                            <a:pt x="0" y="1301"/>
                            <a:pt x="0" y="2902"/>
                          </a:cubicBezTo>
                          <a:lnTo>
                            <a:pt x="0" y="4537"/>
                          </a:lnTo>
                          <a:cubicBezTo>
                            <a:pt x="0" y="6134"/>
                            <a:pt x="1335" y="7439"/>
                            <a:pt x="2973" y="7439"/>
                          </a:cubicBezTo>
                          <a:lnTo>
                            <a:pt x="4646" y="7439"/>
                          </a:lnTo>
                          <a:cubicBezTo>
                            <a:pt x="6285" y="7439"/>
                            <a:pt x="7619" y="6134"/>
                            <a:pt x="7619" y="4537"/>
                          </a:cubicBezTo>
                          <a:lnTo>
                            <a:pt x="7619" y="2902"/>
                          </a:lnTo>
                          <a:cubicBezTo>
                            <a:pt x="7619" y="1301"/>
                            <a:pt x="6285" y="1"/>
                            <a:pt x="46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5"/>
                    <p:cNvSpPr/>
                    <p:nvPr/>
                  </p:nvSpPr>
                  <p:spPr>
                    <a:xfrm>
                      <a:off x="5025120" y="3079437"/>
                      <a:ext cx="958783" cy="17833"/>
                    </a:xfrm>
                    <a:custGeom>
                      <a:avLst/>
                      <a:gdLst/>
                      <a:ahLst/>
                      <a:cxnLst/>
                      <a:rect l="l" t="t" r="r" b="b"/>
                      <a:pathLst>
                        <a:path w="24087" h="448" extrusionOk="0">
                          <a:moveTo>
                            <a:pt x="229" y="1"/>
                          </a:moveTo>
                          <a:cubicBezTo>
                            <a:pt x="103" y="1"/>
                            <a:pt x="1" y="100"/>
                            <a:pt x="1" y="223"/>
                          </a:cubicBezTo>
                          <a:cubicBezTo>
                            <a:pt x="1" y="346"/>
                            <a:pt x="103" y="448"/>
                            <a:pt x="229" y="448"/>
                          </a:cubicBezTo>
                          <a:lnTo>
                            <a:pt x="23858" y="448"/>
                          </a:lnTo>
                          <a:cubicBezTo>
                            <a:pt x="23985" y="448"/>
                            <a:pt x="24087" y="346"/>
                            <a:pt x="24087" y="223"/>
                          </a:cubicBezTo>
                          <a:cubicBezTo>
                            <a:pt x="24087" y="100"/>
                            <a:pt x="23985" y="1"/>
                            <a:pt x="238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5"/>
                    <p:cNvSpPr/>
                    <p:nvPr/>
                  </p:nvSpPr>
                  <p:spPr>
                    <a:xfrm>
                      <a:off x="6087975" y="3006074"/>
                      <a:ext cx="303314" cy="296109"/>
                    </a:xfrm>
                    <a:custGeom>
                      <a:avLst/>
                      <a:gdLst/>
                      <a:ahLst/>
                      <a:cxnLst/>
                      <a:rect l="l" t="t" r="r" b="b"/>
                      <a:pathLst>
                        <a:path w="7620" h="7439" extrusionOk="0">
                          <a:moveTo>
                            <a:pt x="4646" y="448"/>
                          </a:moveTo>
                          <a:cubicBezTo>
                            <a:pt x="6032" y="448"/>
                            <a:pt x="7162" y="1550"/>
                            <a:pt x="7162" y="2902"/>
                          </a:cubicBezTo>
                          <a:lnTo>
                            <a:pt x="7162" y="4537"/>
                          </a:lnTo>
                          <a:cubicBezTo>
                            <a:pt x="7162" y="5892"/>
                            <a:pt x="6032" y="6991"/>
                            <a:pt x="4646" y="6991"/>
                          </a:cubicBezTo>
                          <a:lnTo>
                            <a:pt x="2973" y="6991"/>
                          </a:lnTo>
                          <a:cubicBezTo>
                            <a:pt x="1585" y="6991"/>
                            <a:pt x="458" y="5892"/>
                            <a:pt x="458" y="4537"/>
                          </a:cubicBezTo>
                          <a:lnTo>
                            <a:pt x="458" y="2902"/>
                          </a:lnTo>
                          <a:cubicBezTo>
                            <a:pt x="458" y="1550"/>
                            <a:pt x="1585" y="448"/>
                            <a:pt x="2973" y="448"/>
                          </a:cubicBezTo>
                          <a:close/>
                          <a:moveTo>
                            <a:pt x="2973" y="0"/>
                          </a:moveTo>
                          <a:cubicBezTo>
                            <a:pt x="1335" y="0"/>
                            <a:pt x="0" y="1301"/>
                            <a:pt x="0" y="2902"/>
                          </a:cubicBezTo>
                          <a:lnTo>
                            <a:pt x="0" y="4537"/>
                          </a:lnTo>
                          <a:cubicBezTo>
                            <a:pt x="0" y="6138"/>
                            <a:pt x="1335" y="7438"/>
                            <a:pt x="2973" y="7438"/>
                          </a:cubicBezTo>
                          <a:lnTo>
                            <a:pt x="4646" y="7438"/>
                          </a:lnTo>
                          <a:cubicBezTo>
                            <a:pt x="6285" y="7438"/>
                            <a:pt x="7619" y="6138"/>
                            <a:pt x="7619" y="4537"/>
                          </a:cubicBezTo>
                          <a:lnTo>
                            <a:pt x="7619" y="2902"/>
                          </a:lnTo>
                          <a:cubicBezTo>
                            <a:pt x="7619" y="1301"/>
                            <a:pt x="6285" y="0"/>
                            <a:pt x="46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5"/>
                    <p:cNvSpPr/>
                    <p:nvPr/>
                  </p:nvSpPr>
                  <p:spPr>
                    <a:xfrm>
                      <a:off x="5021420" y="4094835"/>
                      <a:ext cx="958783" cy="17793"/>
                    </a:xfrm>
                    <a:custGeom>
                      <a:avLst/>
                      <a:gdLst/>
                      <a:ahLst/>
                      <a:cxnLst/>
                      <a:rect l="l" t="t" r="r" b="b"/>
                      <a:pathLst>
                        <a:path w="24087" h="447" extrusionOk="0">
                          <a:moveTo>
                            <a:pt x="229" y="0"/>
                          </a:moveTo>
                          <a:cubicBezTo>
                            <a:pt x="103" y="0"/>
                            <a:pt x="1" y="103"/>
                            <a:pt x="1" y="225"/>
                          </a:cubicBezTo>
                          <a:cubicBezTo>
                            <a:pt x="1" y="348"/>
                            <a:pt x="103" y="447"/>
                            <a:pt x="229" y="447"/>
                          </a:cubicBezTo>
                          <a:lnTo>
                            <a:pt x="23858" y="447"/>
                          </a:lnTo>
                          <a:cubicBezTo>
                            <a:pt x="23985" y="447"/>
                            <a:pt x="24087" y="348"/>
                            <a:pt x="24087" y="225"/>
                          </a:cubicBezTo>
                          <a:cubicBezTo>
                            <a:pt x="24087" y="103"/>
                            <a:pt x="23985" y="0"/>
                            <a:pt x="238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5"/>
                    <p:cNvSpPr/>
                    <p:nvPr/>
                  </p:nvSpPr>
                  <p:spPr>
                    <a:xfrm>
                      <a:off x="5025120" y="2218125"/>
                      <a:ext cx="958783" cy="17833"/>
                    </a:xfrm>
                    <a:custGeom>
                      <a:avLst/>
                      <a:gdLst/>
                      <a:ahLst/>
                      <a:cxnLst/>
                      <a:rect l="l" t="t" r="r" b="b"/>
                      <a:pathLst>
                        <a:path w="24087" h="448" extrusionOk="0">
                          <a:moveTo>
                            <a:pt x="229" y="0"/>
                          </a:moveTo>
                          <a:cubicBezTo>
                            <a:pt x="103" y="0"/>
                            <a:pt x="1" y="100"/>
                            <a:pt x="1" y="222"/>
                          </a:cubicBezTo>
                          <a:cubicBezTo>
                            <a:pt x="1" y="349"/>
                            <a:pt x="103" y="448"/>
                            <a:pt x="229" y="448"/>
                          </a:cubicBezTo>
                          <a:lnTo>
                            <a:pt x="23858" y="448"/>
                          </a:lnTo>
                          <a:cubicBezTo>
                            <a:pt x="23985" y="448"/>
                            <a:pt x="24087" y="349"/>
                            <a:pt x="24087" y="222"/>
                          </a:cubicBezTo>
                          <a:cubicBezTo>
                            <a:pt x="24087" y="100"/>
                            <a:pt x="23985" y="0"/>
                            <a:pt x="238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5"/>
                    <p:cNvSpPr/>
                    <p:nvPr/>
                  </p:nvSpPr>
                  <p:spPr>
                    <a:xfrm>
                      <a:off x="5025120" y="2700656"/>
                      <a:ext cx="958783" cy="17673"/>
                    </a:xfrm>
                    <a:custGeom>
                      <a:avLst/>
                      <a:gdLst/>
                      <a:ahLst/>
                      <a:cxnLst/>
                      <a:rect l="l" t="t" r="r" b="b"/>
                      <a:pathLst>
                        <a:path w="24087" h="444" extrusionOk="0">
                          <a:moveTo>
                            <a:pt x="229" y="0"/>
                          </a:moveTo>
                          <a:cubicBezTo>
                            <a:pt x="103" y="0"/>
                            <a:pt x="1" y="99"/>
                            <a:pt x="1" y="222"/>
                          </a:cubicBezTo>
                          <a:cubicBezTo>
                            <a:pt x="1" y="345"/>
                            <a:pt x="103" y="443"/>
                            <a:pt x="229" y="443"/>
                          </a:cubicBezTo>
                          <a:lnTo>
                            <a:pt x="23858" y="443"/>
                          </a:lnTo>
                          <a:cubicBezTo>
                            <a:pt x="23985" y="443"/>
                            <a:pt x="24087" y="345"/>
                            <a:pt x="24087" y="222"/>
                          </a:cubicBezTo>
                          <a:cubicBezTo>
                            <a:pt x="24087" y="99"/>
                            <a:pt x="23985" y="0"/>
                            <a:pt x="238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5"/>
                    <p:cNvSpPr/>
                    <p:nvPr/>
                  </p:nvSpPr>
                  <p:spPr>
                    <a:xfrm>
                      <a:off x="5025120" y="3187987"/>
                      <a:ext cx="958783" cy="17872"/>
                    </a:xfrm>
                    <a:custGeom>
                      <a:avLst/>
                      <a:gdLst/>
                      <a:ahLst/>
                      <a:cxnLst/>
                      <a:rect l="l" t="t" r="r" b="b"/>
                      <a:pathLst>
                        <a:path w="24087" h="449" extrusionOk="0">
                          <a:moveTo>
                            <a:pt x="229" y="1"/>
                          </a:moveTo>
                          <a:cubicBezTo>
                            <a:pt x="103" y="1"/>
                            <a:pt x="1" y="100"/>
                            <a:pt x="1" y="226"/>
                          </a:cubicBezTo>
                          <a:cubicBezTo>
                            <a:pt x="1" y="349"/>
                            <a:pt x="103" y="448"/>
                            <a:pt x="229" y="448"/>
                          </a:cubicBezTo>
                          <a:lnTo>
                            <a:pt x="23858" y="448"/>
                          </a:lnTo>
                          <a:cubicBezTo>
                            <a:pt x="23985" y="448"/>
                            <a:pt x="24087" y="349"/>
                            <a:pt x="24087" y="226"/>
                          </a:cubicBezTo>
                          <a:cubicBezTo>
                            <a:pt x="24087" y="100"/>
                            <a:pt x="23985" y="1"/>
                            <a:pt x="238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5"/>
                    <p:cNvSpPr/>
                    <p:nvPr/>
                  </p:nvSpPr>
                  <p:spPr>
                    <a:xfrm>
                      <a:off x="5021420" y="4203505"/>
                      <a:ext cx="958783" cy="17713"/>
                    </a:xfrm>
                    <a:custGeom>
                      <a:avLst/>
                      <a:gdLst/>
                      <a:ahLst/>
                      <a:cxnLst/>
                      <a:rect l="l" t="t" r="r" b="b"/>
                      <a:pathLst>
                        <a:path w="24087" h="445" extrusionOk="0">
                          <a:moveTo>
                            <a:pt x="229" y="1"/>
                          </a:moveTo>
                          <a:cubicBezTo>
                            <a:pt x="103" y="1"/>
                            <a:pt x="1" y="100"/>
                            <a:pt x="1" y="223"/>
                          </a:cubicBezTo>
                          <a:cubicBezTo>
                            <a:pt x="1" y="346"/>
                            <a:pt x="103" y="445"/>
                            <a:pt x="229" y="445"/>
                          </a:cubicBezTo>
                          <a:lnTo>
                            <a:pt x="23858" y="445"/>
                          </a:lnTo>
                          <a:cubicBezTo>
                            <a:pt x="23985" y="445"/>
                            <a:pt x="24087" y="346"/>
                            <a:pt x="24087" y="223"/>
                          </a:cubicBezTo>
                          <a:cubicBezTo>
                            <a:pt x="24087" y="100"/>
                            <a:pt x="23985" y="1"/>
                            <a:pt x="238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5"/>
                    <p:cNvSpPr/>
                    <p:nvPr/>
                  </p:nvSpPr>
                  <p:spPr>
                    <a:xfrm>
                      <a:off x="6084275" y="4021592"/>
                      <a:ext cx="303314" cy="296109"/>
                    </a:xfrm>
                    <a:custGeom>
                      <a:avLst/>
                      <a:gdLst/>
                      <a:ahLst/>
                      <a:cxnLst/>
                      <a:rect l="l" t="t" r="r" b="b"/>
                      <a:pathLst>
                        <a:path w="7620" h="7439" extrusionOk="0">
                          <a:moveTo>
                            <a:pt x="4646" y="443"/>
                          </a:moveTo>
                          <a:cubicBezTo>
                            <a:pt x="6032" y="443"/>
                            <a:pt x="7162" y="1546"/>
                            <a:pt x="7162" y="2901"/>
                          </a:cubicBezTo>
                          <a:lnTo>
                            <a:pt x="7162" y="4536"/>
                          </a:lnTo>
                          <a:cubicBezTo>
                            <a:pt x="7162" y="5888"/>
                            <a:pt x="6032" y="6991"/>
                            <a:pt x="4646" y="6991"/>
                          </a:cubicBezTo>
                          <a:lnTo>
                            <a:pt x="2973" y="6991"/>
                          </a:lnTo>
                          <a:cubicBezTo>
                            <a:pt x="1585" y="6991"/>
                            <a:pt x="458" y="5888"/>
                            <a:pt x="458" y="4536"/>
                          </a:cubicBezTo>
                          <a:lnTo>
                            <a:pt x="458" y="2901"/>
                          </a:lnTo>
                          <a:cubicBezTo>
                            <a:pt x="458" y="1546"/>
                            <a:pt x="1585" y="443"/>
                            <a:pt x="2973" y="443"/>
                          </a:cubicBezTo>
                          <a:close/>
                          <a:moveTo>
                            <a:pt x="2973" y="0"/>
                          </a:moveTo>
                          <a:cubicBezTo>
                            <a:pt x="1335" y="0"/>
                            <a:pt x="0" y="1300"/>
                            <a:pt x="0" y="2901"/>
                          </a:cubicBezTo>
                          <a:lnTo>
                            <a:pt x="0" y="4536"/>
                          </a:lnTo>
                          <a:cubicBezTo>
                            <a:pt x="0" y="6134"/>
                            <a:pt x="1335" y="7438"/>
                            <a:pt x="2973" y="7438"/>
                          </a:cubicBezTo>
                          <a:lnTo>
                            <a:pt x="4646" y="7438"/>
                          </a:lnTo>
                          <a:cubicBezTo>
                            <a:pt x="6285" y="7438"/>
                            <a:pt x="7619" y="6134"/>
                            <a:pt x="7619" y="4536"/>
                          </a:cubicBezTo>
                          <a:lnTo>
                            <a:pt x="7619" y="2901"/>
                          </a:lnTo>
                          <a:cubicBezTo>
                            <a:pt x="7619" y="1300"/>
                            <a:pt x="6285" y="0"/>
                            <a:pt x="46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5"/>
                    <p:cNvSpPr/>
                    <p:nvPr/>
                  </p:nvSpPr>
                  <p:spPr>
                    <a:xfrm>
                      <a:off x="6103659" y="2002457"/>
                      <a:ext cx="304747" cy="273182"/>
                    </a:xfrm>
                    <a:custGeom>
                      <a:avLst/>
                      <a:gdLst/>
                      <a:ahLst/>
                      <a:cxnLst/>
                      <a:rect l="l" t="t" r="r" b="b"/>
                      <a:pathLst>
                        <a:path w="7656" h="6863" extrusionOk="0">
                          <a:moveTo>
                            <a:pt x="6406" y="1"/>
                          </a:moveTo>
                          <a:cubicBezTo>
                            <a:pt x="5991" y="1"/>
                            <a:pt x="5565" y="203"/>
                            <a:pt x="5372" y="670"/>
                          </a:cubicBezTo>
                          <a:cubicBezTo>
                            <a:pt x="4972" y="1647"/>
                            <a:pt x="4536" y="2616"/>
                            <a:pt x="3945" y="3496"/>
                          </a:cubicBezTo>
                          <a:cubicBezTo>
                            <a:pt x="3713" y="3845"/>
                            <a:pt x="3351" y="4490"/>
                            <a:pt x="2965" y="4664"/>
                          </a:cubicBezTo>
                          <a:cubicBezTo>
                            <a:pt x="2869" y="4709"/>
                            <a:pt x="2910" y="4779"/>
                            <a:pt x="2884" y="4779"/>
                          </a:cubicBezTo>
                          <a:cubicBezTo>
                            <a:pt x="2867" y="4779"/>
                            <a:pt x="2820" y="4748"/>
                            <a:pt x="2682" y="4657"/>
                          </a:cubicBezTo>
                          <a:cubicBezTo>
                            <a:pt x="2456" y="4514"/>
                            <a:pt x="2252" y="4237"/>
                            <a:pt x="2084" y="4036"/>
                          </a:cubicBezTo>
                          <a:cubicBezTo>
                            <a:pt x="1884" y="3796"/>
                            <a:pt x="1648" y="3696"/>
                            <a:pt x="1417" y="3696"/>
                          </a:cubicBezTo>
                          <a:cubicBezTo>
                            <a:pt x="685" y="3696"/>
                            <a:pt x="0" y="4702"/>
                            <a:pt x="630" y="5459"/>
                          </a:cubicBezTo>
                          <a:cubicBezTo>
                            <a:pt x="1095" y="6016"/>
                            <a:pt x="1740" y="6644"/>
                            <a:pt x="2477" y="6818"/>
                          </a:cubicBezTo>
                          <a:cubicBezTo>
                            <a:pt x="2606" y="6848"/>
                            <a:pt x="2731" y="6863"/>
                            <a:pt x="2853" y="6863"/>
                          </a:cubicBezTo>
                          <a:cubicBezTo>
                            <a:pt x="3571" y="6863"/>
                            <a:pt x="4162" y="6367"/>
                            <a:pt x="4652" y="5855"/>
                          </a:cubicBezTo>
                          <a:cubicBezTo>
                            <a:pt x="5925" y="4538"/>
                            <a:pt x="6672" y="2869"/>
                            <a:pt x="7356" y="1206"/>
                          </a:cubicBezTo>
                          <a:cubicBezTo>
                            <a:pt x="7655" y="478"/>
                            <a:pt x="7043" y="1"/>
                            <a:pt x="6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5"/>
                    <p:cNvSpPr/>
                    <p:nvPr/>
                  </p:nvSpPr>
                  <p:spPr>
                    <a:xfrm>
                      <a:off x="5282465" y="1608896"/>
                      <a:ext cx="831885" cy="159698"/>
                    </a:xfrm>
                    <a:custGeom>
                      <a:avLst/>
                      <a:gdLst/>
                      <a:ahLst/>
                      <a:cxnLst/>
                      <a:rect l="l" t="t" r="r" b="b"/>
                      <a:pathLst>
                        <a:path w="20899" h="4012" extrusionOk="0">
                          <a:moveTo>
                            <a:pt x="18" y="0"/>
                          </a:moveTo>
                          <a:cubicBezTo>
                            <a:pt x="8" y="103"/>
                            <a:pt x="0" y="208"/>
                            <a:pt x="0" y="314"/>
                          </a:cubicBezTo>
                          <a:lnTo>
                            <a:pt x="0" y="4011"/>
                          </a:lnTo>
                          <a:lnTo>
                            <a:pt x="20899" y="4011"/>
                          </a:lnTo>
                          <a:lnTo>
                            <a:pt x="20899" y="314"/>
                          </a:lnTo>
                          <a:cubicBezTo>
                            <a:pt x="20899" y="208"/>
                            <a:pt x="20892" y="103"/>
                            <a:pt x="208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5"/>
                    <p:cNvSpPr/>
                    <p:nvPr/>
                  </p:nvSpPr>
                  <p:spPr>
                    <a:xfrm>
                      <a:off x="5282465" y="1768557"/>
                      <a:ext cx="831885" cy="14967"/>
                    </a:xfrm>
                    <a:custGeom>
                      <a:avLst/>
                      <a:gdLst/>
                      <a:ahLst/>
                      <a:cxnLst/>
                      <a:rect l="l" t="t" r="r" b="b"/>
                      <a:pathLst>
                        <a:path w="20899" h="376" extrusionOk="0">
                          <a:moveTo>
                            <a:pt x="0" y="0"/>
                          </a:moveTo>
                          <a:lnTo>
                            <a:pt x="0" y="317"/>
                          </a:lnTo>
                          <a:lnTo>
                            <a:pt x="0" y="376"/>
                          </a:lnTo>
                          <a:lnTo>
                            <a:pt x="20899" y="376"/>
                          </a:lnTo>
                          <a:lnTo>
                            <a:pt x="20899" y="317"/>
                          </a:lnTo>
                          <a:lnTo>
                            <a:pt x="208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5"/>
                    <p:cNvSpPr/>
                    <p:nvPr/>
                  </p:nvSpPr>
                  <p:spPr>
                    <a:xfrm>
                      <a:off x="5282465" y="1783484"/>
                      <a:ext cx="831885" cy="104409"/>
                    </a:xfrm>
                    <a:custGeom>
                      <a:avLst/>
                      <a:gdLst/>
                      <a:ahLst/>
                      <a:cxnLst/>
                      <a:rect l="l" t="t" r="r" b="b"/>
                      <a:pathLst>
                        <a:path w="20899" h="2623" extrusionOk="0">
                          <a:moveTo>
                            <a:pt x="0" y="1"/>
                          </a:moveTo>
                          <a:cubicBezTo>
                            <a:pt x="31" y="1448"/>
                            <a:pt x="1253" y="2622"/>
                            <a:pt x="2742" y="2622"/>
                          </a:cubicBezTo>
                          <a:lnTo>
                            <a:pt x="18154" y="2622"/>
                          </a:lnTo>
                          <a:cubicBezTo>
                            <a:pt x="19642" y="2622"/>
                            <a:pt x="20865" y="1448"/>
                            <a:pt x="208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5"/>
                    <p:cNvSpPr/>
                    <p:nvPr/>
                  </p:nvSpPr>
                  <p:spPr>
                    <a:xfrm>
                      <a:off x="5282465" y="1345102"/>
                      <a:ext cx="831885" cy="515992"/>
                    </a:xfrm>
                    <a:custGeom>
                      <a:avLst/>
                      <a:gdLst/>
                      <a:ahLst/>
                      <a:cxnLst/>
                      <a:rect l="l" t="t" r="r" b="b"/>
                      <a:pathLst>
                        <a:path w="20899" h="12963" extrusionOk="0">
                          <a:moveTo>
                            <a:pt x="12098" y="1599"/>
                          </a:moveTo>
                          <a:cubicBezTo>
                            <a:pt x="12505" y="1599"/>
                            <a:pt x="12836" y="1923"/>
                            <a:pt x="12836" y="2319"/>
                          </a:cubicBezTo>
                          <a:cubicBezTo>
                            <a:pt x="12836" y="2715"/>
                            <a:pt x="12505" y="3036"/>
                            <a:pt x="12098" y="3036"/>
                          </a:cubicBezTo>
                          <a:lnTo>
                            <a:pt x="8798" y="3036"/>
                          </a:lnTo>
                          <a:cubicBezTo>
                            <a:pt x="8391" y="3036"/>
                            <a:pt x="8060" y="2715"/>
                            <a:pt x="8060" y="2319"/>
                          </a:cubicBezTo>
                          <a:cubicBezTo>
                            <a:pt x="8060" y="1923"/>
                            <a:pt x="8391" y="1599"/>
                            <a:pt x="8798" y="1599"/>
                          </a:cubicBezTo>
                          <a:close/>
                          <a:moveTo>
                            <a:pt x="7930" y="1"/>
                          </a:moveTo>
                          <a:cubicBezTo>
                            <a:pt x="6422" y="1"/>
                            <a:pt x="5185" y="1206"/>
                            <a:pt x="5185" y="2681"/>
                          </a:cubicBezTo>
                          <a:lnTo>
                            <a:pt x="5185" y="3593"/>
                          </a:lnTo>
                          <a:lnTo>
                            <a:pt x="2742" y="3593"/>
                          </a:lnTo>
                          <a:cubicBezTo>
                            <a:pt x="1233" y="3593"/>
                            <a:pt x="0" y="4797"/>
                            <a:pt x="0" y="6272"/>
                          </a:cubicBezTo>
                          <a:lnTo>
                            <a:pt x="0" y="10286"/>
                          </a:lnTo>
                          <a:cubicBezTo>
                            <a:pt x="0" y="11757"/>
                            <a:pt x="1233" y="12963"/>
                            <a:pt x="2742" y="12963"/>
                          </a:cubicBezTo>
                          <a:lnTo>
                            <a:pt x="18154" y="12963"/>
                          </a:lnTo>
                          <a:cubicBezTo>
                            <a:pt x="19663" y="12963"/>
                            <a:pt x="20899" y="11757"/>
                            <a:pt x="20899" y="10286"/>
                          </a:cubicBezTo>
                          <a:lnTo>
                            <a:pt x="20899" y="6272"/>
                          </a:lnTo>
                          <a:cubicBezTo>
                            <a:pt x="20899" y="4797"/>
                            <a:pt x="19663" y="3593"/>
                            <a:pt x="18154" y="3593"/>
                          </a:cubicBezTo>
                          <a:lnTo>
                            <a:pt x="15710" y="3593"/>
                          </a:lnTo>
                          <a:lnTo>
                            <a:pt x="15710" y="2681"/>
                          </a:lnTo>
                          <a:cubicBezTo>
                            <a:pt x="15710" y="1206"/>
                            <a:pt x="14478" y="1"/>
                            <a:pt x="129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5"/>
                    <p:cNvSpPr/>
                    <p:nvPr/>
                  </p:nvSpPr>
                  <p:spPr>
                    <a:xfrm>
                      <a:off x="5336282" y="1680745"/>
                      <a:ext cx="35227" cy="26709"/>
                    </a:xfrm>
                    <a:custGeom>
                      <a:avLst/>
                      <a:gdLst/>
                      <a:ahLst/>
                      <a:cxnLst/>
                      <a:rect l="l" t="t" r="r" b="b"/>
                      <a:pathLst>
                        <a:path w="885" h="671" extrusionOk="0">
                          <a:moveTo>
                            <a:pt x="444" y="1"/>
                          </a:moveTo>
                          <a:cubicBezTo>
                            <a:pt x="3" y="1"/>
                            <a:pt x="0" y="670"/>
                            <a:pt x="444" y="670"/>
                          </a:cubicBezTo>
                          <a:cubicBezTo>
                            <a:pt x="884" y="670"/>
                            <a:pt x="884" y="1"/>
                            <a:pt x="4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5"/>
                    <p:cNvSpPr/>
                    <p:nvPr/>
                  </p:nvSpPr>
                  <p:spPr>
                    <a:xfrm>
                      <a:off x="5338471" y="1726363"/>
                      <a:ext cx="126381" cy="98876"/>
                    </a:xfrm>
                    <a:custGeom>
                      <a:avLst/>
                      <a:gdLst/>
                      <a:ahLst/>
                      <a:cxnLst/>
                      <a:rect l="l" t="t" r="r" b="b"/>
                      <a:pathLst>
                        <a:path w="3175" h="2484" extrusionOk="0">
                          <a:moveTo>
                            <a:pt x="457" y="1"/>
                          </a:moveTo>
                          <a:cubicBezTo>
                            <a:pt x="286" y="1"/>
                            <a:pt x="101" y="107"/>
                            <a:pt x="75" y="319"/>
                          </a:cubicBezTo>
                          <a:cubicBezTo>
                            <a:pt x="0" y="927"/>
                            <a:pt x="102" y="1538"/>
                            <a:pt x="608" y="1944"/>
                          </a:cubicBezTo>
                          <a:cubicBezTo>
                            <a:pt x="1195" y="2419"/>
                            <a:pt x="2004" y="2460"/>
                            <a:pt x="2731" y="2483"/>
                          </a:cubicBezTo>
                          <a:cubicBezTo>
                            <a:pt x="2735" y="2484"/>
                            <a:pt x="2740" y="2484"/>
                            <a:pt x="2744" y="2484"/>
                          </a:cubicBezTo>
                          <a:cubicBezTo>
                            <a:pt x="3175" y="2484"/>
                            <a:pt x="3167" y="1828"/>
                            <a:pt x="2731" y="1814"/>
                          </a:cubicBezTo>
                          <a:cubicBezTo>
                            <a:pt x="2195" y="1798"/>
                            <a:pt x="1563" y="1798"/>
                            <a:pt x="1106" y="1477"/>
                          </a:cubicBezTo>
                          <a:cubicBezTo>
                            <a:pt x="710" y="1200"/>
                            <a:pt x="706" y="756"/>
                            <a:pt x="758" y="319"/>
                          </a:cubicBezTo>
                          <a:cubicBezTo>
                            <a:pt x="785" y="106"/>
                            <a:pt x="628" y="1"/>
                            <a:pt x="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5"/>
                    <p:cNvSpPr/>
                    <p:nvPr/>
                  </p:nvSpPr>
                  <p:spPr>
                    <a:xfrm>
                      <a:off x="5021420" y="3604223"/>
                      <a:ext cx="958783" cy="17793"/>
                    </a:xfrm>
                    <a:custGeom>
                      <a:avLst/>
                      <a:gdLst/>
                      <a:ahLst/>
                      <a:cxnLst/>
                      <a:rect l="l" t="t" r="r" b="b"/>
                      <a:pathLst>
                        <a:path w="24087" h="447" extrusionOk="0">
                          <a:moveTo>
                            <a:pt x="229" y="0"/>
                          </a:moveTo>
                          <a:cubicBezTo>
                            <a:pt x="103" y="0"/>
                            <a:pt x="1" y="103"/>
                            <a:pt x="1" y="225"/>
                          </a:cubicBezTo>
                          <a:cubicBezTo>
                            <a:pt x="1" y="348"/>
                            <a:pt x="103" y="447"/>
                            <a:pt x="229" y="447"/>
                          </a:cubicBezTo>
                          <a:lnTo>
                            <a:pt x="23858" y="447"/>
                          </a:lnTo>
                          <a:cubicBezTo>
                            <a:pt x="23985" y="447"/>
                            <a:pt x="24087" y="348"/>
                            <a:pt x="24087" y="225"/>
                          </a:cubicBezTo>
                          <a:cubicBezTo>
                            <a:pt x="24087" y="103"/>
                            <a:pt x="23985" y="0"/>
                            <a:pt x="238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5"/>
                    <p:cNvSpPr/>
                    <p:nvPr/>
                  </p:nvSpPr>
                  <p:spPr>
                    <a:xfrm>
                      <a:off x="5021420" y="3712893"/>
                      <a:ext cx="958783" cy="17713"/>
                    </a:xfrm>
                    <a:custGeom>
                      <a:avLst/>
                      <a:gdLst/>
                      <a:ahLst/>
                      <a:cxnLst/>
                      <a:rect l="l" t="t" r="r" b="b"/>
                      <a:pathLst>
                        <a:path w="24087" h="445" extrusionOk="0">
                          <a:moveTo>
                            <a:pt x="229" y="1"/>
                          </a:moveTo>
                          <a:cubicBezTo>
                            <a:pt x="103" y="1"/>
                            <a:pt x="1" y="100"/>
                            <a:pt x="1" y="223"/>
                          </a:cubicBezTo>
                          <a:cubicBezTo>
                            <a:pt x="1" y="346"/>
                            <a:pt x="103" y="445"/>
                            <a:pt x="229" y="445"/>
                          </a:cubicBezTo>
                          <a:lnTo>
                            <a:pt x="23858" y="445"/>
                          </a:lnTo>
                          <a:cubicBezTo>
                            <a:pt x="23985" y="445"/>
                            <a:pt x="24087" y="346"/>
                            <a:pt x="24087" y="223"/>
                          </a:cubicBezTo>
                          <a:cubicBezTo>
                            <a:pt x="24087" y="100"/>
                            <a:pt x="23985" y="1"/>
                            <a:pt x="238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5"/>
                    <p:cNvSpPr/>
                    <p:nvPr/>
                  </p:nvSpPr>
                  <p:spPr>
                    <a:xfrm>
                      <a:off x="6084275" y="3530980"/>
                      <a:ext cx="303314" cy="296109"/>
                    </a:xfrm>
                    <a:custGeom>
                      <a:avLst/>
                      <a:gdLst/>
                      <a:ahLst/>
                      <a:cxnLst/>
                      <a:rect l="l" t="t" r="r" b="b"/>
                      <a:pathLst>
                        <a:path w="7620" h="7439" extrusionOk="0">
                          <a:moveTo>
                            <a:pt x="4646" y="443"/>
                          </a:moveTo>
                          <a:cubicBezTo>
                            <a:pt x="6032" y="443"/>
                            <a:pt x="7162" y="1546"/>
                            <a:pt x="7162" y="2901"/>
                          </a:cubicBezTo>
                          <a:lnTo>
                            <a:pt x="7162" y="4536"/>
                          </a:lnTo>
                          <a:cubicBezTo>
                            <a:pt x="7162" y="5888"/>
                            <a:pt x="6032" y="6991"/>
                            <a:pt x="4646" y="6991"/>
                          </a:cubicBezTo>
                          <a:lnTo>
                            <a:pt x="2973" y="6991"/>
                          </a:lnTo>
                          <a:cubicBezTo>
                            <a:pt x="1585" y="6991"/>
                            <a:pt x="458" y="5888"/>
                            <a:pt x="458" y="4536"/>
                          </a:cubicBezTo>
                          <a:lnTo>
                            <a:pt x="458" y="2901"/>
                          </a:lnTo>
                          <a:cubicBezTo>
                            <a:pt x="458" y="1546"/>
                            <a:pt x="1585" y="443"/>
                            <a:pt x="2973" y="443"/>
                          </a:cubicBezTo>
                          <a:close/>
                          <a:moveTo>
                            <a:pt x="2973" y="0"/>
                          </a:moveTo>
                          <a:cubicBezTo>
                            <a:pt x="1335" y="0"/>
                            <a:pt x="0" y="1300"/>
                            <a:pt x="0" y="2901"/>
                          </a:cubicBezTo>
                          <a:lnTo>
                            <a:pt x="0" y="4536"/>
                          </a:lnTo>
                          <a:cubicBezTo>
                            <a:pt x="0" y="6134"/>
                            <a:pt x="1335" y="7438"/>
                            <a:pt x="2973" y="7438"/>
                          </a:cubicBezTo>
                          <a:lnTo>
                            <a:pt x="4646" y="7438"/>
                          </a:lnTo>
                          <a:cubicBezTo>
                            <a:pt x="6285" y="7438"/>
                            <a:pt x="7619" y="6134"/>
                            <a:pt x="7619" y="4536"/>
                          </a:cubicBezTo>
                          <a:lnTo>
                            <a:pt x="7619" y="2901"/>
                          </a:lnTo>
                          <a:cubicBezTo>
                            <a:pt x="7619" y="1300"/>
                            <a:pt x="6285" y="0"/>
                            <a:pt x="46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6" name="Google Shape;1166;p35"/>
                  <p:cNvSpPr/>
                  <p:nvPr/>
                </p:nvSpPr>
                <p:spPr>
                  <a:xfrm>
                    <a:off x="6416571" y="2365421"/>
                    <a:ext cx="347755" cy="311735"/>
                  </a:xfrm>
                  <a:custGeom>
                    <a:avLst/>
                    <a:gdLst/>
                    <a:ahLst/>
                    <a:cxnLst/>
                    <a:rect l="l" t="t" r="r" b="b"/>
                    <a:pathLst>
                      <a:path w="7656" h="6863" extrusionOk="0">
                        <a:moveTo>
                          <a:pt x="6406" y="1"/>
                        </a:moveTo>
                        <a:cubicBezTo>
                          <a:pt x="5991" y="1"/>
                          <a:pt x="5565" y="203"/>
                          <a:pt x="5372" y="670"/>
                        </a:cubicBezTo>
                        <a:cubicBezTo>
                          <a:pt x="4972" y="1647"/>
                          <a:pt x="4536" y="2616"/>
                          <a:pt x="3945" y="3496"/>
                        </a:cubicBezTo>
                        <a:cubicBezTo>
                          <a:pt x="3713" y="3845"/>
                          <a:pt x="3351" y="4490"/>
                          <a:pt x="2965" y="4664"/>
                        </a:cubicBezTo>
                        <a:cubicBezTo>
                          <a:pt x="2869" y="4709"/>
                          <a:pt x="2910" y="4779"/>
                          <a:pt x="2884" y="4779"/>
                        </a:cubicBezTo>
                        <a:cubicBezTo>
                          <a:pt x="2867" y="4779"/>
                          <a:pt x="2820" y="4748"/>
                          <a:pt x="2682" y="4657"/>
                        </a:cubicBezTo>
                        <a:cubicBezTo>
                          <a:pt x="2456" y="4514"/>
                          <a:pt x="2252" y="4237"/>
                          <a:pt x="2084" y="4036"/>
                        </a:cubicBezTo>
                        <a:cubicBezTo>
                          <a:pt x="1884" y="3796"/>
                          <a:pt x="1648" y="3696"/>
                          <a:pt x="1417" y="3696"/>
                        </a:cubicBezTo>
                        <a:cubicBezTo>
                          <a:pt x="685" y="3696"/>
                          <a:pt x="0" y="4702"/>
                          <a:pt x="630" y="5459"/>
                        </a:cubicBezTo>
                        <a:cubicBezTo>
                          <a:pt x="1095" y="6016"/>
                          <a:pt x="1740" y="6644"/>
                          <a:pt x="2477" y="6818"/>
                        </a:cubicBezTo>
                        <a:cubicBezTo>
                          <a:pt x="2606" y="6848"/>
                          <a:pt x="2731" y="6863"/>
                          <a:pt x="2853" y="6863"/>
                        </a:cubicBezTo>
                        <a:cubicBezTo>
                          <a:pt x="3571" y="6863"/>
                          <a:pt x="4162" y="6367"/>
                          <a:pt x="4652" y="5855"/>
                        </a:cubicBezTo>
                        <a:cubicBezTo>
                          <a:pt x="5925" y="4538"/>
                          <a:pt x="6672" y="2869"/>
                          <a:pt x="7356" y="1206"/>
                        </a:cubicBezTo>
                        <a:cubicBezTo>
                          <a:pt x="7655" y="478"/>
                          <a:pt x="7043" y="1"/>
                          <a:pt x="6406" y="1"/>
                        </a:cubicBezTo>
                        <a:close/>
                      </a:path>
                    </a:pathLst>
                  </a:custGeom>
                  <a:solidFill>
                    <a:srgbClr val="5281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5"/>
                  <p:cNvSpPr/>
                  <p:nvPr/>
                </p:nvSpPr>
                <p:spPr>
                  <a:xfrm>
                    <a:off x="6416571" y="2861797"/>
                    <a:ext cx="347755" cy="311735"/>
                  </a:xfrm>
                  <a:custGeom>
                    <a:avLst/>
                    <a:gdLst/>
                    <a:ahLst/>
                    <a:cxnLst/>
                    <a:rect l="l" t="t" r="r" b="b"/>
                    <a:pathLst>
                      <a:path w="7656" h="6863" extrusionOk="0">
                        <a:moveTo>
                          <a:pt x="6406" y="1"/>
                        </a:moveTo>
                        <a:cubicBezTo>
                          <a:pt x="5991" y="1"/>
                          <a:pt x="5565" y="203"/>
                          <a:pt x="5372" y="670"/>
                        </a:cubicBezTo>
                        <a:cubicBezTo>
                          <a:pt x="4972" y="1647"/>
                          <a:pt x="4536" y="2616"/>
                          <a:pt x="3945" y="3496"/>
                        </a:cubicBezTo>
                        <a:cubicBezTo>
                          <a:pt x="3713" y="3845"/>
                          <a:pt x="3351" y="4490"/>
                          <a:pt x="2965" y="4664"/>
                        </a:cubicBezTo>
                        <a:cubicBezTo>
                          <a:pt x="2869" y="4709"/>
                          <a:pt x="2910" y="4779"/>
                          <a:pt x="2884" y="4779"/>
                        </a:cubicBezTo>
                        <a:cubicBezTo>
                          <a:pt x="2867" y="4779"/>
                          <a:pt x="2820" y="4748"/>
                          <a:pt x="2682" y="4657"/>
                        </a:cubicBezTo>
                        <a:cubicBezTo>
                          <a:pt x="2456" y="4514"/>
                          <a:pt x="2252" y="4237"/>
                          <a:pt x="2084" y="4036"/>
                        </a:cubicBezTo>
                        <a:cubicBezTo>
                          <a:pt x="1884" y="3796"/>
                          <a:pt x="1648" y="3696"/>
                          <a:pt x="1417" y="3696"/>
                        </a:cubicBezTo>
                        <a:cubicBezTo>
                          <a:pt x="685" y="3696"/>
                          <a:pt x="0" y="4702"/>
                          <a:pt x="630" y="5459"/>
                        </a:cubicBezTo>
                        <a:cubicBezTo>
                          <a:pt x="1095" y="6016"/>
                          <a:pt x="1740" y="6644"/>
                          <a:pt x="2477" y="6818"/>
                        </a:cubicBezTo>
                        <a:cubicBezTo>
                          <a:pt x="2606" y="6848"/>
                          <a:pt x="2731" y="6863"/>
                          <a:pt x="2853" y="6863"/>
                        </a:cubicBezTo>
                        <a:cubicBezTo>
                          <a:pt x="3571" y="6863"/>
                          <a:pt x="4162" y="6367"/>
                          <a:pt x="4652" y="5855"/>
                        </a:cubicBezTo>
                        <a:cubicBezTo>
                          <a:pt x="5925" y="4538"/>
                          <a:pt x="6672" y="2869"/>
                          <a:pt x="7356" y="1206"/>
                        </a:cubicBezTo>
                        <a:cubicBezTo>
                          <a:pt x="7655" y="478"/>
                          <a:pt x="7043" y="1"/>
                          <a:pt x="6406" y="1"/>
                        </a:cubicBezTo>
                        <a:close/>
                      </a:path>
                    </a:pathLst>
                  </a:custGeom>
                  <a:solidFill>
                    <a:srgbClr val="5281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35"/>
                <p:cNvGrpSpPr/>
                <p:nvPr/>
              </p:nvGrpSpPr>
              <p:grpSpPr>
                <a:xfrm>
                  <a:off x="6283252" y="1530413"/>
                  <a:ext cx="2463562" cy="3277862"/>
                  <a:chOff x="6283252" y="1530413"/>
                  <a:chExt cx="2463562" cy="3277862"/>
                </a:xfrm>
              </p:grpSpPr>
              <p:grpSp>
                <p:nvGrpSpPr>
                  <p:cNvPr id="1169" name="Google Shape;1169;p35"/>
                  <p:cNvGrpSpPr/>
                  <p:nvPr/>
                </p:nvGrpSpPr>
                <p:grpSpPr>
                  <a:xfrm>
                    <a:off x="7072113" y="1852269"/>
                    <a:ext cx="714639" cy="993568"/>
                    <a:chOff x="6974678" y="2217868"/>
                    <a:chExt cx="626272" cy="870711"/>
                  </a:xfrm>
                </p:grpSpPr>
                <p:sp>
                  <p:nvSpPr>
                    <p:cNvPr id="1170" name="Google Shape;1170;p35"/>
                    <p:cNvSpPr/>
                    <p:nvPr/>
                  </p:nvSpPr>
                  <p:spPr>
                    <a:xfrm>
                      <a:off x="7058550" y="2442300"/>
                      <a:ext cx="542400" cy="561900"/>
                    </a:xfrm>
                    <a:prstGeom prst="rect">
                      <a:avLst/>
                    </a:pr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5"/>
                    <p:cNvSpPr/>
                    <p:nvPr/>
                  </p:nvSpPr>
                  <p:spPr>
                    <a:xfrm flipH="1">
                      <a:off x="6974678" y="2217868"/>
                      <a:ext cx="148279" cy="870711"/>
                    </a:xfrm>
                    <a:custGeom>
                      <a:avLst/>
                      <a:gdLst/>
                      <a:ahLst/>
                      <a:cxnLst/>
                      <a:rect l="l" t="t" r="r" b="b"/>
                      <a:pathLst>
                        <a:path w="2643" h="15520" extrusionOk="0">
                          <a:moveTo>
                            <a:pt x="2192" y="1"/>
                          </a:moveTo>
                          <a:lnTo>
                            <a:pt x="783" y="1445"/>
                          </a:lnTo>
                          <a:cubicBezTo>
                            <a:pt x="1" y="4349"/>
                            <a:pt x="315" y="15382"/>
                            <a:pt x="328" y="15519"/>
                          </a:cubicBezTo>
                          <a:lnTo>
                            <a:pt x="2319" y="15516"/>
                          </a:lnTo>
                          <a:cubicBezTo>
                            <a:pt x="2319" y="15447"/>
                            <a:pt x="2643" y="13143"/>
                            <a:pt x="2155" y="9805"/>
                          </a:cubicBezTo>
                          <a:cubicBezTo>
                            <a:pt x="1667" y="6459"/>
                            <a:pt x="2176" y="83"/>
                            <a:pt x="2192" y="1"/>
                          </a:cubicBezTo>
                          <a:close/>
                        </a:path>
                      </a:pathLst>
                    </a:custGeom>
                    <a:solidFill>
                      <a:srgbClr val="C67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2" name="Google Shape;1172;p35"/>
                  <p:cNvSpPr/>
                  <p:nvPr/>
                </p:nvSpPr>
                <p:spPr>
                  <a:xfrm>
                    <a:off x="6416571" y="2077651"/>
                    <a:ext cx="347755" cy="311735"/>
                  </a:xfrm>
                  <a:custGeom>
                    <a:avLst/>
                    <a:gdLst/>
                    <a:ahLst/>
                    <a:cxnLst/>
                    <a:rect l="l" t="t" r="r" b="b"/>
                    <a:pathLst>
                      <a:path w="7656" h="6863" extrusionOk="0">
                        <a:moveTo>
                          <a:pt x="6406" y="1"/>
                        </a:moveTo>
                        <a:cubicBezTo>
                          <a:pt x="5991" y="1"/>
                          <a:pt x="5565" y="203"/>
                          <a:pt x="5372" y="670"/>
                        </a:cubicBezTo>
                        <a:cubicBezTo>
                          <a:pt x="4972" y="1647"/>
                          <a:pt x="4536" y="2616"/>
                          <a:pt x="3945" y="3496"/>
                        </a:cubicBezTo>
                        <a:cubicBezTo>
                          <a:pt x="3713" y="3845"/>
                          <a:pt x="3351" y="4490"/>
                          <a:pt x="2965" y="4664"/>
                        </a:cubicBezTo>
                        <a:cubicBezTo>
                          <a:pt x="2869" y="4709"/>
                          <a:pt x="2910" y="4779"/>
                          <a:pt x="2884" y="4779"/>
                        </a:cubicBezTo>
                        <a:cubicBezTo>
                          <a:pt x="2867" y="4779"/>
                          <a:pt x="2820" y="4748"/>
                          <a:pt x="2682" y="4657"/>
                        </a:cubicBezTo>
                        <a:cubicBezTo>
                          <a:pt x="2456" y="4514"/>
                          <a:pt x="2252" y="4237"/>
                          <a:pt x="2084" y="4036"/>
                        </a:cubicBezTo>
                        <a:cubicBezTo>
                          <a:pt x="1884" y="3796"/>
                          <a:pt x="1648" y="3696"/>
                          <a:pt x="1417" y="3696"/>
                        </a:cubicBezTo>
                        <a:cubicBezTo>
                          <a:pt x="685" y="3696"/>
                          <a:pt x="0" y="4702"/>
                          <a:pt x="630" y="5459"/>
                        </a:cubicBezTo>
                        <a:cubicBezTo>
                          <a:pt x="1095" y="6016"/>
                          <a:pt x="1740" y="6644"/>
                          <a:pt x="2477" y="6818"/>
                        </a:cubicBezTo>
                        <a:cubicBezTo>
                          <a:pt x="2606" y="6848"/>
                          <a:pt x="2731" y="6863"/>
                          <a:pt x="2853" y="6863"/>
                        </a:cubicBezTo>
                        <a:cubicBezTo>
                          <a:pt x="3571" y="6863"/>
                          <a:pt x="4162" y="6367"/>
                          <a:pt x="4652" y="5855"/>
                        </a:cubicBezTo>
                        <a:cubicBezTo>
                          <a:pt x="5925" y="4538"/>
                          <a:pt x="6672" y="2869"/>
                          <a:pt x="7356" y="1206"/>
                        </a:cubicBezTo>
                        <a:cubicBezTo>
                          <a:pt x="7655" y="478"/>
                          <a:pt x="7043" y="1"/>
                          <a:pt x="6406" y="1"/>
                        </a:cubicBezTo>
                        <a:close/>
                      </a:path>
                    </a:pathLst>
                  </a:custGeom>
                  <a:solidFill>
                    <a:srgbClr val="5281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5"/>
                  <p:cNvSpPr/>
                  <p:nvPr/>
                </p:nvSpPr>
                <p:spPr>
                  <a:xfrm flipH="1">
                    <a:off x="7062401" y="1626113"/>
                    <a:ext cx="867977" cy="704002"/>
                  </a:xfrm>
                  <a:custGeom>
                    <a:avLst/>
                    <a:gdLst/>
                    <a:ahLst/>
                    <a:cxnLst/>
                    <a:rect l="l" t="t" r="r" b="b"/>
                    <a:pathLst>
                      <a:path w="13334" h="10815" extrusionOk="0">
                        <a:moveTo>
                          <a:pt x="8359" y="0"/>
                        </a:moveTo>
                        <a:cubicBezTo>
                          <a:pt x="8359" y="0"/>
                          <a:pt x="6373" y="5141"/>
                          <a:pt x="3441" y="7398"/>
                        </a:cubicBezTo>
                        <a:cubicBezTo>
                          <a:pt x="3441" y="7398"/>
                          <a:pt x="2802" y="6968"/>
                          <a:pt x="2083" y="6968"/>
                        </a:cubicBezTo>
                        <a:cubicBezTo>
                          <a:pt x="1694" y="6968"/>
                          <a:pt x="1282" y="7093"/>
                          <a:pt x="935" y="7480"/>
                        </a:cubicBezTo>
                        <a:cubicBezTo>
                          <a:pt x="0" y="8525"/>
                          <a:pt x="764" y="10178"/>
                          <a:pt x="2687" y="10178"/>
                        </a:cubicBezTo>
                        <a:cubicBezTo>
                          <a:pt x="2793" y="10178"/>
                          <a:pt x="2902" y="10173"/>
                          <a:pt x="3014" y="10163"/>
                        </a:cubicBezTo>
                        <a:cubicBezTo>
                          <a:pt x="3391" y="10129"/>
                          <a:pt x="3708" y="10113"/>
                          <a:pt x="3977" y="10113"/>
                        </a:cubicBezTo>
                        <a:cubicBezTo>
                          <a:pt x="5246" y="10113"/>
                          <a:pt x="5420" y="10457"/>
                          <a:pt x="5594" y="10815"/>
                        </a:cubicBezTo>
                        <a:cubicBezTo>
                          <a:pt x="5594" y="10815"/>
                          <a:pt x="6711" y="10630"/>
                          <a:pt x="8169" y="10630"/>
                        </a:cubicBezTo>
                        <a:cubicBezTo>
                          <a:pt x="8169" y="10630"/>
                          <a:pt x="8032" y="9951"/>
                          <a:pt x="8940" y="9778"/>
                        </a:cubicBezTo>
                        <a:cubicBezTo>
                          <a:pt x="9848" y="9603"/>
                          <a:pt x="13313" y="8627"/>
                          <a:pt x="13327" y="6647"/>
                        </a:cubicBezTo>
                        <a:cubicBezTo>
                          <a:pt x="13333" y="5585"/>
                          <a:pt x="12862" y="4657"/>
                          <a:pt x="12927" y="3985"/>
                        </a:cubicBezTo>
                        <a:cubicBezTo>
                          <a:pt x="13043" y="2762"/>
                          <a:pt x="12418" y="254"/>
                          <a:pt x="8359" y="0"/>
                        </a:cubicBezTo>
                        <a:close/>
                      </a:path>
                    </a:pathLst>
                  </a:custGeom>
                  <a:solidFill>
                    <a:srgbClr val="FFB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5"/>
                  <p:cNvSpPr/>
                  <p:nvPr/>
                </p:nvSpPr>
                <p:spPr>
                  <a:xfrm flipH="1">
                    <a:off x="7568391" y="2429790"/>
                    <a:ext cx="690723" cy="700683"/>
                  </a:xfrm>
                  <a:custGeom>
                    <a:avLst/>
                    <a:gdLst/>
                    <a:ahLst/>
                    <a:cxnLst/>
                    <a:rect l="l" t="t" r="r" b="b"/>
                    <a:pathLst>
                      <a:path w="10611" h="10764" extrusionOk="0">
                        <a:moveTo>
                          <a:pt x="9692" y="0"/>
                        </a:moveTo>
                        <a:cubicBezTo>
                          <a:pt x="7656" y="0"/>
                          <a:pt x="0" y="3688"/>
                          <a:pt x="1653" y="7106"/>
                        </a:cubicBezTo>
                        <a:cubicBezTo>
                          <a:pt x="3117" y="10123"/>
                          <a:pt x="5374" y="10763"/>
                          <a:pt x="6296" y="10763"/>
                        </a:cubicBezTo>
                        <a:cubicBezTo>
                          <a:pt x="6451" y="10763"/>
                          <a:pt x="6568" y="10745"/>
                          <a:pt x="6637" y="10717"/>
                        </a:cubicBezTo>
                        <a:cubicBezTo>
                          <a:pt x="7112" y="10519"/>
                          <a:pt x="7924" y="9888"/>
                          <a:pt x="7784" y="9365"/>
                        </a:cubicBezTo>
                        <a:cubicBezTo>
                          <a:pt x="7644" y="8840"/>
                          <a:pt x="5937" y="6491"/>
                          <a:pt x="7518" y="4979"/>
                        </a:cubicBezTo>
                        <a:cubicBezTo>
                          <a:pt x="9099" y="3466"/>
                          <a:pt x="10037" y="3384"/>
                          <a:pt x="10324" y="2097"/>
                        </a:cubicBezTo>
                        <a:cubicBezTo>
                          <a:pt x="10611" y="811"/>
                          <a:pt x="10337" y="80"/>
                          <a:pt x="9874" y="12"/>
                        </a:cubicBezTo>
                        <a:cubicBezTo>
                          <a:pt x="9820" y="4"/>
                          <a:pt x="9759" y="0"/>
                          <a:pt x="96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5"/>
                  <p:cNvSpPr/>
                  <p:nvPr/>
                </p:nvSpPr>
                <p:spPr>
                  <a:xfrm flipH="1">
                    <a:off x="8037474" y="4042224"/>
                    <a:ext cx="709340" cy="689161"/>
                  </a:xfrm>
                  <a:custGeom>
                    <a:avLst/>
                    <a:gdLst/>
                    <a:ahLst/>
                    <a:cxnLst/>
                    <a:rect l="l" t="t" r="r" b="b"/>
                    <a:pathLst>
                      <a:path w="10897" h="10587" extrusionOk="0">
                        <a:moveTo>
                          <a:pt x="4120" y="1"/>
                        </a:moveTo>
                        <a:lnTo>
                          <a:pt x="686" y="4538"/>
                        </a:lnTo>
                        <a:cubicBezTo>
                          <a:pt x="273" y="5135"/>
                          <a:pt x="0" y="7866"/>
                          <a:pt x="2239" y="9439"/>
                        </a:cubicBezTo>
                        <a:cubicBezTo>
                          <a:pt x="3470" y="10304"/>
                          <a:pt x="4559" y="10587"/>
                          <a:pt x="5432" y="10587"/>
                        </a:cubicBezTo>
                        <a:cubicBezTo>
                          <a:pt x="6595" y="10587"/>
                          <a:pt x="7375" y="10086"/>
                          <a:pt x="7599" y="9788"/>
                        </a:cubicBezTo>
                        <a:lnTo>
                          <a:pt x="10897" y="5436"/>
                        </a:lnTo>
                        <a:lnTo>
                          <a:pt x="4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5"/>
                  <p:cNvSpPr/>
                  <p:nvPr/>
                </p:nvSpPr>
                <p:spPr>
                  <a:xfrm flipH="1">
                    <a:off x="6656641" y="2598976"/>
                    <a:ext cx="20310" cy="12043"/>
                  </a:xfrm>
                  <a:custGeom>
                    <a:avLst/>
                    <a:gdLst/>
                    <a:ahLst/>
                    <a:cxnLst/>
                    <a:rect l="l" t="t" r="r" b="b"/>
                    <a:pathLst>
                      <a:path w="312" h="185" extrusionOk="0">
                        <a:moveTo>
                          <a:pt x="56" y="1"/>
                        </a:moveTo>
                        <a:lnTo>
                          <a:pt x="1" y="72"/>
                        </a:lnTo>
                        <a:lnTo>
                          <a:pt x="284" y="185"/>
                        </a:lnTo>
                        <a:lnTo>
                          <a:pt x="305" y="133"/>
                        </a:lnTo>
                        <a:cubicBezTo>
                          <a:pt x="311" y="117"/>
                          <a:pt x="301" y="100"/>
                          <a:pt x="287" y="92"/>
                        </a:cubicBezTo>
                        <a:lnTo>
                          <a:pt x="56" y="1"/>
                        </a:lnTo>
                        <a:close/>
                      </a:path>
                    </a:pathLst>
                  </a:custGeom>
                  <a:solidFill>
                    <a:srgbClr val="F4BB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5"/>
                  <p:cNvSpPr/>
                  <p:nvPr/>
                </p:nvSpPr>
                <p:spPr>
                  <a:xfrm flipH="1">
                    <a:off x="6688407" y="2633216"/>
                    <a:ext cx="15428" cy="11392"/>
                  </a:xfrm>
                  <a:custGeom>
                    <a:avLst/>
                    <a:gdLst/>
                    <a:ahLst/>
                    <a:cxnLst/>
                    <a:rect l="l" t="t" r="r" b="b"/>
                    <a:pathLst>
                      <a:path w="237" h="175" extrusionOk="0">
                        <a:moveTo>
                          <a:pt x="69" y="1"/>
                        </a:moveTo>
                        <a:lnTo>
                          <a:pt x="1" y="92"/>
                        </a:lnTo>
                        <a:lnTo>
                          <a:pt x="199" y="174"/>
                        </a:lnTo>
                        <a:lnTo>
                          <a:pt x="229" y="99"/>
                        </a:lnTo>
                        <a:cubicBezTo>
                          <a:pt x="237" y="82"/>
                          <a:pt x="226" y="62"/>
                          <a:pt x="209" y="55"/>
                        </a:cubicBezTo>
                        <a:lnTo>
                          <a:pt x="69" y="1"/>
                        </a:lnTo>
                        <a:close/>
                      </a:path>
                    </a:pathLst>
                  </a:custGeom>
                  <a:solidFill>
                    <a:srgbClr val="F4BB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5"/>
                  <p:cNvSpPr/>
                  <p:nvPr/>
                </p:nvSpPr>
                <p:spPr>
                  <a:xfrm flipH="1">
                    <a:off x="6497778" y="1906091"/>
                    <a:ext cx="2039947" cy="2558168"/>
                  </a:xfrm>
                  <a:custGeom>
                    <a:avLst/>
                    <a:gdLst/>
                    <a:ahLst/>
                    <a:cxnLst/>
                    <a:rect l="l" t="t" r="r" b="b"/>
                    <a:pathLst>
                      <a:path w="31338" h="39299" extrusionOk="0">
                        <a:moveTo>
                          <a:pt x="26787" y="1"/>
                        </a:moveTo>
                        <a:lnTo>
                          <a:pt x="110" y="34444"/>
                        </a:lnTo>
                        <a:cubicBezTo>
                          <a:pt x="1" y="35547"/>
                          <a:pt x="308" y="37291"/>
                          <a:pt x="1926" y="38432"/>
                        </a:cubicBezTo>
                        <a:cubicBezTo>
                          <a:pt x="2509" y="38841"/>
                          <a:pt x="3062" y="39121"/>
                          <a:pt x="3574" y="39298"/>
                        </a:cubicBezTo>
                        <a:lnTo>
                          <a:pt x="31338" y="3455"/>
                        </a:lnTo>
                        <a:lnTo>
                          <a:pt x="267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5"/>
                  <p:cNvSpPr/>
                  <p:nvPr/>
                </p:nvSpPr>
                <p:spPr>
                  <a:xfrm flipH="1">
                    <a:off x="6385836" y="2128955"/>
                    <a:ext cx="1921279" cy="2351296"/>
                  </a:xfrm>
                  <a:custGeom>
                    <a:avLst/>
                    <a:gdLst/>
                    <a:ahLst/>
                    <a:cxnLst/>
                    <a:rect l="l" t="t" r="r" b="b"/>
                    <a:pathLst>
                      <a:path w="29515" h="36121" extrusionOk="0">
                        <a:moveTo>
                          <a:pt x="27764" y="0"/>
                        </a:moveTo>
                        <a:lnTo>
                          <a:pt x="0" y="35843"/>
                        </a:lnTo>
                        <a:cubicBezTo>
                          <a:pt x="567" y="36042"/>
                          <a:pt x="1085" y="36120"/>
                          <a:pt x="1543" y="36120"/>
                        </a:cubicBezTo>
                        <a:cubicBezTo>
                          <a:pt x="2705" y="36120"/>
                          <a:pt x="3486" y="35621"/>
                          <a:pt x="3711" y="35325"/>
                        </a:cubicBezTo>
                        <a:lnTo>
                          <a:pt x="3714" y="35321"/>
                        </a:lnTo>
                        <a:lnTo>
                          <a:pt x="29514" y="1332"/>
                        </a:lnTo>
                        <a:lnTo>
                          <a:pt x="277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5"/>
                  <p:cNvSpPr/>
                  <p:nvPr/>
                </p:nvSpPr>
                <p:spPr>
                  <a:xfrm flipH="1">
                    <a:off x="6791982" y="1877930"/>
                    <a:ext cx="1736604" cy="2272401"/>
                  </a:xfrm>
                  <a:custGeom>
                    <a:avLst/>
                    <a:gdLst/>
                    <a:ahLst/>
                    <a:cxnLst/>
                    <a:rect l="l" t="t" r="r" b="b"/>
                    <a:pathLst>
                      <a:path w="26678" h="34909" extrusionOk="0">
                        <a:moveTo>
                          <a:pt x="26063" y="1"/>
                        </a:moveTo>
                        <a:lnTo>
                          <a:pt x="260" y="33990"/>
                        </a:lnTo>
                        <a:lnTo>
                          <a:pt x="260" y="33993"/>
                        </a:lnTo>
                        <a:cubicBezTo>
                          <a:pt x="147" y="34157"/>
                          <a:pt x="42" y="34485"/>
                          <a:pt x="1" y="34908"/>
                        </a:cubicBezTo>
                        <a:lnTo>
                          <a:pt x="26678" y="465"/>
                        </a:lnTo>
                        <a:lnTo>
                          <a:pt x="260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5"/>
                  <p:cNvSpPr/>
                  <p:nvPr/>
                </p:nvSpPr>
                <p:spPr>
                  <a:xfrm flipH="1">
                    <a:off x="6627544" y="2542928"/>
                    <a:ext cx="91849" cy="63468"/>
                  </a:xfrm>
                  <a:custGeom>
                    <a:avLst/>
                    <a:gdLst/>
                    <a:ahLst/>
                    <a:cxnLst/>
                    <a:rect l="l" t="t" r="r" b="b"/>
                    <a:pathLst>
                      <a:path w="1411" h="975" extrusionOk="0">
                        <a:moveTo>
                          <a:pt x="422" y="1"/>
                        </a:moveTo>
                        <a:cubicBezTo>
                          <a:pt x="273" y="1"/>
                          <a:pt x="133" y="91"/>
                          <a:pt x="76" y="236"/>
                        </a:cubicBezTo>
                        <a:cubicBezTo>
                          <a:pt x="1" y="428"/>
                          <a:pt x="93" y="646"/>
                          <a:pt x="284" y="721"/>
                        </a:cubicBezTo>
                        <a:lnTo>
                          <a:pt x="851" y="947"/>
                        </a:lnTo>
                        <a:cubicBezTo>
                          <a:pt x="896" y="965"/>
                          <a:pt x="944" y="974"/>
                          <a:pt x="990" y="974"/>
                        </a:cubicBezTo>
                        <a:cubicBezTo>
                          <a:pt x="1138" y="974"/>
                          <a:pt x="1279" y="884"/>
                          <a:pt x="1336" y="739"/>
                        </a:cubicBezTo>
                        <a:cubicBezTo>
                          <a:pt x="1411" y="548"/>
                          <a:pt x="1319" y="329"/>
                          <a:pt x="1127" y="254"/>
                        </a:cubicBezTo>
                        <a:lnTo>
                          <a:pt x="561" y="28"/>
                        </a:lnTo>
                        <a:cubicBezTo>
                          <a:pt x="515" y="10"/>
                          <a:pt x="468" y="1"/>
                          <a:pt x="422" y="1"/>
                        </a:cubicBezTo>
                        <a:close/>
                      </a:path>
                    </a:pathLst>
                  </a:custGeom>
                  <a:solidFill>
                    <a:srgbClr val="FFB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5"/>
                  <p:cNvSpPr/>
                  <p:nvPr/>
                </p:nvSpPr>
                <p:spPr>
                  <a:xfrm flipH="1">
                    <a:off x="6650002" y="2581595"/>
                    <a:ext cx="88659" cy="62231"/>
                  </a:xfrm>
                  <a:custGeom>
                    <a:avLst/>
                    <a:gdLst/>
                    <a:ahLst/>
                    <a:cxnLst/>
                    <a:rect l="l" t="t" r="r" b="b"/>
                    <a:pathLst>
                      <a:path w="1362" h="956" extrusionOk="0">
                        <a:moveTo>
                          <a:pt x="421" y="1"/>
                        </a:moveTo>
                        <a:cubicBezTo>
                          <a:pt x="273" y="1"/>
                          <a:pt x="132" y="91"/>
                          <a:pt x="75" y="236"/>
                        </a:cubicBezTo>
                        <a:cubicBezTo>
                          <a:pt x="0" y="428"/>
                          <a:pt x="92" y="646"/>
                          <a:pt x="283" y="721"/>
                        </a:cubicBezTo>
                        <a:lnTo>
                          <a:pt x="799" y="930"/>
                        </a:lnTo>
                        <a:cubicBezTo>
                          <a:pt x="843" y="947"/>
                          <a:pt x="889" y="955"/>
                          <a:pt x="934" y="955"/>
                        </a:cubicBezTo>
                        <a:cubicBezTo>
                          <a:pt x="1083" y="955"/>
                          <a:pt x="1226" y="865"/>
                          <a:pt x="1284" y="718"/>
                        </a:cubicBezTo>
                        <a:cubicBezTo>
                          <a:pt x="1362" y="527"/>
                          <a:pt x="1267" y="309"/>
                          <a:pt x="1075" y="233"/>
                        </a:cubicBezTo>
                        <a:lnTo>
                          <a:pt x="560" y="28"/>
                        </a:lnTo>
                        <a:cubicBezTo>
                          <a:pt x="514" y="10"/>
                          <a:pt x="467" y="1"/>
                          <a:pt x="421" y="1"/>
                        </a:cubicBezTo>
                        <a:close/>
                      </a:path>
                    </a:pathLst>
                  </a:custGeom>
                  <a:solidFill>
                    <a:srgbClr val="FFB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5"/>
                  <p:cNvSpPr/>
                  <p:nvPr/>
                </p:nvSpPr>
                <p:spPr>
                  <a:xfrm flipH="1">
                    <a:off x="6681964" y="2619546"/>
                    <a:ext cx="73427" cy="56047"/>
                  </a:xfrm>
                  <a:custGeom>
                    <a:avLst/>
                    <a:gdLst/>
                    <a:ahLst/>
                    <a:cxnLst/>
                    <a:rect l="l" t="t" r="r" b="b"/>
                    <a:pathLst>
                      <a:path w="1128" h="861" extrusionOk="0">
                        <a:moveTo>
                          <a:pt x="429" y="0"/>
                        </a:moveTo>
                        <a:cubicBezTo>
                          <a:pt x="278" y="0"/>
                          <a:pt x="134" y="91"/>
                          <a:pt x="76" y="238"/>
                        </a:cubicBezTo>
                        <a:cubicBezTo>
                          <a:pt x="1" y="428"/>
                          <a:pt x="93" y="647"/>
                          <a:pt x="284" y="723"/>
                        </a:cubicBezTo>
                        <a:lnTo>
                          <a:pt x="564" y="835"/>
                        </a:lnTo>
                        <a:cubicBezTo>
                          <a:pt x="609" y="853"/>
                          <a:pt x="656" y="861"/>
                          <a:pt x="702" y="861"/>
                        </a:cubicBezTo>
                        <a:cubicBezTo>
                          <a:pt x="852" y="861"/>
                          <a:pt x="995" y="773"/>
                          <a:pt x="1053" y="627"/>
                        </a:cubicBezTo>
                        <a:cubicBezTo>
                          <a:pt x="1127" y="436"/>
                          <a:pt x="1035" y="217"/>
                          <a:pt x="844" y="138"/>
                        </a:cubicBezTo>
                        <a:lnTo>
                          <a:pt x="564" y="26"/>
                        </a:lnTo>
                        <a:cubicBezTo>
                          <a:pt x="520" y="9"/>
                          <a:pt x="474" y="0"/>
                          <a:pt x="429" y="0"/>
                        </a:cubicBezTo>
                        <a:close/>
                      </a:path>
                    </a:pathLst>
                  </a:custGeom>
                  <a:solidFill>
                    <a:srgbClr val="FFB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5"/>
                  <p:cNvSpPr/>
                  <p:nvPr/>
                </p:nvSpPr>
                <p:spPr>
                  <a:xfrm flipH="1">
                    <a:off x="6308564" y="1690065"/>
                    <a:ext cx="566527" cy="577395"/>
                  </a:xfrm>
                  <a:custGeom>
                    <a:avLst/>
                    <a:gdLst/>
                    <a:ahLst/>
                    <a:cxnLst/>
                    <a:rect l="l" t="t" r="r" b="b"/>
                    <a:pathLst>
                      <a:path w="8843" h="9013" extrusionOk="0">
                        <a:moveTo>
                          <a:pt x="5718" y="0"/>
                        </a:moveTo>
                        <a:cubicBezTo>
                          <a:pt x="3497" y="1127"/>
                          <a:pt x="926" y="2619"/>
                          <a:pt x="683" y="2967"/>
                        </a:cubicBezTo>
                        <a:cubicBezTo>
                          <a:pt x="274" y="3561"/>
                          <a:pt x="1" y="6295"/>
                          <a:pt x="2240" y="7869"/>
                        </a:cubicBezTo>
                        <a:cubicBezTo>
                          <a:pt x="3468" y="8731"/>
                          <a:pt x="4556" y="9013"/>
                          <a:pt x="5429" y="9013"/>
                        </a:cubicBezTo>
                        <a:cubicBezTo>
                          <a:pt x="6592" y="9013"/>
                          <a:pt x="7373" y="8513"/>
                          <a:pt x="7599" y="8217"/>
                        </a:cubicBezTo>
                        <a:cubicBezTo>
                          <a:pt x="7828" y="7913"/>
                          <a:pt x="8470" y="4909"/>
                          <a:pt x="8842" y="2359"/>
                        </a:cubicBezTo>
                        <a:cubicBezTo>
                          <a:pt x="6326" y="2222"/>
                          <a:pt x="5818" y="720"/>
                          <a:pt x="5718" y="0"/>
                        </a:cubicBezTo>
                        <a:close/>
                      </a:path>
                    </a:pathLst>
                  </a:custGeom>
                  <a:solidFill>
                    <a:srgbClr val="FDD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5"/>
                  <p:cNvSpPr/>
                  <p:nvPr/>
                </p:nvSpPr>
                <p:spPr>
                  <a:xfrm flipH="1">
                    <a:off x="6308527" y="1836255"/>
                    <a:ext cx="289638" cy="433447"/>
                  </a:xfrm>
                  <a:custGeom>
                    <a:avLst/>
                    <a:gdLst/>
                    <a:ahLst/>
                    <a:cxnLst/>
                    <a:rect l="l" t="t" r="r" b="b"/>
                    <a:pathLst>
                      <a:path w="4521" h="6766" extrusionOk="0">
                        <a:moveTo>
                          <a:pt x="3684" y="0"/>
                        </a:moveTo>
                        <a:cubicBezTo>
                          <a:pt x="2868" y="2396"/>
                          <a:pt x="1659" y="5165"/>
                          <a:pt x="0" y="6619"/>
                        </a:cubicBezTo>
                        <a:cubicBezTo>
                          <a:pt x="400" y="6721"/>
                          <a:pt x="772" y="6766"/>
                          <a:pt x="1110" y="6766"/>
                        </a:cubicBezTo>
                        <a:cubicBezTo>
                          <a:pt x="2271" y="6766"/>
                          <a:pt x="3052" y="6263"/>
                          <a:pt x="3277" y="5967"/>
                        </a:cubicBezTo>
                        <a:cubicBezTo>
                          <a:pt x="3506" y="5663"/>
                          <a:pt x="4148" y="2659"/>
                          <a:pt x="4520" y="109"/>
                        </a:cubicBezTo>
                        <a:cubicBezTo>
                          <a:pt x="4213" y="92"/>
                          <a:pt x="3933" y="54"/>
                          <a:pt x="3684" y="0"/>
                        </a:cubicBezTo>
                        <a:close/>
                      </a:path>
                    </a:pathLst>
                  </a:custGeom>
                  <a:solidFill>
                    <a:srgbClr val="FBC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5"/>
                  <p:cNvSpPr/>
                  <p:nvPr/>
                </p:nvSpPr>
                <p:spPr>
                  <a:xfrm flipH="1">
                    <a:off x="6283252" y="1606396"/>
                    <a:ext cx="225509" cy="234789"/>
                  </a:xfrm>
                  <a:custGeom>
                    <a:avLst/>
                    <a:gdLst/>
                    <a:ahLst/>
                    <a:cxnLst/>
                    <a:rect l="l" t="t" r="r" b="b"/>
                    <a:pathLst>
                      <a:path w="3520" h="3665" extrusionOk="0">
                        <a:moveTo>
                          <a:pt x="3144" y="1"/>
                        </a:moveTo>
                        <a:cubicBezTo>
                          <a:pt x="2739" y="1"/>
                          <a:pt x="1444" y="575"/>
                          <a:pt x="0" y="1306"/>
                        </a:cubicBezTo>
                        <a:cubicBezTo>
                          <a:pt x="100" y="2026"/>
                          <a:pt x="608" y="3528"/>
                          <a:pt x="3124" y="3665"/>
                        </a:cubicBezTo>
                        <a:cubicBezTo>
                          <a:pt x="3394" y="1801"/>
                          <a:pt x="3520" y="180"/>
                          <a:pt x="3240" y="19"/>
                        </a:cubicBezTo>
                        <a:cubicBezTo>
                          <a:pt x="3218" y="7"/>
                          <a:pt x="3186" y="1"/>
                          <a:pt x="31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5"/>
                  <p:cNvSpPr/>
                  <p:nvPr/>
                </p:nvSpPr>
                <p:spPr>
                  <a:xfrm flipH="1">
                    <a:off x="7249739" y="4678669"/>
                    <a:ext cx="379829" cy="83126"/>
                  </a:xfrm>
                  <a:custGeom>
                    <a:avLst/>
                    <a:gdLst/>
                    <a:ahLst/>
                    <a:cxnLst/>
                    <a:rect l="l" t="t" r="r" b="b"/>
                    <a:pathLst>
                      <a:path w="5835" h="1277" extrusionOk="0">
                        <a:moveTo>
                          <a:pt x="342" y="1"/>
                        </a:moveTo>
                        <a:cubicBezTo>
                          <a:pt x="342" y="1"/>
                          <a:pt x="130" y="96"/>
                          <a:pt x="141" y="280"/>
                        </a:cubicBezTo>
                        <a:cubicBezTo>
                          <a:pt x="151" y="461"/>
                          <a:pt x="1" y="936"/>
                          <a:pt x="677" y="936"/>
                        </a:cubicBezTo>
                        <a:cubicBezTo>
                          <a:pt x="1257" y="936"/>
                          <a:pt x="3726" y="1276"/>
                          <a:pt x="4705" y="1276"/>
                        </a:cubicBezTo>
                        <a:cubicBezTo>
                          <a:pt x="4873" y="1276"/>
                          <a:pt x="4997" y="1266"/>
                          <a:pt x="5060" y="1243"/>
                        </a:cubicBezTo>
                        <a:cubicBezTo>
                          <a:pt x="5262" y="1226"/>
                          <a:pt x="5667" y="1127"/>
                          <a:pt x="5705" y="943"/>
                        </a:cubicBezTo>
                        <a:cubicBezTo>
                          <a:pt x="5835" y="352"/>
                          <a:pt x="5561" y="260"/>
                          <a:pt x="5561" y="260"/>
                        </a:cubicBezTo>
                        <a:lnTo>
                          <a:pt x="3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5"/>
                  <p:cNvSpPr/>
                  <p:nvPr/>
                </p:nvSpPr>
                <p:spPr>
                  <a:xfrm flipH="1">
                    <a:off x="7360140" y="4494707"/>
                    <a:ext cx="259664" cy="222234"/>
                  </a:xfrm>
                  <a:custGeom>
                    <a:avLst/>
                    <a:gdLst/>
                    <a:ahLst/>
                    <a:cxnLst/>
                    <a:rect l="l" t="t" r="r" b="b"/>
                    <a:pathLst>
                      <a:path w="3989" h="3414" extrusionOk="0">
                        <a:moveTo>
                          <a:pt x="2432" y="0"/>
                        </a:moveTo>
                        <a:lnTo>
                          <a:pt x="455" y="136"/>
                        </a:lnTo>
                        <a:cubicBezTo>
                          <a:pt x="455" y="136"/>
                          <a:pt x="520" y="1110"/>
                          <a:pt x="325" y="1812"/>
                        </a:cubicBezTo>
                        <a:cubicBezTo>
                          <a:pt x="134" y="2512"/>
                          <a:pt x="1" y="3233"/>
                          <a:pt x="1045" y="3274"/>
                        </a:cubicBezTo>
                        <a:lnTo>
                          <a:pt x="2859" y="3413"/>
                        </a:lnTo>
                        <a:cubicBezTo>
                          <a:pt x="2859" y="3413"/>
                          <a:pt x="2824" y="1574"/>
                          <a:pt x="3988" y="1468"/>
                        </a:cubicBezTo>
                        <a:cubicBezTo>
                          <a:pt x="3988" y="1468"/>
                          <a:pt x="2506" y="1185"/>
                          <a:pt x="2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5"/>
                  <p:cNvSpPr/>
                  <p:nvPr/>
                </p:nvSpPr>
                <p:spPr>
                  <a:xfrm flipH="1">
                    <a:off x="7255334" y="4589813"/>
                    <a:ext cx="189361" cy="141582"/>
                  </a:xfrm>
                  <a:custGeom>
                    <a:avLst/>
                    <a:gdLst/>
                    <a:ahLst/>
                    <a:cxnLst/>
                    <a:rect l="l" t="t" r="r" b="b"/>
                    <a:pathLst>
                      <a:path w="2909" h="2175" extrusionOk="0">
                        <a:moveTo>
                          <a:pt x="1501" y="1"/>
                        </a:moveTo>
                        <a:cubicBezTo>
                          <a:pt x="1302" y="1"/>
                          <a:pt x="1076" y="59"/>
                          <a:pt x="810" y="178"/>
                        </a:cubicBezTo>
                        <a:cubicBezTo>
                          <a:pt x="1" y="536"/>
                          <a:pt x="100" y="1813"/>
                          <a:pt x="100" y="1813"/>
                        </a:cubicBezTo>
                        <a:cubicBezTo>
                          <a:pt x="116" y="2096"/>
                          <a:pt x="726" y="2175"/>
                          <a:pt x="1317" y="2175"/>
                        </a:cubicBezTo>
                        <a:cubicBezTo>
                          <a:pt x="1759" y="2175"/>
                          <a:pt x="2191" y="2131"/>
                          <a:pt x="2356" y="2096"/>
                        </a:cubicBezTo>
                        <a:cubicBezTo>
                          <a:pt x="2735" y="2014"/>
                          <a:pt x="2909" y="1386"/>
                          <a:pt x="2483" y="703"/>
                        </a:cubicBezTo>
                        <a:cubicBezTo>
                          <a:pt x="2199" y="243"/>
                          <a:pt x="1907" y="1"/>
                          <a:pt x="1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5"/>
                  <p:cNvSpPr/>
                  <p:nvPr/>
                </p:nvSpPr>
                <p:spPr>
                  <a:xfrm flipH="1">
                    <a:off x="7391970" y="4506685"/>
                    <a:ext cx="139824" cy="96731"/>
                  </a:xfrm>
                  <a:custGeom>
                    <a:avLst/>
                    <a:gdLst/>
                    <a:ahLst/>
                    <a:cxnLst/>
                    <a:rect l="l" t="t" r="r" b="b"/>
                    <a:pathLst>
                      <a:path w="2148" h="1486" extrusionOk="0">
                        <a:moveTo>
                          <a:pt x="155" y="1"/>
                        </a:moveTo>
                        <a:lnTo>
                          <a:pt x="1" y="28"/>
                        </a:lnTo>
                        <a:cubicBezTo>
                          <a:pt x="7" y="75"/>
                          <a:pt x="209" y="1206"/>
                          <a:pt x="831" y="1403"/>
                        </a:cubicBezTo>
                        <a:cubicBezTo>
                          <a:pt x="1008" y="1458"/>
                          <a:pt x="1179" y="1485"/>
                          <a:pt x="1332" y="1485"/>
                        </a:cubicBezTo>
                        <a:cubicBezTo>
                          <a:pt x="1718" y="1485"/>
                          <a:pt x="2019" y="1335"/>
                          <a:pt x="2148" y="1137"/>
                        </a:cubicBezTo>
                        <a:lnTo>
                          <a:pt x="2014" y="1052"/>
                        </a:lnTo>
                        <a:cubicBezTo>
                          <a:pt x="1924" y="1191"/>
                          <a:pt x="1676" y="1327"/>
                          <a:pt x="1332" y="1327"/>
                        </a:cubicBezTo>
                        <a:cubicBezTo>
                          <a:pt x="1194" y="1327"/>
                          <a:pt x="1042" y="1305"/>
                          <a:pt x="878" y="1253"/>
                        </a:cubicBezTo>
                        <a:cubicBezTo>
                          <a:pt x="346" y="1086"/>
                          <a:pt x="158" y="10"/>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5"/>
                  <p:cNvSpPr/>
                  <p:nvPr/>
                </p:nvSpPr>
                <p:spPr>
                  <a:xfrm flipH="1">
                    <a:off x="7414362" y="4533570"/>
                    <a:ext cx="99856" cy="74534"/>
                  </a:xfrm>
                  <a:custGeom>
                    <a:avLst/>
                    <a:gdLst/>
                    <a:ahLst/>
                    <a:cxnLst/>
                    <a:rect l="l" t="t" r="r" b="b"/>
                    <a:pathLst>
                      <a:path w="1534" h="1145" extrusionOk="0">
                        <a:moveTo>
                          <a:pt x="1194" y="1"/>
                        </a:moveTo>
                        <a:cubicBezTo>
                          <a:pt x="879" y="1"/>
                          <a:pt x="275" y="115"/>
                          <a:pt x="24" y="939"/>
                        </a:cubicBezTo>
                        <a:cubicBezTo>
                          <a:pt x="0" y="1025"/>
                          <a:pt x="49" y="1113"/>
                          <a:pt x="131" y="1137"/>
                        </a:cubicBezTo>
                        <a:cubicBezTo>
                          <a:pt x="147" y="1144"/>
                          <a:pt x="161" y="1144"/>
                          <a:pt x="178" y="1144"/>
                        </a:cubicBezTo>
                        <a:cubicBezTo>
                          <a:pt x="243" y="1144"/>
                          <a:pt x="307" y="1100"/>
                          <a:pt x="328" y="1031"/>
                        </a:cubicBezTo>
                        <a:cubicBezTo>
                          <a:pt x="518" y="402"/>
                          <a:pt x="944" y="312"/>
                          <a:pt x="1175" y="312"/>
                        </a:cubicBezTo>
                        <a:cubicBezTo>
                          <a:pt x="1251" y="312"/>
                          <a:pt x="1306" y="321"/>
                          <a:pt x="1325" y="325"/>
                        </a:cubicBezTo>
                        <a:cubicBezTo>
                          <a:pt x="1337" y="328"/>
                          <a:pt x="1349" y="329"/>
                          <a:pt x="1361" y="329"/>
                        </a:cubicBezTo>
                        <a:cubicBezTo>
                          <a:pt x="1433" y="329"/>
                          <a:pt x="1498" y="278"/>
                          <a:pt x="1513" y="205"/>
                        </a:cubicBezTo>
                        <a:cubicBezTo>
                          <a:pt x="1533" y="120"/>
                          <a:pt x="1478" y="35"/>
                          <a:pt x="1393" y="18"/>
                        </a:cubicBezTo>
                        <a:cubicBezTo>
                          <a:pt x="1390" y="17"/>
                          <a:pt x="1313" y="1"/>
                          <a:pt x="1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5"/>
                  <p:cNvSpPr/>
                  <p:nvPr/>
                </p:nvSpPr>
                <p:spPr>
                  <a:xfrm flipH="1">
                    <a:off x="7387933" y="4556028"/>
                    <a:ext cx="88074" cy="58260"/>
                  </a:xfrm>
                  <a:custGeom>
                    <a:avLst/>
                    <a:gdLst/>
                    <a:ahLst/>
                    <a:cxnLst/>
                    <a:rect l="l" t="t" r="r" b="b"/>
                    <a:pathLst>
                      <a:path w="1353" h="895" extrusionOk="0">
                        <a:moveTo>
                          <a:pt x="1194" y="0"/>
                        </a:moveTo>
                        <a:cubicBezTo>
                          <a:pt x="1192" y="0"/>
                          <a:pt x="1190" y="0"/>
                          <a:pt x="1189" y="0"/>
                        </a:cubicBezTo>
                        <a:cubicBezTo>
                          <a:pt x="1154" y="4"/>
                          <a:pt x="325" y="27"/>
                          <a:pt x="35" y="673"/>
                        </a:cubicBezTo>
                        <a:cubicBezTo>
                          <a:pt x="1" y="755"/>
                          <a:pt x="38" y="847"/>
                          <a:pt x="117" y="881"/>
                        </a:cubicBezTo>
                        <a:cubicBezTo>
                          <a:pt x="137" y="891"/>
                          <a:pt x="161" y="894"/>
                          <a:pt x="182" y="894"/>
                        </a:cubicBezTo>
                        <a:cubicBezTo>
                          <a:pt x="243" y="894"/>
                          <a:pt x="301" y="861"/>
                          <a:pt x="325" y="802"/>
                        </a:cubicBezTo>
                        <a:cubicBezTo>
                          <a:pt x="530" y="341"/>
                          <a:pt x="1185" y="317"/>
                          <a:pt x="1198" y="317"/>
                        </a:cubicBezTo>
                        <a:cubicBezTo>
                          <a:pt x="1284" y="314"/>
                          <a:pt x="1352" y="243"/>
                          <a:pt x="1352" y="157"/>
                        </a:cubicBezTo>
                        <a:cubicBezTo>
                          <a:pt x="1349" y="70"/>
                          <a:pt x="1277" y="0"/>
                          <a:pt x="11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5"/>
                  <p:cNvSpPr/>
                  <p:nvPr/>
                </p:nvSpPr>
                <p:spPr>
                  <a:xfrm flipH="1">
                    <a:off x="7376351" y="4725539"/>
                    <a:ext cx="379634" cy="82736"/>
                  </a:xfrm>
                  <a:custGeom>
                    <a:avLst/>
                    <a:gdLst/>
                    <a:ahLst/>
                    <a:cxnLst/>
                    <a:rect l="l" t="t" r="r" b="b"/>
                    <a:pathLst>
                      <a:path w="5832" h="1271" extrusionOk="0">
                        <a:moveTo>
                          <a:pt x="342" y="1"/>
                        </a:moveTo>
                        <a:cubicBezTo>
                          <a:pt x="342" y="1"/>
                          <a:pt x="127" y="97"/>
                          <a:pt x="137" y="281"/>
                        </a:cubicBezTo>
                        <a:cubicBezTo>
                          <a:pt x="147" y="461"/>
                          <a:pt x="1" y="888"/>
                          <a:pt x="676" y="936"/>
                        </a:cubicBezTo>
                        <a:cubicBezTo>
                          <a:pt x="1285" y="977"/>
                          <a:pt x="3644" y="1271"/>
                          <a:pt x="4668" y="1271"/>
                        </a:cubicBezTo>
                        <a:cubicBezTo>
                          <a:pt x="4840" y="1271"/>
                          <a:pt x="4974" y="1263"/>
                          <a:pt x="5056" y="1244"/>
                        </a:cubicBezTo>
                        <a:cubicBezTo>
                          <a:pt x="5261" y="1226"/>
                          <a:pt x="5663" y="1127"/>
                          <a:pt x="5704" y="943"/>
                        </a:cubicBezTo>
                        <a:cubicBezTo>
                          <a:pt x="5831" y="352"/>
                          <a:pt x="5558" y="264"/>
                          <a:pt x="5558" y="264"/>
                        </a:cubicBezTo>
                        <a:lnTo>
                          <a:pt x="3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5"/>
                  <p:cNvSpPr/>
                  <p:nvPr/>
                </p:nvSpPr>
                <p:spPr>
                  <a:xfrm flipH="1">
                    <a:off x="7486622" y="4541577"/>
                    <a:ext cx="259599" cy="222299"/>
                  </a:xfrm>
                  <a:custGeom>
                    <a:avLst/>
                    <a:gdLst/>
                    <a:ahLst/>
                    <a:cxnLst/>
                    <a:rect l="l" t="t" r="r" b="b"/>
                    <a:pathLst>
                      <a:path w="3988" h="3415" extrusionOk="0">
                        <a:moveTo>
                          <a:pt x="2431" y="0"/>
                        </a:moveTo>
                        <a:lnTo>
                          <a:pt x="451" y="137"/>
                        </a:lnTo>
                        <a:cubicBezTo>
                          <a:pt x="451" y="137"/>
                          <a:pt x="516" y="1110"/>
                          <a:pt x="325" y="1813"/>
                        </a:cubicBezTo>
                        <a:cubicBezTo>
                          <a:pt x="131" y="2513"/>
                          <a:pt x="0" y="3233"/>
                          <a:pt x="1042" y="3277"/>
                        </a:cubicBezTo>
                        <a:lnTo>
                          <a:pt x="2855" y="3414"/>
                        </a:lnTo>
                        <a:cubicBezTo>
                          <a:pt x="2855" y="3414"/>
                          <a:pt x="2820" y="1577"/>
                          <a:pt x="3988" y="1472"/>
                        </a:cubicBezTo>
                        <a:cubicBezTo>
                          <a:pt x="3988" y="1472"/>
                          <a:pt x="2502" y="1185"/>
                          <a:pt x="24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5"/>
                  <p:cNvSpPr/>
                  <p:nvPr/>
                </p:nvSpPr>
                <p:spPr>
                  <a:xfrm flipH="1">
                    <a:off x="7672598" y="4660898"/>
                    <a:ext cx="52076" cy="68285"/>
                  </a:xfrm>
                  <a:custGeom>
                    <a:avLst/>
                    <a:gdLst/>
                    <a:ahLst/>
                    <a:cxnLst/>
                    <a:rect l="l" t="t" r="r" b="b"/>
                    <a:pathLst>
                      <a:path w="800" h="1049" extrusionOk="0">
                        <a:moveTo>
                          <a:pt x="373" y="0"/>
                        </a:moveTo>
                        <a:lnTo>
                          <a:pt x="236" y="311"/>
                        </a:lnTo>
                        <a:lnTo>
                          <a:pt x="0" y="311"/>
                        </a:lnTo>
                        <a:lnTo>
                          <a:pt x="141" y="574"/>
                        </a:lnTo>
                        <a:lnTo>
                          <a:pt x="55" y="942"/>
                        </a:lnTo>
                        <a:lnTo>
                          <a:pt x="349" y="731"/>
                        </a:lnTo>
                        <a:lnTo>
                          <a:pt x="608" y="1049"/>
                        </a:lnTo>
                        <a:lnTo>
                          <a:pt x="544" y="584"/>
                        </a:lnTo>
                        <a:lnTo>
                          <a:pt x="799" y="488"/>
                        </a:lnTo>
                        <a:lnTo>
                          <a:pt x="482" y="397"/>
                        </a:lnTo>
                        <a:lnTo>
                          <a:pt x="3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5"/>
                  <p:cNvSpPr/>
                  <p:nvPr/>
                </p:nvSpPr>
                <p:spPr>
                  <a:xfrm flipH="1">
                    <a:off x="7381946" y="4636682"/>
                    <a:ext cx="189426" cy="141647"/>
                  </a:xfrm>
                  <a:custGeom>
                    <a:avLst/>
                    <a:gdLst/>
                    <a:ahLst/>
                    <a:cxnLst/>
                    <a:rect l="l" t="t" r="r" b="b"/>
                    <a:pathLst>
                      <a:path w="2910" h="2176" extrusionOk="0">
                        <a:moveTo>
                          <a:pt x="1503" y="1"/>
                        </a:moveTo>
                        <a:cubicBezTo>
                          <a:pt x="1304" y="1"/>
                          <a:pt x="1077" y="59"/>
                          <a:pt x="810" y="178"/>
                        </a:cubicBezTo>
                        <a:cubicBezTo>
                          <a:pt x="1" y="536"/>
                          <a:pt x="100" y="1816"/>
                          <a:pt x="100" y="1816"/>
                        </a:cubicBezTo>
                        <a:cubicBezTo>
                          <a:pt x="116" y="2097"/>
                          <a:pt x="726" y="2176"/>
                          <a:pt x="1318" y="2176"/>
                        </a:cubicBezTo>
                        <a:cubicBezTo>
                          <a:pt x="1762" y="2176"/>
                          <a:pt x="2195" y="2132"/>
                          <a:pt x="2360" y="2097"/>
                        </a:cubicBezTo>
                        <a:cubicBezTo>
                          <a:pt x="2739" y="2015"/>
                          <a:pt x="2909" y="1386"/>
                          <a:pt x="2486" y="704"/>
                        </a:cubicBezTo>
                        <a:cubicBezTo>
                          <a:pt x="2200" y="243"/>
                          <a:pt x="1909" y="1"/>
                          <a:pt x="1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5"/>
                  <p:cNvSpPr/>
                  <p:nvPr/>
                </p:nvSpPr>
                <p:spPr>
                  <a:xfrm flipH="1">
                    <a:off x="7518582" y="4553554"/>
                    <a:ext cx="139889" cy="96731"/>
                  </a:xfrm>
                  <a:custGeom>
                    <a:avLst/>
                    <a:gdLst/>
                    <a:ahLst/>
                    <a:cxnLst/>
                    <a:rect l="l" t="t" r="r" b="b"/>
                    <a:pathLst>
                      <a:path w="2149" h="1486" extrusionOk="0">
                        <a:moveTo>
                          <a:pt x="158" y="1"/>
                        </a:moveTo>
                        <a:lnTo>
                          <a:pt x="1" y="28"/>
                        </a:lnTo>
                        <a:cubicBezTo>
                          <a:pt x="8" y="76"/>
                          <a:pt x="209" y="1206"/>
                          <a:pt x="831" y="1403"/>
                        </a:cubicBezTo>
                        <a:cubicBezTo>
                          <a:pt x="1008" y="1461"/>
                          <a:pt x="1179" y="1485"/>
                          <a:pt x="1332" y="1485"/>
                        </a:cubicBezTo>
                        <a:cubicBezTo>
                          <a:pt x="1718" y="1485"/>
                          <a:pt x="2022" y="1335"/>
                          <a:pt x="2148" y="1141"/>
                        </a:cubicBezTo>
                        <a:lnTo>
                          <a:pt x="2015" y="1052"/>
                        </a:lnTo>
                        <a:cubicBezTo>
                          <a:pt x="1925" y="1191"/>
                          <a:pt x="1678" y="1327"/>
                          <a:pt x="1334" y="1327"/>
                        </a:cubicBezTo>
                        <a:cubicBezTo>
                          <a:pt x="1196" y="1327"/>
                          <a:pt x="1043" y="1305"/>
                          <a:pt x="878" y="1253"/>
                        </a:cubicBezTo>
                        <a:cubicBezTo>
                          <a:pt x="349" y="1086"/>
                          <a:pt x="158" y="11"/>
                          <a:pt x="1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5"/>
                  <p:cNvSpPr/>
                  <p:nvPr/>
                </p:nvSpPr>
                <p:spPr>
                  <a:xfrm flipH="1">
                    <a:off x="7541039" y="4580439"/>
                    <a:ext cx="99856" cy="74534"/>
                  </a:xfrm>
                  <a:custGeom>
                    <a:avLst/>
                    <a:gdLst/>
                    <a:ahLst/>
                    <a:cxnLst/>
                    <a:rect l="l" t="t" r="r" b="b"/>
                    <a:pathLst>
                      <a:path w="1534" h="1145" extrusionOk="0">
                        <a:moveTo>
                          <a:pt x="1196" y="1"/>
                        </a:moveTo>
                        <a:cubicBezTo>
                          <a:pt x="882" y="1"/>
                          <a:pt x="279" y="116"/>
                          <a:pt x="28" y="943"/>
                        </a:cubicBezTo>
                        <a:cubicBezTo>
                          <a:pt x="0" y="1025"/>
                          <a:pt x="49" y="1113"/>
                          <a:pt x="131" y="1138"/>
                        </a:cubicBezTo>
                        <a:cubicBezTo>
                          <a:pt x="147" y="1144"/>
                          <a:pt x="161" y="1144"/>
                          <a:pt x="178" y="1144"/>
                        </a:cubicBezTo>
                        <a:cubicBezTo>
                          <a:pt x="246" y="1144"/>
                          <a:pt x="308" y="1103"/>
                          <a:pt x="328" y="1035"/>
                        </a:cubicBezTo>
                        <a:cubicBezTo>
                          <a:pt x="521" y="407"/>
                          <a:pt x="945" y="314"/>
                          <a:pt x="1177" y="314"/>
                        </a:cubicBezTo>
                        <a:cubicBezTo>
                          <a:pt x="1253" y="314"/>
                          <a:pt x="1309" y="324"/>
                          <a:pt x="1329" y="328"/>
                        </a:cubicBezTo>
                        <a:cubicBezTo>
                          <a:pt x="1339" y="330"/>
                          <a:pt x="1350" y="331"/>
                          <a:pt x="1360" y="331"/>
                        </a:cubicBezTo>
                        <a:cubicBezTo>
                          <a:pt x="1433" y="331"/>
                          <a:pt x="1498" y="280"/>
                          <a:pt x="1516" y="205"/>
                        </a:cubicBezTo>
                        <a:cubicBezTo>
                          <a:pt x="1533" y="120"/>
                          <a:pt x="1478" y="35"/>
                          <a:pt x="1393" y="18"/>
                        </a:cubicBezTo>
                        <a:cubicBezTo>
                          <a:pt x="1391" y="17"/>
                          <a:pt x="1314" y="1"/>
                          <a:pt x="11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5"/>
                  <p:cNvSpPr/>
                  <p:nvPr/>
                </p:nvSpPr>
                <p:spPr>
                  <a:xfrm flipH="1">
                    <a:off x="7514415" y="4602897"/>
                    <a:ext cx="88269" cy="58520"/>
                  </a:xfrm>
                  <a:custGeom>
                    <a:avLst/>
                    <a:gdLst/>
                    <a:ahLst/>
                    <a:cxnLst/>
                    <a:rect l="l" t="t" r="r" b="b"/>
                    <a:pathLst>
                      <a:path w="1356" h="899" extrusionOk="0">
                        <a:moveTo>
                          <a:pt x="1192" y="1"/>
                        </a:moveTo>
                        <a:cubicBezTo>
                          <a:pt x="1154" y="4"/>
                          <a:pt x="325" y="28"/>
                          <a:pt x="39" y="673"/>
                        </a:cubicBezTo>
                        <a:cubicBezTo>
                          <a:pt x="1" y="755"/>
                          <a:pt x="39" y="847"/>
                          <a:pt x="117" y="885"/>
                        </a:cubicBezTo>
                        <a:cubicBezTo>
                          <a:pt x="138" y="891"/>
                          <a:pt x="161" y="898"/>
                          <a:pt x="182" y="898"/>
                        </a:cubicBezTo>
                        <a:cubicBezTo>
                          <a:pt x="243" y="898"/>
                          <a:pt x="302" y="861"/>
                          <a:pt x="329" y="803"/>
                        </a:cubicBezTo>
                        <a:cubicBezTo>
                          <a:pt x="533" y="342"/>
                          <a:pt x="1192" y="318"/>
                          <a:pt x="1199" y="318"/>
                        </a:cubicBezTo>
                        <a:cubicBezTo>
                          <a:pt x="1285" y="318"/>
                          <a:pt x="1356" y="243"/>
                          <a:pt x="1353" y="158"/>
                        </a:cubicBezTo>
                        <a:cubicBezTo>
                          <a:pt x="1349" y="69"/>
                          <a:pt x="1277" y="4"/>
                          <a:pt x="1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5"/>
                  <p:cNvSpPr/>
                  <p:nvPr/>
                </p:nvSpPr>
                <p:spPr>
                  <a:xfrm flipH="1">
                    <a:off x="7182630" y="2396722"/>
                    <a:ext cx="686231" cy="603366"/>
                  </a:xfrm>
                  <a:custGeom>
                    <a:avLst/>
                    <a:gdLst/>
                    <a:ahLst/>
                    <a:cxnLst/>
                    <a:rect l="l" t="t" r="r" b="b"/>
                    <a:pathLst>
                      <a:path w="10542" h="9269" extrusionOk="0">
                        <a:moveTo>
                          <a:pt x="6645" y="1"/>
                        </a:moveTo>
                        <a:cubicBezTo>
                          <a:pt x="5506" y="1"/>
                          <a:pt x="4402" y="359"/>
                          <a:pt x="3879" y="520"/>
                        </a:cubicBezTo>
                        <a:cubicBezTo>
                          <a:pt x="2967" y="800"/>
                          <a:pt x="561" y="2227"/>
                          <a:pt x="280" y="4043"/>
                        </a:cubicBezTo>
                        <a:cubicBezTo>
                          <a:pt x="0" y="5862"/>
                          <a:pt x="2288" y="8873"/>
                          <a:pt x="2346" y="9228"/>
                        </a:cubicBezTo>
                        <a:cubicBezTo>
                          <a:pt x="2350" y="9256"/>
                          <a:pt x="2401" y="9269"/>
                          <a:pt x="2490" y="9269"/>
                        </a:cubicBezTo>
                        <a:cubicBezTo>
                          <a:pt x="3555" y="9269"/>
                          <a:pt x="10121" y="7453"/>
                          <a:pt x="10121" y="7453"/>
                        </a:cubicBezTo>
                        <a:cubicBezTo>
                          <a:pt x="10121" y="7453"/>
                          <a:pt x="10542" y="2227"/>
                          <a:pt x="8992" y="800"/>
                        </a:cubicBezTo>
                        <a:cubicBezTo>
                          <a:pt x="8336" y="194"/>
                          <a:pt x="7481" y="1"/>
                          <a:pt x="66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5"/>
                  <p:cNvSpPr/>
                  <p:nvPr/>
                </p:nvSpPr>
                <p:spPr>
                  <a:xfrm flipH="1">
                    <a:off x="7565713" y="2693886"/>
                    <a:ext cx="244692" cy="290259"/>
                  </a:xfrm>
                  <a:custGeom>
                    <a:avLst/>
                    <a:gdLst/>
                    <a:ahLst/>
                    <a:cxnLst/>
                    <a:rect l="l" t="t" r="r" b="b"/>
                    <a:pathLst>
                      <a:path w="3759" h="4459" extrusionOk="0">
                        <a:moveTo>
                          <a:pt x="1386" y="1"/>
                        </a:moveTo>
                        <a:cubicBezTo>
                          <a:pt x="1302" y="1"/>
                          <a:pt x="1220" y="23"/>
                          <a:pt x="1140" y="72"/>
                        </a:cubicBezTo>
                        <a:cubicBezTo>
                          <a:pt x="93" y="717"/>
                          <a:pt x="0" y="2048"/>
                          <a:pt x="0" y="2048"/>
                        </a:cubicBezTo>
                        <a:lnTo>
                          <a:pt x="1202" y="4458"/>
                        </a:lnTo>
                        <a:lnTo>
                          <a:pt x="3759" y="3400"/>
                        </a:lnTo>
                        <a:cubicBezTo>
                          <a:pt x="3759" y="3400"/>
                          <a:pt x="2416" y="1"/>
                          <a:pt x="1386" y="1"/>
                        </a:cubicBezTo>
                        <a:close/>
                      </a:path>
                    </a:pathLst>
                  </a:custGeom>
                  <a:solidFill>
                    <a:srgbClr val="FFFFFF">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5"/>
                  <p:cNvSpPr/>
                  <p:nvPr/>
                </p:nvSpPr>
                <p:spPr>
                  <a:xfrm flipH="1">
                    <a:off x="7136414" y="2865740"/>
                    <a:ext cx="788886" cy="1573607"/>
                  </a:xfrm>
                  <a:custGeom>
                    <a:avLst/>
                    <a:gdLst/>
                    <a:ahLst/>
                    <a:cxnLst/>
                    <a:rect l="l" t="t" r="r" b="b"/>
                    <a:pathLst>
                      <a:path w="12119" h="24174" extrusionOk="0">
                        <a:moveTo>
                          <a:pt x="9345" y="1"/>
                        </a:moveTo>
                        <a:cubicBezTo>
                          <a:pt x="6833" y="1"/>
                          <a:pt x="3500" y="1145"/>
                          <a:pt x="2779" y="1590"/>
                        </a:cubicBezTo>
                        <a:cubicBezTo>
                          <a:pt x="2608" y="1696"/>
                          <a:pt x="3213" y="2921"/>
                          <a:pt x="3213" y="2921"/>
                        </a:cubicBezTo>
                        <a:cubicBezTo>
                          <a:pt x="3213" y="2921"/>
                          <a:pt x="219" y="5798"/>
                          <a:pt x="127" y="10270"/>
                        </a:cubicBezTo>
                        <a:cubicBezTo>
                          <a:pt x="0" y="16230"/>
                          <a:pt x="2595" y="23498"/>
                          <a:pt x="2595" y="23498"/>
                        </a:cubicBezTo>
                        <a:cubicBezTo>
                          <a:pt x="2595" y="23498"/>
                          <a:pt x="2803" y="24174"/>
                          <a:pt x="3943" y="24174"/>
                        </a:cubicBezTo>
                        <a:cubicBezTo>
                          <a:pt x="5086" y="24174"/>
                          <a:pt x="5879" y="23662"/>
                          <a:pt x="5879" y="23662"/>
                        </a:cubicBezTo>
                        <a:cubicBezTo>
                          <a:pt x="5929" y="23664"/>
                          <a:pt x="5978" y="23665"/>
                          <a:pt x="6026" y="23665"/>
                        </a:cubicBezTo>
                        <a:cubicBezTo>
                          <a:pt x="7377" y="23665"/>
                          <a:pt x="7506" y="22754"/>
                          <a:pt x="7506" y="22754"/>
                        </a:cubicBezTo>
                        <a:cubicBezTo>
                          <a:pt x="7763" y="21962"/>
                          <a:pt x="10022" y="16534"/>
                          <a:pt x="11070" y="11574"/>
                        </a:cubicBezTo>
                        <a:cubicBezTo>
                          <a:pt x="12119" y="6614"/>
                          <a:pt x="11654" y="1959"/>
                          <a:pt x="11675" y="1655"/>
                        </a:cubicBezTo>
                        <a:cubicBezTo>
                          <a:pt x="11699" y="1351"/>
                          <a:pt x="11675" y="607"/>
                          <a:pt x="11675" y="607"/>
                        </a:cubicBezTo>
                        <a:cubicBezTo>
                          <a:pt x="11147" y="168"/>
                          <a:pt x="10306" y="1"/>
                          <a:pt x="9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5"/>
                  <p:cNvSpPr/>
                  <p:nvPr/>
                </p:nvSpPr>
                <p:spPr>
                  <a:xfrm flipH="1">
                    <a:off x="7173050" y="2905839"/>
                    <a:ext cx="105194" cy="252243"/>
                  </a:xfrm>
                  <a:custGeom>
                    <a:avLst/>
                    <a:gdLst/>
                    <a:ahLst/>
                    <a:cxnLst/>
                    <a:rect l="l" t="t" r="r" b="b"/>
                    <a:pathLst>
                      <a:path w="1616" h="3875" extrusionOk="0">
                        <a:moveTo>
                          <a:pt x="1524" y="1"/>
                        </a:moveTo>
                        <a:cubicBezTo>
                          <a:pt x="1478" y="1"/>
                          <a:pt x="1442" y="35"/>
                          <a:pt x="1445" y="79"/>
                        </a:cubicBezTo>
                        <a:cubicBezTo>
                          <a:pt x="1462" y="1721"/>
                          <a:pt x="1373" y="3486"/>
                          <a:pt x="1196" y="3605"/>
                        </a:cubicBezTo>
                        <a:cubicBezTo>
                          <a:pt x="1043" y="3695"/>
                          <a:pt x="747" y="3719"/>
                          <a:pt x="490" y="3719"/>
                        </a:cubicBezTo>
                        <a:cubicBezTo>
                          <a:pt x="327" y="3719"/>
                          <a:pt x="179" y="3709"/>
                          <a:pt x="93" y="3701"/>
                        </a:cubicBezTo>
                        <a:cubicBezTo>
                          <a:pt x="89" y="3701"/>
                          <a:pt x="84" y="3700"/>
                          <a:pt x="80" y="3700"/>
                        </a:cubicBezTo>
                        <a:cubicBezTo>
                          <a:pt x="42" y="3700"/>
                          <a:pt x="11" y="3729"/>
                          <a:pt x="8" y="3769"/>
                        </a:cubicBezTo>
                        <a:cubicBezTo>
                          <a:pt x="0" y="3813"/>
                          <a:pt x="35" y="3851"/>
                          <a:pt x="76" y="3858"/>
                        </a:cubicBezTo>
                        <a:cubicBezTo>
                          <a:pt x="93" y="3858"/>
                          <a:pt x="274" y="3875"/>
                          <a:pt x="499" y="3875"/>
                        </a:cubicBezTo>
                        <a:cubicBezTo>
                          <a:pt x="766" y="3875"/>
                          <a:pt x="1089" y="3851"/>
                          <a:pt x="1274" y="3742"/>
                        </a:cubicBezTo>
                        <a:cubicBezTo>
                          <a:pt x="1615" y="3547"/>
                          <a:pt x="1612" y="888"/>
                          <a:pt x="1601" y="79"/>
                        </a:cubicBezTo>
                        <a:cubicBezTo>
                          <a:pt x="1601" y="35"/>
                          <a:pt x="1564" y="1"/>
                          <a:pt x="15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5"/>
                  <p:cNvSpPr/>
                  <p:nvPr/>
                </p:nvSpPr>
                <p:spPr>
                  <a:xfrm flipH="1">
                    <a:off x="7183334" y="2900306"/>
                    <a:ext cx="26689" cy="56047"/>
                  </a:xfrm>
                  <a:custGeom>
                    <a:avLst/>
                    <a:gdLst/>
                    <a:ahLst/>
                    <a:cxnLst/>
                    <a:rect l="l" t="t" r="r" b="b"/>
                    <a:pathLst>
                      <a:path w="410" h="861" extrusionOk="0">
                        <a:moveTo>
                          <a:pt x="205" y="0"/>
                        </a:moveTo>
                        <a:cubicBezTo>
                          <a:pt x="93" y="0"/>
                          <a:pt x="0" y="191"/>
                          <a:pt x="0" y="431"/>
                        </a:cubicBezTo>
                        <a:cubicBezTo>
                          <a:pt x="0" y="666"/>
                          <a:pt x="93" y="861"/>
                          <a:pt x="205" y="861"/>
                        </a:cubicBezTo>
                        <a:cubicBezTo>
                          <a:pt x="318" y="861"/>
                          <a:pt x="410" y="666"/>
                          <a:pt x="410" y="431"/>
                        </a:cubicBezTo>
                        <a:cubicBezTo>
                          <a:pt x="410" y="191"/>
                          <a:pt x="318"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5"/>
                  <p:cNvSpPr/>
                  <p:nvPr/>
                </p:nvSpPr>
                <p:spPr>
                  <a:xfrm flipH="1">
                    <a:off x="7222596" y="2963905"/>
                    <a:ext cx="499409" cy="97122"/>
                  </a:xfrm>
                  <a:custGeom>
                    <a:avLst/>
                    <a:gdLst/>
                    <a:ahLst/>
                    <a:cxnLst/>
                    <a:rect l="l" t="t" r="r" b="b"/>
                    <a:pathLst>
                      <a:path w="7672" h="1492" extrusionOk="0">
                        <a:moveTo>
                          <a:pt x="6523" y="1"/>
                        </a:moveTo>
                        <a:cubicBezTo>
                          <a:pt x="3032" y="1"/>
                          <a:pt x="90" y="1325"/>
                          <a:pt x="59" y="1341"/>
                        </a:cubicBezTo>
                        <a:cubicBezTo>
                          <a:pt x="18" y="1358"/>
                          <a:pt x="0" y="1406"/>
                          <a:pt x="18" y="1444"/>
                        </a:cubicBezTo>
                        <a:cubicBezTo>
                          <a:pt x="32" y="1475"/>
                          <a:pt x="62" y="1491"/>
                          <a:pt x="90" y="1491"/>
                        </a:cubicBezTo>
                        <a:cubicBezTo>
                          <a:pt x="103" y="1491"/>
                          <a:pt x="113" y="1488"/>
                          <a:pt x="123" y="1484"/>
                        </a:cubicBezTo>
                        <a:cubicBezTo>
                          <a:pt x="155" y="1469"/>
                          <a:pt x="3067" y="158"/>
                          <a:pt x="6523" y="158"/>
                        </a:cubicBezTo>
                        <a:cubicBezTo>
                          <a:pt x="6871" y="158"/>
                          <a:pt x="7225" y="171"/>
                          <a:pt x="7583" y="201"/>
                        </a:cubicBezTo>
                        <a:cubicBezTo>
                          <a:pt x="7585" y="201"/>
                          <a:pt x="7588" y="201"/>
                          <a:pt x="7590" y="201"/>
                        </a:cubicBezTo>
                        <a:cubicBezTo>
                          <a:pt x="7631" y="201"/>
                          <a:pt x="7665" y="171"/>
                          <a:pt x="7668" y="129"/>
                        </a:cubicBezTo>
                        <a:cubicBezTo>
                          <a:pt x="7671" y="85"/>
                          <a:pt x="7640" y="47"/>
                          <a:pt x="7596" y="44"/>
                        </a:cubicBezTo>
                        <a:cubicBezTo>
                          <a:pt x="7234" y="14"/>
                          <a:pt x="6876" y="1"/>
                          <a:pt x="65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5"/>
                  <p:cNvSpPr/>
                  <p:nvPr/>
                </p:nvSpPr>
                <p:spPr>
                  <a:xfrm flipH="1">
                    <a:off x="7577688" y="2904081"/>
                    <a:ext cx="90742" cy="135398"/>
                  </a:xfrm>
                  <a:custGeom>
                    <a:avLst/>
                    <a:gdLst/>
                    <a:ahLst/>
                    <a:cxnLst/>
                    <a:rect l="l" t="t" r="r" b="b"/>
                    <a:pathLst>
                      <a:path w="1394" h="2080" extrusionOk="0">
                        <a:moveTo>
                          <a:pt x="1202" y="1"/>
                        </a:moveTo>
                        <a:lnTo>
                          <a:pt x="263" y="223"/>
                        </a:lnTo>
                        <a:cubicBezTo>
                          <a:pt x="1" y="1393"/>
                          <a:pt x="673" y="2079"/>
                          <a:pt x="673" y="2079"/>
                        </a:cubicBezTo>
                        <a:lnTo>
                          <a:pt x="1394" y="1878"/>
                        </a:lnTo>
                        <a:cubicBezTo>
                          <a:pt x="800" y="1226"/>
                          <a:pt x="1202" y="1"/>
                          <a:pt x="12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5"/>
                  <p:cNvSpPr/>
                  <p:nvPr/>
                </p:nvSpPr>
                <p:spPr>
                  <a:xfrm flipH="1">
                    <a:off x="7572155" y="2899004"/>
                    <a:ext cx="101613" cy="145552"/>
                  </a:xfrm>
                  <a:custGeom>
                    <a:avLst/>
                    <a:gdLst/>
                    <a:ahLst/>
                    <a:cxnLst/>
                    <a:rect l="l" t="t" r="r" b="b"/>
                    <a:pathLst>
                      <a:path w="1561" h="2236" extrusionOk="0">
                        <a:moveTo>
                          <a:pt x="1172" y="188"/>
                        </a:moveTo>
                        <a:lnTo>
                          <a:pt x="1172" y="188"/>
                        </a:lnTo>
                        <a:cubicBezTo>
                          <a:pt x="1090" y="512"/>
                          <a:pt x="929" y="1352"/>
                          <a:pt x="1339" y="1911"/>
                        </a:cubicBezTo>
                        <a:lnTo>
                          <a:pt x="779" y="2069"/>
                        </a:lnTo>
                        <a:cubicBezTo>
                          <a:pt x="660" y="1922"/>
                          <a:pt x="219" y="1314"/>
                          <a:pt x="410" y="365"/>
                        </a:cubicBezTo>
                        <a:lnTo>
                          <a:pt x="1172" y="188"/>
                        </a:lnTo>
                        <a:close/>
                        <a:moveTo>
                          <a:pt x="1287" y="1"/>
                        </a:moveTo>
                        <a:cubicBezTo>
                          <a:pt x="1280" y="1"/>
                          <a:pt x="1273" y="2"/>
                          <a:pt x="1267" y="3"/>
                        </a:cubicBezTo>
                        <a:lnTo>
                          <a:pt x="324" y="222"/>
                        </a:lnTo>
                        <a:cubicBezTo>
                          <a:pt x="297" y="228"/>
                          <a:pt x="274" y="252"/>
                          <a:pt x="267" y="283"/>
                        </a:cubicBezTo>
                        <a:cubicBezTo>
                          <a:pt x="1" y="1484"/>
                          <a:pt x="669" y="2181"/>
                          <a:pt x="697" y="2212"/>
                        </a:cubicBezTo>
                        <a:cubicBezTo>
                          <a:pt x="714" y="2226"/>
                          <a:pt x="734" y="2236"/>
                          <a:pt x="755" y="2236"/>
                        </a:cubicBezTo>
                        <a:cubicBezTo>
                          <a:pt x="762" y="2236"/>
                          <a:pt x="768" y="2236"/>
                          <a:pt x="775" y="2232"/>
                        </a:cubicBezTo>
                        <a:lnTo>
                          <a:pt x="1496" y="2031"/>
                        </a:lnTo>
                        <a:cubicBezTo>
                          <a:pt x="1523" y="2024"/>
                          <a:pt x="1544" y="2004"/>
                          <a:pt x="1553" y="1976"/>
                        </a:cubicBezTo>
                        <a:cubicBezTo>
                          <a:pt x="1561" y="1952"/>
                          <a:pt x="1553" y="1922"/>
                          <a:pt x="1533" y="1901"/>
                        </a:cubicBezTo>
                        <a:cubicBezTo>
                          <a:pt x="977" y="1294"/>
                          <a:pt x="1356" y="116"/>
                          <a:pt x="1359" y="102"/>
                        </a:cubicBezTo>
                        <a:cubicBezTo>
                          <a:pt x="1369" y="75"/>
                          <a:pt x="1362" y="47"/>
                          <a:pt x="1345" y="27"/>
                        </a:cubicBezTo>
                        <a:cubicBezTo>
                          <a:pt x="1330" y="9"/>
                          <a:pt x="1308" y="1"/>
                          <a:pt x="12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5"/>
                  <p:cNvSpPr/>
                  <p:nvPr/>
                </p:nvSpPr>
                <p:spPr>
                  <a:xfrm flipH="1">
                    <a:off x="7383050" y="2861834"/>
                    <a:ext cx="83387" cy="135658"/>
                  </a:xfrm>
                  <a:custGeom>
                    <a:avLst/>
                    <a:gdLst/>
                    <a:ahLst/>
                    <a:cxnLst/>
                    <a:rect l="l" t="t" r="r" b="b"/>
                    <a:pathLst>
                      <a:path w="1281" h="2084" extrusionOk="0">
                        <a:moveTo>
                          <a:pt x="1281" y="1"/>
                        </a:moveTo>
                        <a:lnTo>
                          <a:pt x="416" y="127"/>
                        </a:lnTo>
                        <a:cubicBezTo>
                          <a:pt x="416" y="127"/>
                          <a:pt x="0" y="984"/>
                          <a:pt x="403" y="2083"/>
                        </a:cubicBezTo>
                        <a:lnTo>
                          <a:pt x="1141" y="1950"/>
                        </a:lnTo>
                        <a:cubicBezTo>
                          <a:pt x="1141" y="1950"/>
                          <a:pt x="867" y="913"/>
                          <a:pt x="12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5"/>
                  <p:cNvSpPr/>
                  <p:nvPr/>
                </p:nvSpPr>
                <p:spPr>
                  <a:xfrm flipH="1">
                    <a:off x="7377713" y="2856691"/>
                    <a:ext cx="94062" cy="146138"/>
                  </a:xfrm>
                  <a:custGeom>
                    <a:avLst/>
                    <a:gdLst/>
                    <a:ahLst/>
                    <a:cxnLst/>
                    <a:rect l="l" t="t" r="r" b="b"/>
                    <a:pathLst>
                      <a:path w="1445" h="2245" extrusionOk="0">
                        <a:moveTo>
                          <a:pt x="1236" y="179"/>
                        </a:moveTo>
                        <a:lnTo>
                          <a:pt x="1236" y="179"/>
                        </a:lnTo>
                        <a:cubicBezTo>
                          <a:pt x="949" y="926"/>
                          <a:pt x="1072" y="1712"/>
                          <a:pt x="1127" y="1967"/>
                        </a:cubicBezTo>
                        <a:lnTo>
                          <a:pt x="539" y="2073"/>
                        </a:lnTo>
                        <a:cubicBezTo>
                          <a:pt x="232" y="1176"/>
                          <a:pt x="485" y="448"/>
                          <a:pt x="553" y="278"/>
                        </a:cubicBezTo>
                        <a:lnTo>
                          <a:pt x="1236" y="179"/>
                        </a:lnTo>
                        <a:close/>
                        <a:moveTo>
                          <a:pt x="1360" y="0"/>
                        </a:moveTo>
                        <a:cubicBezTo>
                          <a:pt x="1356" y="0"/>
                          <a:pt x="1352" y="1"/>
                          <a:pt x="1349" y="1"/>
                        </a:cubicBezTo>
                        <a:lnTo>
                          <a:pt x="489" y="127"/>
                        </a:lnTo>
                        <a:cubicBezTo>
                          <a:pt x="462" y="131"/>
                          <a:pt x="441" y="148"/>
                          <a:pt x="430" y="172"/>
                        </a:cubicBezTo>
                        <a:cubicBezTo>
                          <a:pt x="410" y="206"/>
                          <a:pt x="0" y="1069"/>
                          <a:pt x="413" y="2189"/>
                        </a:cubicBezTo>
                        <a:cubicBezTo>
                          <a:pt x="424" y="2224"/>
                          <a:pt x="454" y="2244"/>
                          <a:pt x="485" y="2244"/>
                        </a:cubicBezTo>
                        <a:cubicBezTo>
                          <a:pt x="492" y="2244"/>
                          <a:pt x="495" y="2244"/>
                          <a:pt x="503" y="2241"/>
                        </a:cubicBezTo>
                        <a:lnTo>
                          <a:pt x="1236" y="2107"/>
                        </a:lnTo>
                        <a:cubicBezTo>
                          <a:pt x="1256" y="2104"/>
                          <a:pt x="1277" y="2090"/>
                          <a:pt x="1287" y="2073"/>
                        </a:cubicBezTo>
                        <a:cubicBezTo>
                          <a:pt x="1301" y="2053"/>
                          <a:pt x="1305" y="2029"/>
                          <a:pt x="1297" y="2008"/>
                        </a:cubicBezTo>
                        <a:cubicBezTo>
                          <a:pt x="1294" y="1998"/>
                          <a:pt x="1038" y="984"/>
                          <a:pt x="1434" y="111"/>
                        </a:cubicBezTo>
                        <a:cubicBezTo>
                          <a:pt x="1445" y="86"/>
                          <a:pt x="1441" y="56"/>
                          <a:pt x="1424" y="32"/>
                        </a:cubicBezTo>
                        <a:cubicBezTo>
                          <a:pt x="1409" y="11"/>
                          <a:pt x="1386" y="0"/>
                          <a:pt x="13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5"/>
                  <p:cNvSpPr/>
                  <p:nvPr/>
                </p:nvSpPr>
                <p:spPr>
                  <a:xfrm flipH="1">
                    <a:off x="7525940" y="3086676"/>
                    <a:ext cx="249639" cy="249639"/>
                  </a:xfrm>
                  <a:custGeom>
                    <a:avLst/>
                    <a:gdLst/>
                    <a:ahLst/>
                    <a:cxnLst/>
                    <a:rect l="l" t="t" r="r" b="b"/>
                    <a:pathLst>
                      <a:path w="3835" h="3835" extrusionOk="0">
                        <a:moveTo>
                          <a:pt x="3043" y="1"/>
                        </a:moveTo>
                        <a:cubicBezTo>
                          <a:pt x="3035" y="1"/>
                          <a:pt x="3027" y="2"/>
                          <a:pt x="3019" y="5"/>
                        </a:cubicBezTo>
                        <a:cubicBezTo>
                          <a:pt x="2978" y="15"/>
                          <a:pt x="2950" y="60"/>
                          <a:pt x="2964" y="104"/>
                        </a:cubicBezTo>
                        <a:cubicBezTo>
                          <a:pt x="2994" y="203"/>
                          <a:pt x="3637" y="2595"/>
                          <a:pt x="66" y="3681"/>
                        </a:cubicBezTo>
                        <a:cubicBezTo>
                          <a:pt x="25" y="3695"/>
                          <a:pt x="1" y="3739"/>
                          <a:pt x="15" y="3780"/>
                        </a:cubicBezTo>
                        <a:cubicBezTo>
                          <a:pt x="25" y="3814"/>
                          <a:pt x="56" y="3835"/>
                          <a:pt x="90" y="3835"/>
                        </a:cubicBezTo>
                        <a:cubicBezTo>
                          <a:pt x="97" y="3835"/>
                          <a:pt x="103" y="3835"/>
                          <a:pt x="114" y="3832"/>
                        </a:cubicBezTo>
                        <a:cubicBezTo>
                          <a:pt x="3834" y="2702"/>
                          <a:pt x="3125" y="83"/>
                          <a:pt x="3117" y="60"/>
                        </a:cubicBezTo>
                        <a:cubicBezTo>
                          <a:pt x="3107" y="23"/>
                          <a:pt x="3076" y="1"/>
                          <a:pt x="30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5"/>
                  <p:cNvSpPr/>
                  <p:nvPr/>
                </p:nvSpPr>
                <p:spPr>
                  <a:xfrm flipH="1">
                    <a:off x="7661076" y="3039417"/>
                    <a:ext cx="42898" cy="44981"/>
                  </a:xfrm>
                  <a:custGeom>
                    <a:avLst/>
                    <a:gdLst/>
                    <a:ahLst/>
                    <a:cxnLst/>
                    <a:rect l="l" t="t" r="r" b="b"/>
                    <a:pathLst>
                      <a:path w="659" h="691" extrusionOk="0">
                        <a:moveTo>
                          <a:pt x="123" y="0"/>
                        </a:moveTo>
                        <a:lnTo>
                          <a:pt x="79" y="85"/>
                        </a:lnTo>
                        <a:cubicBezTo>
                          <a:pt x="0" y="233"/>
                          <a:pt x="62" y="564"/>
                          <a:pt x="72" y="628"/>
                        </a:cubicBezTo>
                        <a:cubicBezTo>
                          <a:pt x="79" y="666"/>
                          <a:pt x="113" y="690"/>
                          <a:pt x="150" y="690"/>
                        </a:cubicBezTo>
                        <a:lnTo>
                          <a:pt x="164" y="690"/>
                        </a:lnTo>
                        <a:cubicBezTo>
                          <a:pt x="208" y="683"/>
                          <a:pt x="235" y="638"/>
                          <a:pt x="229" y="597"/>
                        </a:cubicBezTo>
                        <a:cubicBezTo>
                          <a:pt x="208" y="502"/>
                          <a:pt x="194" y="365"/>
                          <a:pt x="199" y="266"/>
                        </a:cubicBezTo>
                        <a:lnTo>
                          <a:pt x="199" y="266"/>
                        </a:lnTo>
                        <a:cubicBezTo>
                          <a:pt x="335" y="386"/>
                          <a:pt x="481" y="543"/>
                          <a:pt x="495" y="625"/>
                        </a:cubicBezTo>
                        <a:cubicBezTo>
                          <a:pt x="501" y="665"/>
                          <a:pt x="535" y="691"/>
                          <a:pt x="574" y="691"/>
                        </a:cubicBezTo>
                        <a:cubicBezTo>
                          <a:pt x="579" y="691"/>
                          <a:pt x="583" y="691"/>
                          <a:pt x="588" y="690"/>
                        </a:cubicBezTo>
                        <a:cubicBezTo>
                          <a:pt x="629" y="683"/>
                          <a:pt x="659" y="642"/>
                          <a:pt x="652" y="597"/>
                        </a:cubicBezTo>
                        <a:cubicBezTo>
                          <a:pt x="618" y="400"/>
                          <a:pt x="270" y="113"/>
                          <a:pt x="199" y="58"/>
                        </a:cubicBezTo>
                        <a:lnTo>
                          <a:pt x="1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5"/>
                  <p:cNvSpPr/>
                  <p:nvPr/>
                </p:nvSpPr>
                <p:spPr>
                  <a:xfrm flipH="1">
                    <a:off x="7339956" y="2965597"/>
                    <a:ext cx="24280" cy="37234"/>
                  </a:xfrm>
                  <a:custGeom>
                    <a:avLst/>
                    <a:gdLst/>
                    <a:ahLst/>
                    <a:cxnLst/>
                    <a:rect l="l" t="t" r="r" b="b"/>
                    <a:pathLst>
                      <a:path w="373" h="572" extrusionOk="0">
                        <a:moveTo>
                          <a:pt x="282" y="1"/>
                        </a:moveTo>
                        <a:cubicBezTo>
                          <a:pt x="267" y="1"/>
                          <a:pt x="251" y="5"/>
                          <a:pt x="236" y="15"/>
                        </a:cubicBezTo>
                        <a:cubicBezTo>
                          <a:pt x="223" y="25"/>
                          <a:pt x="93" y="121"/>
                          <a:pt x="11" y="472"/>
                        </a:cubicBezTo>
                        <a:cubicBezTo>
                          <a:pt x="1" y="516"/>
                          <a:pt x="28" y="557"/>
                          <a:pt x="69" y="568"/>
                        </a:cubicBezTo>
                        <a:cubicBezTo>
                          <a:pt x="75" y="568"/>
                          <a:pt x="83" y="571"/>
                          <a:pt x="86" y="571"/>
                        </a:cubicBezTo>
                        <a:cubicBezTo>
                          <a:pt x="124" y="571"/>
                          <a:pt x="157" y="543"/>
                          <a:pt x="165" y="510"/>
                        </a:cubicBezTo>
                        <a:cubicBezTo>
                          <a:pt x="233" y="223"/>
                          <a:pt x="329" y="144"/>
                          <a:pt x="325" y="144"/>
                        </a:cubicBezTo>
                        <a:cubicBezTo>
                          <a:pt x="362" y="121"/>
                          <a:pt x="373" y="69"/>
                          <a:pt x="346" y="35"/>
                        </a:cubicBezTo>
                        <a:cubicBezTo>
                          <a:pt x="331" y="12"/>
                          <a:pt x="307" y="1"/>
                          <a:pt x="2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5"/>
                  <p:cNvSpPr/>
                  <p:nvPr/>
                </p:nvSpPr>
                <p:spPr>
                  <a:xfrm flipH="1">
                    <a:off x="7277728" y="3206323"/>
                    <a:ext cx="270470" cy="1204843"/>
                  </a:xfrm>
                  <a:custGeom>
                    <a:avLst/>
                    <a:gdLst/>
                    <a:ahLst/>
                    <a:cxnLst/>
                    <a:rect l="l" t="t" r="r" b="b"/>
                    <a:pathLst>
                      <a:path w="4155" h="18509" extrusionOk="0">
                        <a:moveTo>
                          <a:pt x="4068" y="1"/>
                        </a:moveTo>
                        <a:cubicBezTo>
                          <a:pt x="4059" y="1"/>
                          <a:pt x="4048" y="3"/>
                          <a:pt x="4039" y="7"/>
                        </a:cubicBezTo>
                        <a:cubicBezTo>
                          <a:pt x="3489" y="222"/>
                          <a:pt x="3349" y="713"/>
                          <a:pt x="3196" y="1437"/>
                        </a:cubicBezTo>
                        <a:cubicBezTo>
                          <a:pt x="3045" y="2154"/>
                          <a:pt x="273" y="15979"/>
                          <a:pt x="7" y="18420"/>
                        </a:cubicBezTo>
                        <a:cubicBezTo>
                          <a:pt x="0" y="18464"/>
                          <a:pt x="31" y="18505"/>
                          <a:pt x="75" y="18508"/>
                        </a:cubicBezTo>
                        <a:lnTo>
                          <a:pt x="86" y="18508"/>
                        </a:lnTo>
                        <a:cubicBezTo>
                          <a:pt x="123" y="18508"/>
                          <a:pt x="157" y="18478"/>
                          <a:pt x="164" y="18440"/>
                        </a:cubicBezTo>
                        <a:cubicBezTo>
                          <a:pt x="423" y="16057"/>
                          <a:pt x="3205" y="2157"/>
                          <a:pt x="3352" y="1471"/>
                        </a:cubicBezTo>
                        <a:cubicBezTo>
                          <a:pt x="3495" y="775"/>
                          <a:pt x="3618" y="341"/>
                          <a:pt x="4097" y="154"/>
                        </a:cubicBezTo>
                        <a:cubicBezTo>
                          <a:pt x="4138" y="140"/>
                          <a:pt x="4155" y="92"/>
                          <a:pt x="4141" y="51"/>
                        </a:cubicBezTo>
                        <a:cubicBezTo>
                          <a:pt x="4128" y="20"/>
                          <a:pt x="4099" y="1"/>
                          <a:pt x="40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5"/>
                  <p:cNvSpPr/>
                  <p:nvPr/>
                </p:nvSpPr>
                <p:spPr>
                  <a:xfrm flipH="1">
                    <a:off x="7411308" y="4320445"/>
                    <a:ext cx="378723" cy="247036"/>
                  </a:xfrm>
                  <a:custGeom>
                    <a:avLst/>
                    <a:gdLst/>
                    <a:ahLst/>
                    <a:cxnLst/>
                    <a:rect l="l" t="t" r="r" b="b"/>
                    <a:pathLst>
                      <a:path w="5818" h="3795" extrusionOk="0">
                        <a:moveTo>
                          <a:pt x="5576" y="1"/>
                        </a:moveTo>
                        <a:lnTo>
                          <a:pt x="5463" y="311"/>
                        </a:lnTo>
                        <a:cubicBezTo>
                          <a:pt x="5463" y="311"/>
                          <a:pt x="5149" y="772"/>
                          <a:pt x="4634" y="858"/>
                        </a:cubicBezTo>
                        <a:cubicBezTo>
                          <a:pt x="4566" y="869"/>
                          <a:pt x="4504" y="874"/>
                          <a:pt x="4446" y="874"/>
                        </a:cubicBezTo>
                        <a:cubicBezTo>
                          <a:pt x="4062" y="874"/>
                          <a:pt x="3889" y="659"/>
                          <a:pt x="3889" y="659"/>
                        </a:cubicBezTo>
                        <a:lnTo>
                          <a:pt x="3848" y="933"/>
                        </a:lnTo>
                        <a:cubicBezTo>
                          <a:pt x="3368" y="1402"/>
                          <a:pt x="2627" y="1597"/>
                          <a:pt x="1953" y="1597"/>
                        </a:cubicBezTo>
                        <a:cubicBezTo>
                          <a:pt x="1587" y="1597"/>
                          <a:pt x="1241" y="1540"/>
                          <a:pt x="968" y="1438"/>
                        </a:cubicBezTo>
                        <a:cubicBezTo>
                          <a:pt x="377" y="1216"/>
                          <a:pt x="431" y="913"/>
                          <a:pt x="431" y="913"/>
                        </a:cubicBezTo>
                        <a:cubicBezTo>
                          <a:pt x="431" y="913"/>
                          <a:pt x="429" y="912"/>
                          <a:pt x="425" y="912"/>
                        </a:cubicBezTo>
                        <a:cubicBezTo>
                          <a:pt x="393" y="912"/>
                          <a:pt x="243" y="921"/>
                          <a:pt x="131" y="1072"/>
                        </a:cubicBezTo>
                        <a:cubicBezTo>
                          <a:pt x="1" y="1247"/>
                          <a:pt x="288" y="2807"/>
                          <a:pt x="346" y="3281"/>
                        </a:cubicBezTo>
                        <a:cubicBezTo>
                          <a:pt x="386" y="3627"/>
                          <a:pt x="974" y="3795"/>
                          <a:pt x="1641" y="3795"/>
                        </a:cubicBezTo>
                        <a:cubicBezTo>
                          <a:pt x="1889" y="3795"/>
                          <a:pt x="2148" y="3771"/>
                          <a:pt x="2394" y="3725"/>
                        </a:cubicBezTo>
                        <a:cubicBezTo>
                          <a:pt x="3298" y="3555"/>
                          <a:pt x="3569" y="2752"/>
                          <a:pt x="3569" y="2752"/>
                        </a:cubicBezTo>
                        <a:cubicBezTo>
                          <a:pt x="3684" y="2880"/>
                          <a:pt x="4000" y="2943"/>
                          <a:pt x="4342" y="2943"/>
                        </a:cubicBezTo>
                        <a:cubicBezTo>
                          <a:pt x="4768" y="2943"/>
                          <a:pt x="5234" y="2845"/>
                          <a:pt x="5405" y="2649"/>
                        </a:cubicBezTo>
                        <a:cubicBezTo>
                          <a:pt x="5682" y="2336"/>
                          <a:pt x="5764" y="786"/>
                          <a:pt x="5791" y="445"/>
                        </a:cubicBezTo>
                        <a:cubicBezTo>
                          <a:pt x="5818" y="100"/>
                          <a:pt x="5576" y="1"/>
                          <a:pt x="55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5"/>
                  <p:cNvSpPr/>
                  <p:nvPr/>
                </p:nvSpPr>
                <p:spPr>
                  <a:xfrm flipH="1">
                    <a:off x="7529711" y="4347265"/>
                    <a:ext cx="32938" cy="154601"/>
                  </a:xfrm>
                  <a:custGeom>
                    <a:avLst/>
                    <a:gdLst/>
                    <a:ahLst/>
                    <a:cxnLst/>
                    <a:rect l="l" t="t" r="r" b="b"/>
                    <a:pathLst>
                      <a:path w="506" h="2375" extrusionOk="0">
                        <a:moveTo>
                          <a:pt x="422" y="1"/>
                        </a:moveTo>
                        <a:cubicBezTo>
                          <a:pt x="382" y="1"/>
                          <a:pt x="348" y="29"/>
                          <a:pt x="342" y="70"/>
                        </a:cubicBezTo>
                        <a:lnTo>
                          <a:pt x="7" y="2282"/>
                        </a:lnTo>
                        <a:cubicBezTo>
                          <a:pt x="0" y="2327"/>
                          <a:pt x="27" y="2368"/>
                          <a:pt x="72" y="2374"/>
                        </a:cubicBezTo>
                        <a:lnTo>
                          <a:pt x="82" y="2374"/>
                        </a:lnTo>
                        <a:cubicBezTo>
                          <a:pt x="123" y="2374"/>
                          <a:pt x="158" y="2347"/>
                          <a:pt x="161" y="2306"/>
                        </a:cubicBezTo>
                        <a:lnTo>
                          <a:pt x="498" y="94"/>
                        </a:lnTo>
                        <a:cubicBezTo>
                          <a:pt x="506" y="50"/>
                          <a:pt x="475" y="9"/>
                          <a:pt x="434" y="2"/>
                        </a:cubicBezTo>
                        <a:cubicBezTo>
                          <a:pt x="430" y="1"/>
                          <a:pt x="426" y="1"/>
                          <a:pt x="4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5"/>
                  <p:cNvSpPr/>
                  <p:nvPr/>
                </p:nvSpPr>
                <p:spPr>
                  <a:xfrm flipH="1">
                    <a:off x="7782285" y="3168632"/>
                    <a:ext cx="73948" cy="59562"/>
                  </a:xfrm>
                  <a:custGeom>
                    <a:avLst/>
                    <a:gdLst/>
                    <a:ahLst/>
                    <a:cxnLst/>
                    <a:rect l="l" t="t" r="r" b="b"/>
                    <a:pathLst>
                      <a:path w="1136" h="915" extrusionOk="0">
                        <a:moveTo>
                          <a:pt x="403" y="1"/>
                        </a:moveTo>
                        <a:cubicBezTo>
                          <a:pt x="375" y="1"/>
                          <a:pt x="348" y="6"/>
                          <a:pt x="321" y="19"/>
                        </a:cubicBezTo>
                        <a:cubicBezTo>
                          <a:pt x="0" y="173"/>
                          <a:pt x="344" y="914"/>
                          <a:pt x="635" y="914"/>
                        </a:cubicBezTo>
                        <a:cubicBezTo>
                          <a:pt x="646" y="914"/>
                          <a:pt x="658" y="913"/>
                          <a:pt x="670" y="910"/>
                        </a:cubicBezTo>
                        <a:cubicBezTo>
                          <a:pt x="1136" y="809"/>
                          <a:pt x="734" y="1"/>
                          <a:pt x="403" y="1"/>
                        </a:cubicBezTo>
                        <a:close/>
                      </a:path>
                    </a:pathLst>
                  </a:custGeom>
                  <a:solidFill>
                    <a:srgbClr val="FFA4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5"/>
                  <p:cNvSpPr/>
                  <p:nvPr/>
                </p:nvSpPr>
                <p:spPr>
                  <a:xfrm flipH="1">
                    <a:off x="7760673" y="3147151"/>
                    <a:ext cx="74208" cy="59432"/>
                  </a:xfrm>
                  <a:custGeom>
                    <a:avLst/>
                    <a:gdLst/>
                    <a:ahLst/>
                    <a:cxnLst/>
                    <a:rect l="l" t="t" r="r" b="b"/>
                    <a:pathLst>
                      <a:path w="1140" h="913" extrusionOk="0">
                        <a:moveTo>
                          <a:pt x="406" y="0"/>
                        </a:moveTo>
                        <a:cubicBezTo>
                          <a:pt x="378" y="0"/>
                          <a:pt x="351" y="6"/>
                          <a:pt x="325" y="18"/>
                        </a:cubicBezTo>
                        <a:cubicBezTo>
                          <a:pt x="0" y="172"/>
                          <a:pt x="343" y="912"/>
                          <a:pt x="638" y="912"/>
                        </a:cubicBezTo>
                        <a:cubicBezTo>
                          <a:pt x="650" y="912"/>
                          <a:pt x="662" y="911"/>
                          <a:pt x="673" y="909"/>
                        </a:cubicBezTo>
                        <a:cubicBezTo>
                          <a:pt x="1139" y="808"/>
                          <a:pt x="736" y="0"/>
                          <a:pt x="406" y="0"/>
                        </a:cubicBezTo>
                        <a:close/>
                      </a:path>
                    </a:pathLst>
                  </a:custGeom>
                  <a:solidFill>
                    <a:srgbClr val="FFA4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5"/>
                  <p:cNvSpPr/>
                  <p:nvPr/>
                </p:nvSpPr>
                <p:spPr>
                  <a:xfrm flipH="1">
                    <a:off x="7674618" y="3062070"/>
                    <a:ext cx="169117" cy="166448"/>
                  </a:xfrm>
                  <a:custGeom>
                    <a:avLst/>
                    <a:gdLst/>
                    <a:ahLst/>
                    <a:cxnLst/>
                    <a:rect l="l" t="t" r="r" b="b"/>
                    <a:pathLst>
                      <a:path w="2598" h="2557" extrusionOk="0">
                        <a:moveTo>
                          <a:pt x="1372" y="0"/>
                        </a:moveTo>
                        <a:cubicBezTo>
                          <a:pt x="1226" y="372"/>
                          <a:pt x="768" y="741"/>
                          <a:pt x="406" y="929"/>
                        </a:cubicBezTo>
                        <a:cubicBezTo>
                          <a:pt x="605" y="1735"/>
                          <a:pt x="0" y="2297"/>
                          <a:pt x="293" y="2499"/>
                        </a:cubicBezTo>
                        <a:cubicBezTo>
                          <a:pt x="354" y="2541"/>
                          <a:pt x="416" y="2557"/>
                          <a:pt x="476" y="2557"/>
                        </a:cubicBezTo>
                        <a:cubicBezTo>
                          <a:pt x="642" y="2557"/>
                          <a:pt x="785" y="2434"/>
                          <a:pt x="785" y="2434"/>
                        </a:cubicBezTo>
                        <a:cubicBezTo>
                          <a:pt x="785" y="2434"/>
                          <a:pt x="874" y="2542"/>
                          <a:pt x="1090" y="2542"/>
                        </a:cubicBezTo>
                        <a:cubicBezTo>
                          <a:pt x="1105" y="2542"/>
                          <a:pt x="1121" y="2541"/>
                          <a:pt x="1137" y="2540"/>
                        </a:cubicBezTo>
                        <a:cubicBezTo>
                          <a:pt x="1386" y="2523"/>
                          <a:pt x="1533" y="2223"/>
                          <a:pt x="1533" y="2223"/>
                        </a:cubicBezTo>
                        <a:cubicBezTo>
                          <a:pt x="1533" y="2223"/>
                          <a:pt x="1582" y="2238"/>
                          <a:pt x="1661" y="2238"/>
                        </a:cubicBezTo>
                        <a:cubicBezTo>
                          <a:pt x="1739" y="2238"/>
                          <a:pt x="1845" y="2223"/>
                          <a:pt x="1960" y="2161"/>
                        </a:cubicBezTo>
                        <a:cubicBezTo>
                          <a:pt x="2141" y="2066"/>
                          <a:pt x="2215" y="1656"/>
                          <a:pt x="2215" y="1656"/>
                        </a:cubicBezTo>
                        <a:cubicBezTo>
                          <a:pt x="2215" y="1656"/>
                          <a:pt x="2598" y="1448"/>
                          <a:pt x="2437" y="1147"/>
                        </a:cubicBezTo>
                        <a:cubicBezTo>
                          <a:pt x="2301" y="895"/>
                          <a:pt x="1639" y="287"/>
                          <a:pt x="1372" y="0"/>
                        </a:cubicBezTo>
                        <a:close/>
                      </a:path>
                    </a:pathLst>
                  </a:custGeom>
                  <a:solidFill>
                    <a:srgbClr val="FFB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5"/>
                  <p:cNvSpPr/>
                  <p:nvPr/>
                </p:nvSpPr>
                <p:spPr>
                  <a:xfrm flipH="1">
                    <a:off x="7331303" y="2311185"/>
                    <a:ext cx="315125" cy="119449"/>
                  </a:xfrm>
                  <a:custGeom>
                    <a:avLst/>
                    <a:gdLst/>
                    <a:ahLst/>
                    <a:cxnLst/>
                    <a:rect l="l" t="t" r="r" b="b"/>
                    <a:pathLst>
                      <a:path w="4841" h="1835" extrusionOk="0">
                        <a:moveTo>
                          <a:pt x="3269" y="1"/>
                        </a:moveTo>
                        <a:cubicBezTo>
                          <a:pt x="2709" y="1"/>
                          <a:pt x="1908" y="23"/>
                          <a:pt x="1056" y="134"/>
                        </a:cubicBezTo>
                        <a:cubicBezTo>
                          <a:pt x="0" y="274"/>
                          <a:pt x="462" y="1834"/>
                          <a:pt x="462" y="1834"/>
                        </a:cubicBezTo>
                        <a:cubicBezTo>
                          <a:pt x="462" y="1834"/>
                          <a:pt x="4640" y="1776"/>
                          <a:pt x="4742" y="1584"/>
                        </a:cubicBezTo>
                        <a:cubicBezTo>
                          <a:pt x="4841" y="1394"/>
                          <a:pt x="4786" y="765"/>
                          <a:pt x="4615" y="414"/>
                        </a:cubicBezTo>
                        <a:cubicBezTo>
                          <a:pt x="4492" y="158"/>
                          <a:pt x="4295" y="18"/>
                          <a:pt x="3827" y="7"/>
                        </a:cubicBezTo>
                        <a:cubicBezTo>
                          <a:pt x="3691" y="4"/>
                          <a:pt x="3500" y="1"/>
                          <a:pt x="32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5"/>
                  <p:cNvSpPr/>
                  <p:nvPr/>
                </p:nvSpPr>
                <p:spPr>
                  <a:xfrm flipH="1">
                    <a:off x="7086927" y="1845617"/>
                    <a:ext cx="52987" cy="27145"/>
                  </a:xfrm>
                  <a:custGeom>
                    <a:avLst/>
                    <a:gdLst/>
                    <a:ahLst/>
                    <a:cxnLst/>
                    <a:rect l="l" t="t" r="r" b="b"/>
                    <a:pathLst>
                      <a:path w="814" h="417" extrusionOk="0">
                        <a:moveTo>
                          <a:pt x="211" y="1"/>
                        </a:moveTo>
                        <a:cubicBezTo>
                          <a:pt x="141" y="1"/>
                          <a:pt x="87" y="23"/>
                          <a:pt x="67" y="77"/>
                        </a:cubicBezTo>
                        <a:cubicBezTo>
                          <a:pt x="0" y="257"/>
                          <a:pt x="407" y="416"/>
                          <a:pt x="599" y="416"/>
                        </a:cubicBezTo>
                        <a:cubicBezTo>
                          <a:pt x="643" y="416"/>
                          <a:pt x="675" y="408"/>
                          <a:pt x="689" y="391"/>
                        </a:cubicBezTo>
                        <a:cubicBezTo>
                          <a:pt x="814" y="229"/>
                          <a:pt x="435" y="1"/>
                          <a:pt x="2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5"/>
                  <p:cNvSpPr/>
                  <p:nvPr/>
                </p:nvSpPr>
                <p:spPr>
                  <a:xfrm flipH="1">
                    <a:off x="7219529" y="2020661"/>
                    <a:ext cx="115153" cy="52141"/>
                  </a:xfrm>
                  <a:custGeom>
                    <a:avLst/>
                    <a:gdLst/>
                    <a:ahLst/>
                    <a:cxnLst/>
                    <a:rect l="l" t="t" r="r" b="b"/>
                    <a:pathLst>
                      <a:path w="1769" h="801" extrusionOk="0">
                        <a:moveTo>
                          <a:pt x="92" y="0"/>
                        </a:moveTo>
                        <a:cubicBezTo>
                          <a:pt x="83" y="0"/>
                          <a:pt x="74" y="2"/>
                          <a:pt x="65" y="5"/>
                        </a:cubicBezTo>
                        <a:cubicBezTo>
                          <a:pt x="24" y="19"/>
                          <a:pt x="1" y="63"/>
                          <a:pt x="18" y="104"/>
                        </a:cubicBezTo>
                        <a:cubicBezTo>
                          <a:pt x="21" y="115"/>
                          <a:pt x="274" y="801"/>
                          <a:pt x="1162" y="801"/>
                        </a:cubicBezTo>
                        <a:cubicBezTo>
                          <a:pt x="1321" y="801"/>
                          <a:pt x="1499" y="777"/>
                          <a:pt x="1701" y="726"/>
                        </a:cubicBezTo>
                        <a:cubicBezTo>
                          <a:pt x="1742" y="716"/>
                          <a:pt x="1769" y="671"/>
                          <a:pt x="1756" y="630"/>
                        </a:cubicBezTo>
                        <a:cubicBezTo>
                          <a:pt x="1747" y="593"/>
                          <a:pt x="1716" y="570"/>
                          <a:pt x="1679" y="570"/>
                        </a:cubicBezTo>
                        <a:cubicBezTo>
                          <a:pt x="1673" y="570"/>
                          <a:pt x="1666" y="571"/>
                          <a:pt x="1660" y="572"/>
                        </a:cubicBezTo>
                        <a:cubicBezTo>
                          <a:pt x="1470" y="621"/>
                          <a:pt x="1302" y="642"/>
                          <a:pt x="1155" y="642"/>
                        </a:cubicBezTo>
                        <a:cubicBezTo>
                          <a:pt x="389" y="642"/>
                          <a:pt x="176" y="82"/>
                          <a:pt x="165" y="54"/>
                        </a:cubicBezTo>
                        <a:cubicBezTo>
                          <a:pt x="154" y="22"/>
                          <a:pt x="124" y="0"/>
                          <a:pt x="92" y="0"/>
                        </a:cubicBez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5"/>
                  <p:cNvSpPr/>
                  <p:nvPr/>
                </p:nvSpPr>
                <p:spPr>
                  <a:xfrm flipH="1">
                    <a:off x="7109710" y="1911625"/>
                    <a:ext cx="30725" cy="53183"/>
                  </a:xfrm>
                  <a:custGeom>
                    <a:avLst/>
                    <a:gdLst/>
                    <a:ahLst/>
                    <a:cxnLst/>
                    <a:rect l="l" t="t" r="r" b="b"/>
                    <a:pathLst>
                      <a:path w="472" h="817" extrusionOk="0">
                        <a:moveTo>
                          <a:pt x="236" y="1"/>
                        </a:moveTo>
                        <a:cubicBezTo>
                          <a:pt x="106" y="1"/>
                          <a:pt x="0" y="182"/>
                          <a:pt x="0" y="407"/>
                        </a:cubicBezTo>
                        <a:cubicBezTo>
                          <a:pt x="0" y="636"/>
                          <a:pt x="106" y="817"/>
                          <a:pt x="236" y="817"/>
                        </a:cubicBezTo>
                        <a:cubicBezTo>
                          <a:pt x="365" y="817"/>
                          <a:pt x="472" y="636"/>
                          <a:pt x="472" y="407"/>
                        </a:cubicBezTo>
                        <a:cubicBezTo>
                          <a:pt x="472" y="182"/>
                          <a:pt x="365" y="1"/>
                          <a:pt x="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5"/>
                  <p:cNvSpPr/>
                  <p:nvPr/>
                </p:nvSpPr>
                <p:spPr>
                  <a:xfrm flipH="1">
                    <a:off x="7113095" y="1920478"/>
                    <a:ext cx="7811" cy="13475"/>
                  </a:xfrm>
                  <a:custGeom>
                    <a:avLst/>
                    <a:gdLst/>
                    <a:ahLst/>
                    <a:cxnLst/>
                    <a:rect l="l" t="t" r="r" b="b"/>
                    <a:pathLst>
                      <a:path w="120" h="207" extrusionOk="0">
                        <a:moveTo>
                          <a:pt x="51" y="1"/>
                        </a:moveTo>
                        <a:cubicBezTo>
                          <a:pt x="49" y="1"/>
                          <a:pt x="47" y="1"/>
                          <a:pt x="45" y="2"/>
                        </a:cubicBezTo>
                        <a:cubicBezTo>
                          <a:pt x="18" y="5"/>
                          <a:pt x="0" y="53"/>
                          <a:pt x="8" y="107"/>
                        </a:cubicBezTo>
                        <a:cubicBezTo>
                          <a:pt x="14" y="163"/>
                          <a:pt x="39" y="207"/>
                          <a:pt x="69" y="207"/>
                        </a:cubicBezTo>
                        <a:cubicBezTo>
                          <a:pt x="70" y="207"/>
                          <a:pt x="71" y="207"/>
                          <a:pt x="72" y="206"/>
                        </a:cubicBezTo>
                        <a:cubicBezTo>
                          <a:pt x="99" y="203"/>
                          <a:pt x="120" y="152"/>
                          <a:pt x="110" y="97"/>
                        </a:cubicBezTo>
                        <a:cubicBezTo>
                          <a:pt x="103" y="43"/>
                          <a:pt x="79" y="1"/>
                          <a:pt x="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5"/>
                  <p:cNvSpPr/>
                  <p:nvPr/>
                </p:nvSpPr>
                <p:spPr>
                  <a:xfrm flipH="1">
                    <a:off x="7387281" y="1938119"/>
                    <a:ext cx="44916" cy="67373"/>
                  </a:xfrm>
                  <a:custGeom>
                    <a:avLst/>
                    <a:gdLst/>
                    <a:ahLst/>
                    <a:cxnLst/>
                    <a:rect l="l" t="t" r="r" b="b"/>
                    <a:pathLst>
                      <a:path w="690" h="1035" extrusionOk="0">
                        <a:moveTo>
                          <a:pt x="345" y="0"/>
                        </a:moveTo>
                        <a:cubicBezTo>
                          <a:pt x="153" y="0"/>
                          <a:pt x="0" y="233"/>
                          <a:pt x="0" y="520"/>
                        </a:cubicBezTo>
                        <a:cubicBezTo>
                          <a:pt x="0" y="802"/>
                          <a:pt x="153" y="1035"/>
                          <a:pt x="345" y="1035"/>
                        </a:cubicBezTo>
                        <a:cubicBezTo>
                          <a:pt x="533" y="1035"/>
                          <a:pt x="689" y="802"/>
                          <a:pt x="689" y="520"/>
                        </a:cubicBezTo>
                        <a:cubicBezTo>
                          <a:pt x="689" y="233"/>
                          <a:pt x="533"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5"/>
                  <p:cNvSpPr/>
                  <p:nvPr/>
                </p:nvSpPr>
                <p:spPr>
                  <a:xfrm flipH="1">
                    <a:off x="7393725" y="1951398"/>
                    <a:ext cx="8918" cy="15297"/>
                  </a:xfrm>
                  <a:custGeom>
                    <a:avLst/>
                    <a:gdLst/>
                    <a:ahLst/>
                    <a:cxnLst/>
                    <a:rect l="l" t="t" r="r" b="b"/>
                    <a:pathLst>
                      <a:path w="137" h="235" extrusionOk="0">
                        <a:moveTo>
                          <a:pt x="58" y="1"/>
                        </a:moveTo>
                        <a:cubicBezTo>
                          <a:pt x="57" y="1"/>
                          <a:pt x="56" y="1"/>
                          <a:pt x="55" y="1"/>
                        </a:cubicBezTo>
                        <a:cubicBezTo>
                          <a:pt x="21" y="4"/>
                          <a:pt x="0" y="62"/>
                          <a:pt x="10" y="124"/>
                        </a:cubicBezTo>
                        <a:cubicBezTo>
                          <a:pt x="17" y="185"/>
                          <a:pt x="47" y="234"/>
                          <a:pt x="77" y="234"/>
                        </a:cubicBezTo>
                        <a:cubicBezTo>
                          <a:pt x="78" y="234"/>
                          <a:pt x="80" y="234"/>
                          <a:pt x="82" y="234"/>
                        </a:cubicBezTo>
                        <a:cubicBezTo>
                          <a:pt x="116" y="230"/>
                          <a:pt x="137" y="175"/>
                          <a:pt x="126" y="111"/>
                        </a:cubicBezTo>
                        <a:cubicBezTo>
                          <a:pt x="120" y="47"/>
                          <a:pt x="88" y="1"/>
                          <a:pt x="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5"/>
                  <p:cNvSpPr/>
                  <p:nvPr/>
                </p:nvSpPr>
                <p:spPr>
                  <a:xfrm rot="-618055" flipH="1">
                    <a:off x="7355127" y="1852313"/>
                    <a:ext cx="100310" cy="60277"/>
                  </a:xfrm>
                  <a:custGeom>
                    <a:avLst/>
                    <a:gdLst/>
                    <a:ahLst/>
                    <a:cxnLst/>
                    <a:rect l="l" t="t" r="r" b="b"/>
                    <a:pathLst>
                      <a:path w="1541" h="926" extrusionOk="0">
                        <a:moveTo>
                          <a:pt x="1325" y="0"/>
                        </a:moveTo>
                        <a:cubicBezTo>
                          <a:pt x="994" y="0"/>
                          <a:pt x="1" y="706"/>
                          <a:pt x="144" y="864"/>
                        </a:cubicBezTo>
                        <a:cubicBezTo>
                          <a:pt x="178" y="905"/>
                          <a:pt x="233" y="925"/>
                          <a:pt x="301" y="925"/>
                        </a:cubicBezTo>
                        <a:cubicBezTo>
                          <a:pt x="704" y="925"/>
                          <a:pt x="1540" y="239"/>
                          <a:pt x="1417" y="38"/>
                        </a:cubicBezTo>
                        <a:cubicBezTo>
                          <a:pt x="1400" y="10"/>
                          <a:pt x="1369" y="0"/>
                          <a:pt x="13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5"/>
                  <p:cNvSpPr/>
                  <p:nvPr/>
                </p:nvSpPr>
                <p:spPr>
                  <a:xfrm flipH="1">
                    <a:off x="7290808" y="2020531"/>
                    <a:ext cx="43874" cy="44265"/>
                  </a:xfrm>
                  <a:custGeom>
                    <a:avLst/>
                    <a:gdLst/>
                    <a:ahLst/>
                    <a:cxnLst/>
                    <a:rect l="l" t="t" r="r" b="b"/>
                    <a:pathLst>
                      <a:path w="674" h="680" extrusionOk="0">
                        <a:moveTo>
                          <a:pt x="92" y="1"/>
                        </a:moveTo>
                        <a:cubicBezTo>
                          <a:pt x="83" y="1"/>
                          <a:pt x="72" y="4"/>
                          <a:pt x="65" y="7"/>
                        </a:cubicBezTo>
                        <a:cubicBezTo>
                          <a:pt x="24" y="21"/>
                          <a:pt x="1" y="65"/>
                          <a:pt x="18" y="106"/>
                        </a:cubicBezTo>
                        <a:cubicBezTo>
                          <a:pt x="18" y="114"/>
                          <a:pt x="158" y="486"/>
                          <a:pt x="581" y="680"/>
                        </a:cubicBezTo>
                        <a:cubicBezTo>
                          <a:pt x="612" y="639"/>
                          <a:pt x="642" y="595"/>
                          <a:pt x="673" y="554"/>
                        </a:cubicBezTo>
                        <a:cubicBezTo>
                          <a:pt x="294" y="393"/>
                          <a:pt x="174" y="76"/>
                          <a:pt x="165" y="56"/>
                        </a:cubicBezTo>
                        <a:cubicBezTo>
                          <a:pt x="154" y="21"/>
                          <a:pt x="124" y="1"/>
                          <a:pt x="92" y="1"/>
                        </a:cubicBez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5"/>
                  <p:cNvSpPr/>
                  <p:nvPr/>
                </p:nvSpPr>
                <p:spPr>
                  <a:xfrm flipH="1">
                    <a:off x="7387281" y="1938119"/>
                    <a:ext cx="44916" cy="67373"/>
                  </a:xfrm>
                  <a:custGeom>
                    <a:avLst/>
                    <a:gdLst/>
                    <a:ahLst/>
                    <a:cxnLst/>
                    <a:rect l="l" t="t" r="r" b="b"/>
                    <a:pathLst>
                      <a:path w="690" h="1035" extrusionOk="0">
                        <a:moveTo>
                          <a:pt x="512" y="205"/>
                        </a:moveTo>
                        <a:cubicBezTo>
                          <a:pt x="543" y="205"/>
                          <a:pt x="574" y="253"/>
                          <a:pt x="580" y="315"/>
                        </a:cubicBezTo>
                        <a:cubicBezTo>
                          <a:pt x="591" y="379"/>
                          <a:pt x="570" y="434"/>
                          <a:pt x="536" y="438"/>
                        </a:cubicBezTo>
                        <a:lnTo>
                          <a:pt x="533" y="438"/>
                        </a:lnTo>
                        <a:cubicBezTo>
                          <a:pt x="502" y="438"/>
                          <a:pt x="471" y="393"/>
                          <a:pt x="464" y="328"/>
                        </a:cubicBezTo>
                        <a:cubicBezTo>
                          <a:pt x="454" y="266"/>
                          <a:pt x="475" y="208"/>
                          <a:pt x="509" y="205"/>
                        </a:cubicBezTo>
                        <a:close/>
                        <a:moveTo>
                          <a:pt x="345" y="0"/>
                        </a:moveTo>
                        <a:cubicBezTo>
                          <a:pt x="153" y="0"/>
                          <a:pt x="0" y="233"/>
                          <a:pt x="0" y="520"/>
                        </a:cubicBezTo>
                        <a:cubicBezTo>
                          <a:pt x="0" y="802"/>
                          <a:pt x="153" y="1035"/>
                          <a:pt x="345" y="1035"/>
                        </a:cubicBezTo>
                        <a:cubicBezTo>
                          <a:pt x="533" y="1035"/>
                          <a:pt x="689" y="802"/>
                          <a:pt x="689" y="520"/>
                        </a:cubicBezTo>
                        <a:cubicBezTo>
                          <a:pt x="689" y="233"/>
                          <a:pt x="533" y="0"/>
                          <a:pt x="3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5"/>
                  <p:cNvSpPr/>
                  <p:nvPr/>
                </p:nvSpPr>
                <p:spPr>
                  <a:xfrm flipH="1">
                    <a:off x="7393725" y="1951398"/>
                    <a:ext cx="8918" cy="15232"/>
                  </a:xfrm>
                  <a:custGeom>
                    <a:avLst/>
                    <a:gdLst/>
                    <a:ahLst/>
                    <a:cxnLst/>
                    <a:rect l="l" t="t" r="r" b="b"/>
                    <a:pathLst>
                      <a:path w="137" h="234" extrusionOk="0">
                        <a:moveTo>
                          <a:pt x="55" y="1"/>
                        </a:moveTo>
                        <a:cubicBezTo>
                          <a:pt x="21" y="4"/>
                          <a:pt x="0" y="62"/>
                          <a:pt x="10" y="124"/>
                        </a:cubicBezTo>
                        <a:cubicBezTo>
                          <a:pt x="17" y="189"/>
                          <a:pt x="48" y="234"/>
                          <a:pt x="79" y="234"/>
                        </a:cubicBezTo>
                        <a:lnTo>
                          <a:pt x="82" y="234"/>
                        </a:lnTo>
                        <a:cubicBezTo>
                          <a:pt x="116" y="230"/>
                          <a:pt x="137" y="175"/>
                          <a:pt x="126" y="111"/>
                        </a:cubicBezTo>
                        <a:cubicBezTo>
                          <a:pt x="120" y="49"/>
                          <a:pt x="89" y="1"/>
                          <a:pt x="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5"/>
                  <p:cNvSpPr/>
                  <p:nvPr/>
                </p:nvSpPr>
                <p:spPr>
                  <a:xfrm flipH="1">
                    <a:off x="7710160" y="2149486"/>
                    <a:ext cx="122964" cy="78700"/>
                  </a:xfrm>
                  <a:custGeom>
                    <a:avLst/>
                    <a:gdLst/>
                    <a:ahLst/>
                    <a:cxnLst/>
                    <a:rect l="l" t="t" r="r" b="b"/>
                    <a:pathLst>
                      <a:path w="1889" h="1209" extrusionOk="0">
                        <a:moveTo>
                          <a:pt x="977" y="0"/>
                        </a:moveTo>
                        <a:cubicBezTo>
                          <a:pt x="867" y="0"/>
                          <a:pt x="770" y="18"/>
                          <a:pt x="697" y="38"/>
                        </a:cubicBezTo>
                        <a:cubicBezTo>
                          <a:pt x="360" y="133"/>
                          <a:pt x="76" y="392"/>
                          <a:pt x="12" y="673"/>
                        </a:cubicBezTo>
                        <a:cubicBezTo>
                          <a:pt x="1" y="714"/>
                          <a:pt x="28" y="758"/>
                          <a:pt x="69" y="764"/>
                        </a:cubicBezTo>
                        <a:cubicBezTo>
                          <a:pt x="77" y="767"/>
                          <a:pt x="85" y="768"/>
                          <a:pt x="92" y="768"/>
                        </a:cubicBezTo>
                        <a:cubicBezTo>
                          <a:pt x="127" y="768"/>
                          <a:pt x="157" y="743"/>
                          <a:pt x="165" y="706"/>
                        </a:cubicBezTo>
                        <a:cubicBezTo>
                          <a:pt x="220" y="484"/>
                          <a:pt x="458" y="269"/>
                          <a:pt x="738" y="191"/>
                        </a:cubicBezTo>
                        <a:cubicBezTo>
                          <a:pt x="800" y="173"/>
                          <a:pt x="882" y="158"/>
                          <a:pt x="975" y="158"/>
                        </a:cubicBezTo>
                        <a:cubicBezTo>
                          <a:pt x="1118" y="158"/>
                          <a:pt x="1288" y="194"/>
                          <a:pt x="1462" y="314"/>
                        </a:cubicBezTo>
                        <a:cubicBezTo>
                          <a:pt x="1277" y="324"/>
                          <a:pt x="1028" y="365"/>
                          <a:pt x="878" y="505"/>
                        </a:cubicBezTo>
                        <a:cubicBezTo>
                          <a:pt x="790" y="591"/>
                          <a:pt x="749" y="700"/>
                          <a:pt x="755" y="829"/>
                        </a:cubicBezTo>
                        <a:cubicBezTo>
                          <a:pt x="762" y="983"/>
                          <a:pt x="817" y="1092"/>
                          <a:pt x="919" y="1157"/>
                        </a:cubicBezTo>
                        <a:cubicBezTo>
                          <a:pt x="984" y="1194"/>
                          <a:pt x="1059" y="1208"/>
                          <a:pt x="1131" y="1208"/>
                        </a:cubicBezTo>
                        <a:cubicBezTo>
                          <a:pt x="1291" y="1208"/>
                          <a:pt x="1441" y="1144"/>
                          <a:pt x="1466" y="1133"/>
                        </a:cubicBezTo>
                        <a:cubicBezTo>
                          <a:pt x="1503" y="1116"/>
                          <a:pt x="1523" y="1068"/>
                          <a:pt x="1503" y="1027"/>
                        </a:cubicBezTo>
                        <a:cubicBezTo>
                          <a:pt x="1491" y="1000"/>
                          <a:pt x="1462" y="982"/>
                          <a:pt x="1432" y="982"/>
                        </a:cubicBezTo>
                        <a:cubicBezTo>
                          <a:pt x="1421" y="982"/>
                          <a:pt x="1410" y="984"/>
                          <a:pt x="1400" y="990"/>
                        </a:cubicBezTo>
                        <a:cubicBezTo>
                          <a:pt x="1353" y="1011"/>
                          <a:pt x="1235" y="1051"/>
                          <a:pt x="1130" y="1051"/>
                        </a:cubicBezTo>
                        <a:cubicBezTo>
                          <a:pt x="1082" y="1051"/>
                          <a:pt x="1036" y="1043"/>
                          <a:pt x="1001" y="1021"/>
                        </a:cubicBezTo>
                        <a:cubicBezTo>
                          <a:pt x="946" y="986"/>
                          <a:pt x="916" y="922"/>
                          <a:pt x="913" y="822"/>
                        </a:cubicBezTo>
                        <a:cubicBezTo>
                          <a:pt x="909" y="737"/>
                          <a:pt x="933" y="673"/>
                          <a:pt x="987" y="621"/>
                        </a:cubicBezTo>
                        <a:cubicBezTo>
                          <a:pt x="1116" y="498"/>
                          <a:pt x="1380" y="469"/>
                          <a:pt x="1554" y="469"/>
                        </a:cubicBezTo>
                        <a:cubicBezTo>
                          <a:pt x="1603" y="469"/>
                          <a:pt x="1644" y="471"/>
                          <a:pt x="1674" y="474"/>
                        </a:cubicBezTo>
                        <a:lnTo>
                          <a:pt x="1888" y="495"/>
                        </a:lnTo>
                        <a:lnTo>
                          <a:pt x="1888" y="495"/>
                        </a:lnTo>
                        <a:lnTo>
                          <a:pt x="1735" y="341"/>
                        </a:lnTo>
                        <a:cubicBezTo>
                          <a:pt x="1471" y="71"/>
                          <a:pt x="1196" y="0"/>
                          <a:pt x="977" y="0"/>
                        </a:cubicBez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5"/>
                  <p:cNvSpPr/>
                  <p:nvPr/>
                </p:nvSpPr>
                <p:spPr>
                  <a:xfrm flipH="1">
                    <a:off x="7065054" y="1779935"/>
                    <a:ext cx="25387" cy="162412"/>
                  </a:xfrm>
                  <a:custGeom>
                    <a:avLst/>
                    <a:gdLst/>
                    <a:ahLst/>
                    <a:cxnLst/>
                    <a:rect l="l" t="t" r="r" b="b"/>
                    <a:pathLst>
                      <a:path w="390" h="2495" extrusionOk="0">
                        <a:moveTo>
                          <a:pt x="0" y="0"/>
                        </a:moveTo>
                        <a:cubicBezTo>
                          <a:pt x="93" y="451"/>
                          <a:pt x="106" y="987"/>
                          <a:pt x="24" y="1622"/>
                        </a:cubicBezTo>
                        <a:cubicBezTo>
                          <a:pt x="0" y="1877"/>
                          <a:pt x="52" y="2171"/>
                          <a:pt x="126" y="2495"/>
                        </a:cubicBezTo>
                        <a:cubicBezTo>
                          <a:pt x="137" y="2444"/>
                          <a:pt x="150" y="2389"/>
                          <a:pt x="161" y="2338"/>
                        </a:cubicBezTo>
                        <a:cubicBezTo>
                          <a:pt x="175" y="2256"/>
                          <a:pt x="191" y="2171"/>
                          <a:pt x="205" y="2089"/>
                        </a:cubicBezTo>
                        <a:cubicBezTo>
                          <a:pt x="328" y="1389"/>
                          <a:pt x="389" y="679"/>
                          <a:pt x="338" y="10"/>
                        </a:cubicBezTo>
                        <a:cubicBezTo>
                          <a:pt x="249" y="3"/>
                          <a:pt x="157" y="0"/>
                          <a:pt x="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5"/>
                  <p:cNvSpPr/>
                  <p:nvPr/>
                </p:nvSpPr>
                <p:spPr>
                  <a:xfrm flipH="1">
                    <a:off x="7083542" y="1779935"/>
                    <a:ext cx="22913" cy="105584"/>
                  </a:xfrm>
                  <a:custGeom>
                    <a:avLst/>
                    <a:gdLst/>
                    <a:ahLst/>
                    <a:cxnLst/>
                    <a:rect l="l" t="t" r="r" b="b"/>
                    <a:pathLst>
                      <a:path w="352" h="1622" extrusionOk="0">
                        <a:moveTo>
                          <a:pt x="246" y="0"/>
                        </a:moveTo>
                        <a:cubicBezTo>
                          <a:pt x="175" y="0"/>
                          <a:pt x="103" y="3"/>
                          <a:pt x="24" y="10"/>
                        </a:cubicBezTo>
                        <a:lnTo>
                          <a:pt x="0" y="10"/>
                        </a:lnTo>
                        <a:cubicBezTo>
                          <a:pt x="260" y="604"/>
                          <a:pt x="311" y="1191"/>
                          <a:pt x="270" y="1622"/>
                        </a:cubicBezTo>
                        <a:cubicBezTo>
                          <a:pt x="352" y="987"/>
                          <a:pt x="339" y="451"/>
                          <a:pt x="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5"/>
                  <p:cNvSpPr/>
                  <p:nvPr/>
                </p:nvSpPr>
                <p:spPr>
                  <a:xfrm flipH="1">
                    <a:off x="7086797" y="1845682"/>
                    <a:ext cx="52987" cy="26949"/>
                  </a:xfrm>
                  <a:custGeom>
                    <a:avLst/>
                    <a:gdLst/>
                    <a:ahLst/>
                    <a:cxnLst/>
                    <a:rect l="l" t="t" r="r" b="b"/>
                    <a:pathLst>
                      <a:path w="814" h="414" extrusionOk="0">
                        <a:moveTo>
                          <a:pt x="208" y="0"/>
                        </a:moveTo>
                        <a:cubicBezTo>
                          <a:pt x="140" y="0"/>
                          <a:pt x="86" y="21"/>
                          <a:pt x="65" y="76"/>
                        </a:cubicBezTo>
                        <a:cubicBezTo>
                          <a:pt x="0" y="256"/>
                          <a:pt x="403" y="413"/>
                          <a:pt x="594" y="413"/>
                        </a:cubicBezTo>
                        <a:cubicBezTo>
                          <a:pt x="639" y="413"/>
                          <a:pt x="673" y="407"/>
                          <a:pt x="687" y="390"/>
                        </a:cubicBezTo>
                        <a:cubicBezTo>
                          <a:pt x="813" y="229"/>
                          <a:pt x="43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5"/>
                  <p:cNvSpPr/>
                  <p:nvPr/>
                </p:nvSpPr>
                <p:spPr>
                  <a:xfrm flipH="1">
                    <a:off x="7062841" y="1962074"/>
                    <a:ext cx="14516" cy="97382"/>
                  </a:xfrm>
                  <a:custGeom>
                    <a:avLst/>
                    <a:gdLst/>
                    <a:ahLst/>
                    <a:cxnLst/>
                    <a:rect l="l" t="t" r="r" b="b"/>
                    <a:pathLst>
                      <a:path w="223" h="1496" extrusionOk="0">
                        <a:moveTo>
                          <a:pt x="223" y="1493"/>
                        </a:moveTo>
                        <a:lnTo>
                          <a:pt x="223" y="1496"/>
                        </a:lnTo>
                        <a:lnTo>
                          <a:pt x="223" y="1493"/>
                        </a:lnTo>
                        <a:close/>
                        <a:moveTo>
                          <a:pt x="223" y="1486"/>
                        </a:moveTo>
                        <a:lnTo>
                          <a:pt x="223" y="1493"/>
                        </a:lnTo>
                        <a:lnTo>
                          <a:pt x="223" y="1486"/>
                        </a:lnTo>
                        <a:close/>
                        <a:moveTo>
                          <a:pt x="199" y="1045"/>
                        </a:moveTo>
                        <a:lnTo>
                          <a:pt x="199" y="1045"/>
                        </a:lnTo>
                        <a:lnTo>
                          <a:pt x="199" y="1045"/>
                        </a:lnTo>
                        <a:close/>
                        <a:moveTo>
                          <a:pt x="199" y="1039"/>
                        </a:moveTo>
                        <a:lnTo>
                          <a:pt x="199" y="1039"/>
                        </a:lnTo>
                        <a:lnTo>
                          <a:pt x="199" y="1039"/>
                        </a:lnTo>
                        <a:close/>
                        <a:moveTo>
                          <a:pt x="199" y="1032"/>
                        </a:moveTo>
                        <a:lnTo>
                          <a:pt x="199" y="1032"/>
                        </a:lnTo>
                        <a:lnTo>
                          <a:pt x="199" y="1032"/>
                        </a:lnTo>
                        <a:close/>
                        <a:moveTo>
                          <a:pt x="199" y="1025"/>
                        </a:moveTo>
                        <a:lnTo>
                          <a:pt x="199" y="1028"/>
                        </a:lnTo>
                        <a:lnTo>
                          <a:pt x="199" y="1025"/>
                        </a:lnTo>
                        <a:close/>
                        <a:moveTo>
                          <a:pt x="195" y="1018"/>
                        </a:moveTo>
                        <a:lnTo>
                          <a:pt x="195" y="1022"/>
                        </a:lnTo>
                        <a:lnTo>
                          <a:pt x="195" y="1018"/>
                        </a:lnTo>
                        <a:close/>
                        <a:moveTo>
                          <a:pt x="195" y="1015"/>
                        </a:moveTo>
                        <a:lnTo>
                          <a:pt x="195" y="1015"/>
                        </a:lnTo>
                        <a:lnTo>
                          <a:pt x="195" y="1015"/>
                        </a:lnTo>
                        <a:close/>
                        <a:moveTo>
                          <a:pt x="195" y="1008"/>
                        </a:moveTo>
                        <a:lnTo>
                          <a:pt x="195" y="1008"/>
                        </a:lnTo>
                        <a:lnTo>
                          <a:pt x="195" y="1008"/>
                        </a:lnTo>
                        <a:close/>
                        <a:moveTo>
                          <a:pt x="195" y="1001"/>
                        </a:moveTo>
                        <a:lnTo>
                          <a:pt x="195" y="1004"/>
                        </a:lnTo>
                        <a:lnTo>
                          <a:pt x="195" y="1001"/>
                        </a:lnTo>
                        <a:close/>
                        <a:moveTo>
                          <a:pt x="195" y="995"/>
                        </a:moveTo>
                        <a:lnTo>
                          <a:pt x="195" y="998"/>
                        </a:lnTo>
                        <a:lnTo>
                          <a:pt x="195" y="995"/>
                        </a:lnTo>
                        <a:close/>
                        <a:moveTo>
                          <a:pt x="192" y="987"/>
                        </a:moveTo>
                        <a:cubicBezTo>
                          <a:pt x="192" y="991"/>
                          <a:pt x="192" y="991"/>
                          <a:pt x="195" y="991"/>
                        </a:cubicBezTo>
                        <a:cubicBezTo>
                          <a:pt x="192" y="991"/>
                          <a:pt x="192" y="991"/>
                          <a:pt x="192" y="987"/>
                        </a:cubicBezTo>
                        <a:close/>
                        <a:moveTo>
                          <a:pt x="192" y="981"/>
                        </a:moveTo>
                        <a:lnTo>
                          <a:pt x="192" y="987"/>
                        </a:lnTo>
                        <a:lnTo>
                          <a:pt x="192" y="981"/>
                        </a:lnTo>
                        <a:close/>
                        <a:moveTo>
                          <a:pt x="192" y="977"/>
                        </a:moveTo>
                        <a:lnTo>
                          <a:pt x="192" y="981"/>
                        </a:lnTo>
                        <a:lnTo>
                          <a:pt x="192" y="977"/>
                        </a:lnTo>
                        <a:close/>
                        <a:moveTo>
                          <a:pt x="192" y="971"/>
                        </a:moveTo>
                        <a:lnTo>
                          <a:pt x="192" y="974"/>
                        </a:lnTo>
                        <a:lnTo>
                          <a:pt x="192" y="971"/>
                        </a:lnTo>
                        <a:close/>
                        <a:moveTo>
                          <a:pt x="192" y="963"/>
                        </a:moveTo>
                        <a:lnTo>
                          <a:pt x="192" y="971"/>
                        </a:lnTo>
                        <a:lnTo>
                          <a:pt x="192" y="963"/>
                        </a:lnTo>
                        <a:close/>
                        <a:moveTo>
                          <a:pt x="1" y="1"/>
                        </a:moveTo>
                        <a:lnTo>
                          <a:pt x="1" y="1"/>
                        </a:lnTo>
                        <a:cubicBezTo>
                          <a:pt x="72" y="302"/>
                          <a:pt x="147" y="626"/>
                          <a:pt x="192" y="963"/>
                        </a:cubicBezTo>
                        <a:cubicBezTo>
                          <a:pt x="147" y="626"/>
                          <a:pt x="72" y="302"/>
                          <a:pt x="1" y="1"/>
                        </a:cubicBezTo>
                        <a:close/>
                      </a:path>
                    </a:pathLst>
                  </a:custGeom>
                  <a:solidFill>
                    <a:srgbClr val="D2CD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5"/>
                  <p:cNvSpPr/>
                  <p:nvPr/>
                </p:nvSpPr>
                <p:spPr>
                  <a:xfrm flipH="1">
                    <a:off x="7109710" y="1911625"/>
                    <a:ext cx="30725" cy="53183"/>
                  </a:xfrm>
                  <a:custGeom>
                    <a:avLst/>
                    <a:gdLst/>
                    <a:ahLst/>
                    <a:cxnLst/>
                    <a:rect l="l" t="t" r="r" b="b"/>
                    <a:pathLst>
                      <a:path w="472" h="817" extrusionOk="0">
                        <a:moveTo>
                          <a:pt x="349" y="134"/>
                        </a:moveTo>
                        <a:cubicBezTo>
                          <a:pt x="379" y="134"/>
                          <a:pt x="403" y="179"/>
                          <a:pt x="410" y="233"/>
                        </a:cubicBezTo>
                        <a:cubicBezTo>
                          <a:pt x="420" y="288"/>
                          <a:pt x="399" y="339"/>
                          <a:pt x="372" y="342"/>
                        </a:cubicBezTo>
                        <a:lnTo>
                          <a:pt x="369" y="342"/>
                        </a:lnTo>
                        <a:cubicBezTo>
                          <a:pt x="341" y="342"/>
                          <a:pt x="314" y="298"/>
                          <a:pt x="308" y="243"/>
                        </a:cubicBezTo>
                        <a:cubicBezTo>
                          <a:pt x="300" y="189"/>
                          <a:pt x="318" y="141"/>
                          <a:pt x="345" y="138"/>
                        </a:cubicBezTo>
                        <a:lnTo>
                          <a:pt x="349" y="134"/>
                        </a:lnTo>
                        <a:close/>
                        <a:moveTo>
                          <a:pt x="236" y="1"/>
                        </a:moveTo>
                        <a:cubicBezTo>
                          <a:pt x="106" y="1"/>
                          <a:pt x="0" y="182"/>
                          <a:pt x="0" y="407"/>
                        </a:cubicBezTo>
                        <a:cubicBezTo>
                          <a:pt x="0" y="636"/>
                          <a:pt x="106" y="817"/>
                          <a:pt x="236" y="817"/>
                        </a:cubicBezTo>
                        <a:cubicBezTo>
                          <a:pt x="365" y="817"/>
                          <a:pt x="472" y="636"/>
                          <a:pt x="472" y="407"/>
                        </a:cubicBezTo>
                        <a:cubicBezTo>
                          <a:pt x="472" y="182"/>
                          <a:pt x="365" y="1"/>
                          <a:pt x="2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5"/>
                  <p:cNvSpPr/>
                  <p:nvPr/>
                </p:nvSpPr>
                <p:spPr>
                  <a:xfrm flipH="1">
                    <a:off x="7113095" y="1920348"/>
                    <a:ext cx="7811" cy="13605"/>
                  </a:xfrm>
                  <a:custGeom>
                    <a:avLst/>
                    <a:gdLst/>
                    <a:ahLst/>
                    <a:cxnLst/>
                    <a:rect l="l" t="t" r="r" b="b"/>
                    <a:pathLst>
                      <a:path w="120" h="209" extrusionOk="0">
                        <a:moveTo>
                          <a:pt x="49" y="0"/>
                        </a:moveTo>
                        <a:lnTo>
                          <a:pt x="45" y="4"/>
                        </a:lnTo>
                        <a:cubicBezTo>
                          <a:pt x="18" y="7"/>
                          <a:pt x="0" y="55"/>
                          <a:pt x="8" y="109"/>
                        </a:cubicBezTo>
                        <a:cubicBezTo>
                          <a:pt x="14" y="164"/>
                          <a:pt x="41" y="208"/>
                          <a:pt x="69" y="208"/>
                        </a:cubicBezTo>
                        <a:lnTo>
                          <a:pt x="72" y="208"/>
                        </a:lnTo>
                        <a:cubicBezTo>
                          <a:pt x="99" y="205"/>
                          <a:pt x="120" y="154"/>
                          <a:pt x="110" y="99"/>
                        </a:cubicBezTo>
                        <a:cubicBezTo>
                          <a:pt x="103" y="45"/>
                          <a:pt x="79"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5"/>
                  <p:cNvSpPr/>
                  <p:nvPr/>
                </p:nvSpPr>
                <p:spPr>
                  <a:xfrm flipH="1">
                    <a:off x="7174052" y="1925434"/>
                    <a:ext cx="62387" cy="109231"/>
                  </a:xfrm>
                  <a:custGeom>
                    <a:avLst/>
                    <a:gdLst/>
                    <a:ahLst/>
                    <a:cxnLst/>
                    <a:rect l="l" t="t" r="r" b="b"/>
                    <a:pathLst>
                      <a:path w="1267" h="2218" extrusionOk="0">
                        <a:moveTo>
                          <a:pt x="97" y="1"/>
                        </a:moveTo>
                        <a:cubicBezTo>
                          <a:pt x="58" y="1"/>
                          <a:pt x="21" y="34"/>
                          <a:pt x="21" y="76"/>
                        </a:cubicBezTo>
                        <a:cubicBezTo>
                          <a:pt x="14" y="370"/>
                          <a:pt x="0" y="1343"/>
                          <a:pt x="167" y="1507"/>
                        </a:cubicBezTo>
                        <a:cubicBezTo>
                          <a:pt x="197" y="1533"/>
                          <a:pt x="229" y="1542"/>
                          <a:pt x="252" y="1542"/>
                        </a:cubicBezTo>
                        <a:cubicBezTo>
                          <a:pt x="256" y="1542"/>
                          <a:pt x="260" y="1542"/>
                          <a:pt x="263" y="1541"/>
                        </a:cubicBezTo>
                        <a:cubicBezTo>
                          <a:pt x="339" y="1537"/>
                          <a:pt x="427" y="1496"/>
                          <a:pt x="523" y="1455"/>
                        </a:cubicBezTo>
                        <a:cubicBezTo>
                          <a:pt x="663" y="1394"/>
                          <a:pt x="764" y="1357"/>
                          <a:pt x="836" y="1357"/>
                        </a:cubicBezTo>
                        <a:cubicBezTo>
                          <a:pt x="892" y="1357"/>
                          <a:pt x="931" y="1379"/>
                          <a:pt x="960" y="1428"/>
                        </a:cubicBezTo>
                        <a:cubicBezTo>
                          <a:pt x="1028" y="1548"/>
                          <a:pt x="703" y="1882"/>
                          <a:pt x="441" y="2077"/>
                        </a:cubicBezTo>
                        <a:cubicBezTo>
                          <a:pt x="407" y="2101"/>
                          <a:pt x="400" y="2152"/>
                          <a:pt x="424" y="2186"/>
                        </a:cubicBezTo>
                        <a:cubicBezTo>
                          <a:pt x="441" y="2207"/>
                          <a:pt x="465" y="2217"/>
                          <a:pt x="489" y="2217"/>
                        </a:cubicBezTo>
                        <a:cubicBezTo>
                          <a:pt x="506" y="2217"/>
                          <a:pt x="523" y="2213"/>
                          <a:pt x="536" y="2203"/>
                        </a:cubicBezTo>
                        <a:cubicBezTo>
                          <a:pt x="659" y="2111"/>
                          <a:pt x="1267" y="1640"/>
                          <a:pt x="1097" y="1346"/>
                        </a:cubicBezTo>
                        <a:cubicBezTo>
                          <a:pt x="1031" y="1236"/>
                          <a:pt x="938" y="1199"/>
                          <a:pt x="837" y="1199"/>
                        </a:cubicBezTo>
                        <a:cubicBezTo>
                          <a:pt x="708" y="1199"/>
                          <a:pt x="567" y="1261"/>
                          <a:pt x="457" y="1309"/>
                        </a:cubicBezTo>
                        <a:cubicBezTo>
                          <a:pt x="389" y="1340"/>
                          <a:pt x="318" y="1373"/>
                          <a:pt x="270" y="1381"/>
                        </a:cubicBezTo>
                        <a:cubicBezTo>
                          <a:pt x="195" y="1271"/>
                          <a:pt x="164" y="633"/>
                          <a:pt x="178" y="80"/>
                        </a:cubicBezTo>
                        <a:cubicBezTo>
                          <a:pt x="181" y="39"/>
                          <a:pt x="147" y="1"/>
                          <a:pt x="103" y="1"/>
                        </a:cubicBezTo>
                        <a:cubicBezTo>
                          <a:pt x="101" y="1"/>
                          <a:pt x="99" y="1"/>
                          <a:pt x="97" y="1"/>
                        </a:cubicBez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5"/>
                  <p:cNvSpPr/>
                  <p:nvPr/>
                </p:nvSpPr>
                <p:spPr>
                  <a:xfrm>
                    <a:off x="7369813" y="2034668"/>
                    <a:ext cx="139800" cy="97200"/>
                  </a:xfrm>
                  <a:prstGeom prst="ellipse">
                    <a:avLst/>
                  </a:prstGeom>
                  <a:solidFill>
                    <a:srgbClr val="DD837F">
                      <a:alpha val="53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5"/>
                  <p:cNvSpPr/>
                  <p:nvPr/>
                </p:nvSpPr>
                <p:spPr>
                  <a:xfrm>
                    <a:off x="7069912" y="1988752"/>
                    <a:ext cx="105000" cy="73200"/>
                  </a:xfrm>
                  <a:prstGeom prst="ellipse">
                    <a:avLst/>
                  </a:prstGeom>
                  <a:solidFill>
                    <a:srgbClr val="DD837F">
                      <a:alpha val="5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3" name="Google Shape;1253;p35"/>
                  <p:cNvGrpSpPr/>
                  <p:nvPr/>
                </p:nvGrpSpPr>
                <p:grpSpPr>
                  <a:xfrm>
                    <a:off x="7000495" y="1530413"/>
                    <a:ext cx="918247" cy="1416075"/>
                    <a:chOff x="6911915" y="1935809"/>
                    <a:chExt cx="804703" cy="1240973"/>
                  </a:xfrm>
                </p:grpSpPr>
                <p:sp>
                  <p:nvSpPr>
                    <p:cNvPr id="1254" name="Google Shape;1254;p35"/>
                    <p:cNvSpPr/>
                    <p:nvPr/>
                  </p:nvSpPr>
                  <p:spPr>
                    <a:xfrm rot="-2696998">
                      <a:off x="7293202" y="1935809"/>
                      <a:ext cx="242891" cy="573181"/>
                    </a:xfrm>
                    <a:prstGeom prst="ellipse">
                      <a:avLst/>
                    </a:prstGeom>
                    <a:solidFill>
                      <a:srgbClr val="C67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5" name="Google Shape;1255;p35"/>
                    <p:cNvGrpSpPr/>
                    <p:nvPr/>
                  </p:nvGrpSpPr>
                  <p:grpSpPr>
                    <a:xfrm>
                      <a:off x="6911915" y="1958437"/>
                      <a:ext cx="804703" cy="1218345"/>
                      <a:chOff x="6911915" y="1958437"/>
                      <a:chExt cx="804703" cy="1218345"/>
                    </a:xfrm>
                  </p:grpSpPr>
                  <p:sp>
                    <p:nvSpPr>
                      <p:cNvPr id="1256" name="Google Shape;1256;p35"/>
                      <p:cNvSpPr/>
                      <p:nvPr/>
                    </p:nvSpPr>
                    <p:spPr>
                      <a:xfrm flipH="1">
                        <a:off x="6940923" y="1958437"/>
                        <a:ext cx="775695" cy="1218345"/>
                      </a:xfrm>
                      <a:custGeom>
                        <a:avLst/>
                        <a:gdLst/>
                        <a:ahLst/>
                        <a:cxnLst/>
                        <a:rect l="l" t="t" r="r" b="b"/>
                        <a:pathLst>
                          <a:path w="15997" h="25127" extrusionOk="0">
                            <a:moveTo>
                              <a:pt x="11095" y="0"/>
                            </a:moveTo>
                            <a:cubicBezTo>
                              <a:pt x="9524" y="0"/>
                              <a:pt x="8312" y="569"/>
                              <a:pt x="8312" y="569"/>
                            </a:cubicBezTo>
                            <a:cubicBezTo>
                              <a:pt x="8312" y="569"/>
                              <a:pt x="7603" y="326"/>
                              <a:pt x="6604" y="326"/>
                            </a:cubicBezTo>
                            <a:cubicBezTo>
                              <a:pt x="4605" y="326"/>
                              <a:pt x="1443" y="1296"/>
                              <a:pt x="464" y="7116"/>
                            </a:cubicBezTo>
                            <a:cubicBezTo>
                              <a:pt x="0" y="9877"/>
                              <a:pt x="369" y="25119"/>
                              <a:pt x="369" y="25119"/>
                            </a:cubicBezTo>
                            <a:lnTo>
                              <a:pt x="4089" y="25126"/>
                            </a:lnTo>
                            <a:lnTo>
                              <a:pt x="4089" y="25126"/>
                            </a:lnTo>
                            <a:cubicBezTo>
                              <a:pt x="4010" y="24860"/>
                              <a:pt x="2877" y="21060"/>
                              <a:pt x="3840" y="17159"/>
                            </a:cubicBezTo>
                            <a:cubicBezTo>
                              <a:pt x="3963" y="16667"/>
                              <a:pt x="4154" y="16196"/>
                              <a:pt x="4335" y="15722"/>
                            </a:cubicBezTo>
                            <a:cubicBezTo>
                              <a:pt x="4581" y="15076"/>
                              <a:pt x="4806" y="14432"/>
                              <a:pt x="4803" y="13745"/>
                            </a:cubicBezTo>
                            <a:cubicBezTo>
                              <a:pt x="4799" y="13274"/>
                              <a:pt x="4717" y="12809"/>
                              <a:pt x="4608" y="12349"/>
                            </a:cubicBezTo>
                            <a:cubicBezTo>
                              <a:pt x="4468" y="11748"/>
                              <a:pt x="4287" y="11150"/>
                              <a:pt x="4178" y="10543"/>
                            </a:cubicBezTo>
                            <a:cubicBezTo>
                              <a:pt x="3933" y="9195"/>
                              <a:pt x="4055" y="7805"/>
                              <a:pt x="4297" y="6457"/>
                            </a:cubicBezTo>
                            <a:cubicBezTo>
                              <a:pt x="4386" y="5965"/>
                              <a:pt x="4499" y="5456"/>
                              <a:pt x="4813" y="5067"/>
                            </a:cubicBezTo>
                            <a:cubicBezTo>
                              <a:pt x="5089" y="4723"/>
                              <a:pt x="5499" y="4511"/>
                              <a:pt x="5912" y="4355"/>
                            </a:cubicBezTo>
                            <a:cubicBezTo>
                              <a:pt x="7219" y="3859"/>
                              <a:pt x="8602" y="3757"/>
                              <a:pt x="9640" y="2822"/>
                            </a:cubicBezTo>
                            <a:cubicBezTo>
                              <a:pt x="9984" y="2515"/>
                              <a:pt x="10490" y="2070"/>
                              <a:pt x="10660" y="1678"/>
                            </a:cubicBezTo>
                            <a:cubicBezTo>
                              <a:pt x="10660" y="1678"/>
                              <a:pt x="13217" y="1818"/>
                              <a:pt x="14306" y="3412"/>
                            </a:cubicBezTo>
                            <a:cubicBezTo>
                              <a:pt x="14446" y="3613"/>
                              <a:pt x="14490" y="3747"/>
                              <a:pt x="14631" y="4084"/>
                            </a:cubicBezTo>
                            <a:cubicBezTo>
                              <a:pt x="14651" y="4136"/>
                              <a:pt x="14695" y="4194"/>
                              <a:pt x="14706" y="4269"/>
                            </a:cubicBezTo>
                            <a:cubicBezTo>
                              <a:pt x="14719" y="4306"/>
                              <a:pt x="14743" y="4355"/>
                              <a:pt x="14757" y="4391"/>
                            </a:cubicBezTo>
                            <a:cubicBezTo>
                              <a:pt x="14774" y="4443"/>
                              <a:pt x="14788" y="4491"/>
                              <a:pt x="14801" y="4542"/>
                            </a:cubicBezTo>
                            <a:cubicBezTo>
                              <a:pt x="15026" y="5371"/>
                              <a:pt x="14886" y="6337"/>
                              <a:pt x="15746" y="6798"/>
                            </a:cubicBezTo>
                            <a:cubicBezTo>
                              <a:pt x="15828" y="6843"/>
                              <a:pt x="15914" y="6904"/>
                              <a:pt x="15996" y="6976"/>
                            </a:cubicBezTo>
                            <a:cubicBezTo>
                              <a:pt x="15976" y="4350"/>
                              <a:pt x="15552" y="1729"/>
                              <a:pt x="14026" y="797"/>
                            </a:cubicBezTo>
                            <a:cubicBezTo>
                              <a:pt x="13039" y="192"/>
                              <a:pt x="12007" y="0"/>
                              <a:pt x="11095" y="0"/>
                            </a:cubicBezTo>
                            <a:close/>
                            <a:moveTo>
                              <a:pt x="4089" y="25126"/>
                            </a:moveTo>
                            <a:cubicBezTo>
                              <a:pt x="4089" y="25126"/>
                              <a:pt x="4089" y="25126"/>
                              <a:pt x="4089" y="25126"/>
                            </a:cubicBezTo>
                            <a:lnTo>
                              <a:pt x="4100" y="25126"/>
                            </a:lnTo>
                            <a:lnTo>
                              <a:pt x="4089" y="25126"/>
                            </a:lnTo>
                            <a:close/>
                          </a:path>
                        </a:pathLst>
                      </a:custGeom>
                      <a:solidFill>
                        <a:srgbClr val="C67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5"/>
                      <p:cNvSpPr/>
                      <p:nvPr/>
                    </p:nvSpPr>
                    <p:spPr>
                      <a:xfrm>
                        <a:off x="7498619" y="2133475"/>
                        <a:ext cx="49650" cy="457100"/>
                      </a:xfrm>
                      <a:custGeom>
                        <a:avLst/>
                        <a:gdLst/>
                        <a:ahLst/>
                        <a:cxnLst/>
                        <a:rect l="l" t="t" r="r" b="b"/>
                        <a:pathLst>
                          <a:path w="1986" h="18284" extrusionOk="0">
                            <a:moveTo>
                              <a:pt x="421" y="0"/>
                            </a:moveTo>
                            <a:cubicBezTo>
                              <a:pt x="-1066" y="5933"/>
                              <a:pt x="1986" y="12167"/>
                              <a:pt x="1986" y="18284"/>
                            </a:cubicBezTo>
                          </a:path>
                        </a:pathLst>
                      </a:custGeom>
                      <a:noFill/>
                      <a:ln w="9525" cap="flat" cmpd="sng">
                        <a:solidFill>
                          <a:srgbClr val="8C5245"/>
                        </a:solidFill>
                        <a:prstDash val="solid"/>
                        <a:round/>
                        <a:headEnd type="none" w="med" len="med"/>
                        <a:tailEnd type="none" w="med" len="med"/>
                      </a:ln>
                    </p:spPr>
                    <p:txBody>
                      <a:bodyPr/>
                      <a:lstStyle/>
                      <a:p>
                        <a:endParaRPr lang="en-US"/>
                      </a:p>
                    </p:txBody>
                  </p:sp>
                  <p:sp>
                    <p:nvSpPr>
                      <p:cNvPr id="1258" name="Google Shape;1258;p35"/>
                      <p:cNvSpPr/>
                      <p:nvPr/>
                    </p:nvSpPr>
                    <p:spPr>
                      <a:xfrm>
                        <a:off x="7556950" y="2674900"/>
                        <a:ext cx="52900" cy="455300"/>
                      </a:xfrm>
                      <a:custGeom>
                        <a:avLst/>
                        <a:gdLst/>
                        <a:ahLst/>
                        <a:cxnLst/>
                        <a:rect l="l" t="t" r="r" b="b"/>
                        <a:pathLst>
                          <a:path w="2116" h="18212" extrusionOk="0">
                            <a:moveTo>
                              <a:pt x="0" y="0"/>
                            </a:moveTo>
                            <a:cubicBezTo>
                              <a:pt x="1480" y="5907"/>
                              <a:pt x="3030" y="12339"/>
                              <a:pt x="1423" y="18212"/>
                            </a:cubicBezTo>
                          </a:path>
                        </a:pathLst>
                      </a:custGeom>
                      <a:noFill/>
                      <a:ln w="9525" cap="flat" cmpd="sng">
                        <a:solidFill>
                          <a:srgbClr val="8C5245"/>
                        </a:solidFill>
                        <a:prstDash val="solid"/>
                        <a:round/>
                        <a:headEnd type="none" w="med" len="med"/>
                        <a:tailEnd type="none" w="med" len="med"/>
                      </a:ln>
                    </p:spPr>
                    <p:txBody>
                      <a:bodyPr/>
                      <a:lstStyle/>
                      <a:p>
                        <a:endParaRPr lang="en-US"/>
                      </a:p>
                    </p:txBody>
                  </p:sp>
                  <p:sp>
                    <p:nvSpPr>
                      <p:cNvPr id="1259" name="Google Shape;1259;p35"/>
                      <p:cNvSpPr/>
                      <p:nvPr/>
                    </p:nvSpPr>
                    <p:spPr>
                      <a:xfrm rot="2921729">
                        <a:off x="7034752" y="1940542"/>
                        <a:ext cx="95446" cy="341119"/>
                      </a:xfrm>
                      <a:prstGeom prst="ellipse">
                        <a:avLst/>
                      </a:prstGeom>
                      <a:solidFill>
                        <a:srgbClr val="C67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5"/>
                      <p:cNvSpPr/>
                      <p:nvPr/>
                    </p:nvSpPr>
                    <p:spPr>
                      <a:xfrm>
                        <a:off x="6993175" y="2010775"/>
                        <a:ext cx="188525" cy="126275"/>
                      </a:xfrm>
                      <a:custGeom>
                        <a:avLst/>
                        <a:gdLst/>
                        <a:ahLst/>
                        <a:cxnLst/>
                        <a:rect l="l" t="t" r="r" b="b"/>
                        <a:pathLst>
                          <a:path w="7541" h="5051" extrusionOk="0">
                            <a:moveTo>
                              <a:pt x="7541" y="0"/>
                            </a:moveTo>
                            <a:cubicBezTo>
                              <a:pt x="4697" y="1032"/>
                              <a:pt x="540" y="2074"/>
                              <a:pt x="0" y="5051"/>
                            </a:cubicBezTo>
                          </a:path>
                        </a:pathLst>
                      </a:custGeom>
                      <a:noFill/>
                      <a:ln w="9525" cap="flat" cmpd="sng">
                        <a:solidFill>
                          <a:srgbClr val="8C5245"/>
                        </a:solidFill>
                        <a:prstDash val="solid"/>
                        <a:round/>
                        <a:headEnd type="none" w="med" len="med"/>
                        <a:tailEnd type="none" w="med" len="med"/>
                      </a:ln>
                    </p:spPr>
                    <p:txBody>
                      <a:bodyPr/>
                      <a:lstStyle/>
                      <a:p>
                        <a:endParaRPr lang="en-US"/>
                      </a:p>
                    </p:txBody>
                  </p:sp>
                </p:grpSp>
              </p:grpSp>
            </p:grpSp>
          </p:grpSp>
        </p:grpSp>
        <p:sp>
          <p:nvSpPr>
            <p:cNvPr id="1262" name="Google Shape;1262;p35"/>
            <p:cNvSpPr/>
            <p:nvPr/>
          </p:nvSpPr>
          <p:spPr>
            <a:xfrm>
              <a:off x="6457669" y="3388403"/>
              <a:ext cx="347755" cy="311735"/>
            </a:xfrm>
            <a:custGeom>
              <a:avLst/>
              <a:gdLst/>
              <a:ahLst/>
              <a:cxnLst/>
              <a:rect l="l" t="t" r="r" b="b"/>
              <a:pathLst>
                <a:path w="7656" h="6863" extrusionOk="0">
                  <a:moveTo>
                    <a:pt x="6406" y="1"/>
                  </a:moveTo>
                  <a:cubicBezTo>
                    <a:pt x="5991" y="1"/>
                    <a:pt x="5565" y="203"/>
                    <a:pt x="5372" y="670"/>
                  </a:cubicBezTo>
                  <a:cubicBezTo>
                    <a:pt x="4972" y="1647"/>
                    <a:pt x="4536" y="2616"/>
                    <a:pt x="3945" y="3496"/>
                  </a:cubicBezTo>
                  <a:cubicBezTo>
                    <a:pt x="3713" y="3845"/>
                    <a:pt x="3351" y="4490"/>
                    <a:pt x="2965" y="4664"/>
                  </a:cubicBezTo>
                  <a:cubicBezTo>
                    <a:pt x="2869" y="4709"/>
                    <a:pt x="2910" y="4779"/>
                    <a:pt x="2884" y="4779"/>
                  </a:cubicBezTo>
                  <a:cubicBezTo>
                    <a:pt x="2867" y="4779"/>
                    <a:pt x="2820" y="4748"/>
                    <a:pt x="2682" y="4657"/>
                  </a:cubicBezTo>
                  <a:cubicBezTo>
                    <a:pt x="2456" y="4514"/>
                    <a:pt x="2252" y="4237"/>
                    <a:pt x="2084" y="4036"/>
                  </a:cubicBezTo>
                  <a:cubicBezTo>
                    <a:pt x="1884" y="3796"/>
                    <a:pt x="1648" y="3696"/>
                    <a:pt x="1417" y="3696"/>
                  </a:cubicBezTo>
                  <a:cubicBezTo>
                    <a:pt x="685" y="3696"/>
                    <a:pt x="0" y="4702"/>
                    <a:pt x="630" y="5459"/>
                  </a:cubicBezTo>
                  <a:cubicBezTo>
                    <a:pt x="1095" y="6016"/>
                    <a:pt x="1740" y="6644"/>
                    <a:pt x="2477" y="6818"/>
                  </a:cubicBezTo>
                  <a:cubicBezTo>
                    <a:pt x="2606" y="6848"/>
                    <a:pt x="2731" y="6863"/>
                    <a:pt x="2853" y="6863"/>
                  </a:cubicBezTo>
                  <a:cubicBezTo>
                    <a:pt x="3571" y="6863"/>
                    <a:pt x="4162" y="6367"/>
                    <a:pt x="4652" y="5855"/>
                  </a:cubicBezTo>
                  <a:cubicBezTo>
                    <a:pt x="5925" y="4538"/>
                    <a:pt x="6672" y="2869"/>
                    <a:pt x="7356" y="1206"/>
                  </a:cubicBezTo>
                  <a:cubicBezTo>
                    <a:pt x="7655" y="478"/>
                    <a:pt x="7043" y="1"/>
                    <a:pt x="6406" y="1"/>
                  </a:cubicBezTo>
                  <a:close/>
                </a:path>
              </a:pathLst>
            </a:custGeom>
            <a:solidFill>
              <a:srgbClr val="5281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4" descr="000 - Big Brothers Big Sisters Official Digital Assets | Brandfolder">
            <a:extLst>
              <a:ext uri="{FF2B5EF4-FFF2-40B4-BE49-F238E27FC236}">
                <a16:creationId xmlns:a16="http://schemas.microsoft.com/office/drawing/2014/main" id="{A0F83801-379E-F558-E52B-E45BD940D3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36" y="4497185"/>
            <a:ext cx="1294865" cy="5881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66">
          <a:extLst>
            <a:ext uri="{FF2B5EF4-FFF2-40B4-BE49-F238E27FC236}">
              <a16:creationId xmlns:a16="http://schemas.microsoft.com/office/drawing/2014/main" id="{B44136A7-F6C4-C66B-B51F-062CF95001BA}"/>
            </a:ext>
          </a:extLst>
        </p:cNvPr>
        <p:cNvGrpSpPr/>
        <p:nvPr/>
      </p:nvGrpSpPr>
      <p:grpSpPr>
        <a:xfrm>
          <a:off x="0" y="0"/>
          <a:ext cx="0" cy="0"/>
          <a:chOff x="0" y="0"/>
          <a:chExt cx="0" cy="0"/>
        </a:xfrm>
      </p:grpSpPr>
      <p:sp>
        <p:nvSpPr>
          <p:cNvPr id="1439" name="Google Shape;1163;p41">
            <a:extLst>
              <a:ext uri="{FF2B5EF4-FFF2-40B4-BE49-F238E27FC236}">
                <a16:creationId xmlns:a16="http://schemas.microsoft.com/office/drawing/2014/main" id="{034A80D0-675E-2F45-E5F9-5E5852B2CC08}"/>
              </a:ext>
            </a:extLst>
          </p:cNvPr>
          <p:cNvSpPr/>
          <p:nvPr/>
        </p:nvSpPr>
        <p:spPr>
          <a:xfrm>
            <a:off x="-419197" y="3839173"/>
            <a:ext cx="2636102" cy="1536174"/>
          </a:xfrm>
          <a:custGeom>
            <a:avLst/>
            <a:gdLst/>
            <a:ahLst/>
            <a:cxnLst/>
            <a:rect l="l" t="t" r="r" b="b"/>
            <a:pathLst>
              <a:path w="62252" h="36277" extrusionOk="0">
                <a:moveTo>
                  <a:pt x="17039" y="0"/>
                </a:moveTo>
                <a:cubicBezTo>
                  <a:pt x="15986" y="0"/>
                  <a:pt x="14939" y="85"/>
                  <a:pt x="13912" y="268"/>
                </a:cubicBezTo>
                <a:cubicBezTo>
                  <a:pt x="9030" y="1137"/>
                  <a:pt x="5031" y="4423"/>
                  <a:pt x="4554" y="8781"/>
                </a:cubicBezTo>
                <a:cubicBezTo>
                  <a:pt x="4335" y="10761"/>
                  <a:pt x="6534" y="14243"/>
                  <a:pt x="5845" y="16113"/>
                </a:cubicBezTo>
                <a:cubicBezTo>
                  <a:pt x="5141" y="18014"/>
                  <a:pt x="0" y="23836"/>
                  <a:pt x="125" y="28256"/>
                </a:cubicBezTo>
                <a:cubicBezTo>
                  <a:pt x="251" y="32669"/>
                  <a:pt x="1440" y="34039"/>
                  <a:pt x="3107" y="36276"/>
                </a:cubicBezTo>
                <a:lnTo>
                  <a:pt x="57714" y="36276"/>
                </a:lnTo>
                <a:cubicBezTo>
                  <a:pt x="58754" y="34007"/>
                  <a:pt x="59568" y="32192"/>
                  <a:pt x="58347" y="29211"/>
                </a:cubicBezTo>
                <a:cubicBezTo>
                  <a:pt x="57377" y="26825"/>
                  <a:pt x="60022" y="24868"/>
                  <a:pt x="61047" y="22646"/>
                </a:cubicBezTo>
                <a:cubicBezTo>
                  <a:pt x="61954" y="20675"/>
                  <a:pt x="62252" y="18304"/>
                  <a:pt x="62033" y="16152"/>
                </a:cubicBezTo>
                <a:cubicBezTo>
                  <a:pt x="61728" y="13218"/>
                  <a:pt x="60272" y="10276"/>
                  <a:pt x="57745" y="8171"/>
                </a:cubicBezTo>
                <a:cubicBezTo>
                  <a:pt x="54690" y="5637"/>
                  <a:pt x="50428" y="4569"/>
                  <a:pt x="46232" y="4569"/>
                </a:cubicBezTo>
                <a:cubicBezTo>
                  <a:pt x="45012" y="4569"/>
                  <a:pt x="43798" y="4659"/>
                  <a:pt x="42620" y="4830"/>
                </a:cubicBezTo>
                <a:cubicBezTo>
                  <a:pt x="40720" y="5109"/>
                  <a:pt x="38825" y="5567"/>
                  <a:pt x="36889" y="5567"/>
                </a:cubicBezTo>
                <a:cubicBezTo>
                  <a:pt x="36602" y="5567"/>
                  <a:pt x="36314" y="5557"/>
                  <a:pt x="36024" y="5534"/>
                </a:cubicBezTo>
                <a:cubicBezTo>
                  <a:pt x="32761" y="5276"/>
                  <a:pt x="29882" y="3508"/>
                  <a:pt x="26909" y="2209"/>
                </a:cubicBezTo>
                <a:cubicBezTo>
                  <a:pt x="23823" y="869"/>
                  <a:pt x="20397" y="0"/>
                  <a:pt x="17039" y="0"/>
                </a:cubicBezTo>
                <a:close/>
              </a:path>
            </a:pathLst>
          </a:custGeom>
          <a:solidFill>
            <a:schemeClr val="accent3">
              <a:lumMod val="75000"/>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164;p41">
            <a:extLst>
              <a:ext uri="{FF2B5EF4-FFF2-40B4-BE49-F238E27FC236}">
                <a16:creationId xmlns:a16="http://schemas.microsoft.com/office/drawing/2014/main" id="{9711FD61-3461-EFC2-0C7F-2F61DE815FAD}"/>
              </a:ext>
            </a:extLst>
          </p:cNvPr>
          <p:cNvSpPr/>
          <p:nvPr/>
        </p:nvSpPr>
        <p:spPr>
          <a:xfrm>
            <a:off x="144932" y="3971612"/>
            <a:ext cx="2203076" cy="1329824"/>
          </a:xfrm>
          <a:custGeom>
            <a:avLst/>
            <a:gdLst/>
            <a:ahLst/>
            <a:cxnLst/>
            <a:rect l="l" t="t" r="r" b="b"/>
            <a:pathLst>
              <a:path w="52026" h="31404" extrusionOk="0">
                <a:moveTo>
                  <a:pt x="39890" y="0"/>
                </a:moveTo>
                <a:cubicBezTo>
                  <a:pt x="37663" y="0"/>
                  <a:pt x="35394" y="480"/>
                  <a:pt x="33332" y="1287"/>
                </a:cubicBezTo>
                <a:cubicBezTo>
                  <a:pt x="31564" y="1976"/>
                  <a:pt x="29858" y="2891"/>
                  <a:pt x="27965" y="3126"/>
                </a:cubicBezTo>
                <a:cubicBezTo>
                  <a:pt x="27628" y="3167"/>
                  <a:pt x="27292" y="3186"/>
                  <a:pt x="26957" y="3186"/>
                </a:cubicBezTo>
                <a:cubicBezTo>
                  <a:pt x="24554" y="3186"/>
                  <a:pt x="22198" y="2219"/>
                  <a:pt x="19835" y="1608"/>
                </a:cubicBezTo>
                <a:cubicBezTo>
                  <a:pt x="18162" y="1175"/>
                  <a:pt x="16414" y="925"/>
                  <a:pt x="14679" y="925"/>
                </a:cubicBezTo>
                <a:cubicBezTo>
                  <a:pt x="12624" y="925"/>
                  <a:pt x="10587" y="1275"/>
                  <a:pt x="8717" y="2085"/>
                </a:cubicBezTo>
                <a:cubicBezTo>
                  <a:pt x="4804" y="3775"/>
                  <a:pt x="2027" y="7594"/>
                  <a:pt x="2348" y="11795"/>
                </a:cubicBezTo>
                <a:cubicBezTo>
                  <a:pt x="2496" y="13705"/>
                  <a:pt x="3247" y="15582"/>
                  <a:pt x="2981" y="17476"/>
                </a:cubicBezTo>
                <a:cubicBezTo>
                  <a:pt x="2715" y="19393"/>
                  <a:pt x="1542" y="20997"/>
                  <a:pt x="924" y="22812"/>
                </a:cubicBezTo>
                <a:cubicBezTo>
                  <a:pt x="71" y="25277"/>
                  <a:pt x="0" y="28900"/>
                  <a:pt x="1354" y="31403"/>
                </a:cubicBezTo>
                <a:lnTo>
                  <a:pt x="50053" y="31403"/>
                </a:lnTo>
                <a:cubicBezTo>
                  <a:pt x="50476" y="30590"/>
                  <a:pt x="50781" y="29713"/>
                  <a:pt x="50969" y="28806"/>
                </a:cubicBezTo>
                <a:cubicBezTo>
                  <a:pt x="51501" y="26232"/>
                  <a:pt x="50648" y="24033"/>
                  <a:pt x="50437" y="21513"/>
                </a:cubicBezTo>
                <a:cubicBezTo>
                  <a:pt x="50233" y="19119"/>
                  <a:pt x="51110" y="17108"/>
                  <a:pt x="51595" y="14831"/>
                </a:cubicBezTo>
                <a:cubicBezTo>
                  <a:pt x="52025" y="12805"/>
                  <a:pt x="51877" y="10512"/>
                  <a:pt x="51337" y="8525"/>
                </a:cubicBezTo>
                <a:cubicBezTo>
                  <a:pt x="50601" y="5802"/>
                  <a:pt x="48903" y="3282"/>
                  <a:pt x="46454" y="1749"/>
                </a:cubicBezTo>
                <a:cubicBezTo>
                  <a:pt x="44502" y="525"/>
                  <a:pt x="42219" y="0"/>
                  <a:pt x="39890" y="0"/>
                </a:cubicBezTo>
                <a:close/>
              </a:path>
            </a:pathLst>
          </a:custGeom>
          <a:solidFill>
            <a:schemeClr val="accent3">
              <a:lumMod val="75000"/>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6">
            <a:extLst>
              <a:ext uri="{FF2B5EF4-FFF2-40B4-BE49-F238E27FC236}">
                <a16:creationId xmlns:a16="http://schemas.microsoft.com/office/drawing/2014/main" id="{F5E4D7FD-0561-AB08-25C1-034E233868BA}"/>
              </a:ext>
            </a:extLst>
          </p:cNvPr>
          <p:cNvSpPr txBox="1">
            <a:spLocks noGrp="1"/>
          </p:cNvSpPr>
          <p:nvPr>
            <p:ph type="subTitle" idx="2"/>
          </p:nvPr>
        </p:nvSpPr>
        <p:spPr>
          <a:xfrm flipH="1">
            <a:off x="4787424" y="2164339"/>
            <a:ext cx="3996040" cy="2569303"/>
          </a:xfrm>
          <a:prstGeom prst="rect">
            <a:avLst/>
          </a:prstGeom>
        </p:spPr>
        <p:txBody>
          <a:bodyPr spcFirstLastPara="1" wrap="square" lIns="91425" tIns="91425" rIns="91425" bIns="91425" anchor="ctr" anchorCtr="0">
            <a:noAutofit/>
          </a:bodyPr>
          <a:lstStyle/>
          <a:p>
            <a:pPr marL="0" indent="0" algn="l"/>
            <a:r>
              <a:rPr lang="es" sz="2000" dirty="0">
                <a:solidFill>
                  <a:srgbClr val="FF7160"/>
                </a:solidFill>
                <a:latin typeface="Denk One"/>
              </a:rPr>
              <a:t>- Handles mixed data types well</a:t>
            </a:r>
          </a:p>
          <a:p>
            <a:pPr marL="0" indent="0" algn="l"/>
            <a:endParaRPr lang="es" sz="700" dirty="0">
              <a:solidFill>
                <a:srgbClr val="FF7160"/>
              </a:solidFill>
              <a:latin typeface="Denk One"/>
            </a:endParaRPr>
          </a:p>
          <a:p>
            <a:pPr marL="0" indent="0" algn="l"/>
            <a:r>
              <a:rPr lang="es" sz="2000" dirty="0">
                <a:solidFill>
                  <a:srgbClr val="FF7160"/>
                </a:solidFill>
                <a:latin typeface="Denk One"/>
              </a:rPr>
              <a:t>- Strong with non-linear relationships</a:t>
            </a:r>
          </a:p>
          <a:p>
            <a:pPr marL="0" indent="0" algn="l"/>
            <a:endParaRPr lang="es" sz="700" dirty="0">
              <a:solidFill>
                <a:srgbClr val="FF7160"/>
              </a:solidFill>
              <a:latin typeface="Denk One"/>
            </a:endParaRPr>
          </a:p>
          <a:p>
            <a:pPr marL="0" indent="0" algn="l"/>
            <a:r>
              <a:rPr lang="es" sz="2000" dirty="0">
                <a:solidFill>
                  <a:srgbClr val="FF7160"/>
                </a:solidFill>
                <a:latin typeface="Denk One"/>
                <a:cs typeface="Arial"/>
              </a:rPr>
              <a:t>- Relatively robust to outliers</a:t>
            </a:r>
          </a:p>
          <a:p>
            <a:pPr marL="0" indent="0" algn="l"/>
            <a:endParaRPr lang="es" sz="700" dirty="0">
              <a:solidFill>
                <a:srgbClr val="FF7160"/>
              </a:solidFill>
              <a:latin typeface="Denk One"/>
              <a:cs typeface="Arial"/>
            </a:endParaRPr>
          </a:p>
          <a:p>
            <a:pPr marL="0" indent="0" algn="l"/>
            <a:r>
              <a:rPr lang="es" sz="2000" dirty="0">
                <a:solidFill>
                  <a:srgbClr val="FF7160"/>
                </a:solidFill>
                <a:latin typeface="Denk One"/>
                <a:cs typeface="Arial"/>
              </a:rPr>
              <a:t>- Interpretable Insights</a:t>
            </a:r>
          </a:p>
          <a:p>
            <a:pPr marL="0" indent="0" algn="l"/>
            <a:endParaRPr lang="es" sz="700" dirty="0">
              <a:solidFill>
                <a:srgbClr val="FF7160"/>
              </a:solidFill>
              <a:latin typeface="Denk One"/>
              <a:cs typeface="Arial"/>
            </a:endParaRPr>
          </a:p>
          <a:p>
            <a:pPr marL="0" indent="0" algn="l"/>
            <a:r>
              <a:rPr lang="es" sz="2000" dirty="0">
                <a:solidFill>
                  <a:srgbClr val="FF7160"/>
                </a:solidFill>
                <a:latin typeface="Denk One"/>
                <a:cs typeface="Arial"/>
              </a:rPr>
              <a:t>- Efficient</a:t>
            </a:r>
          </a:p>
        </p:txBody>
      </p:sp>
      <p:sp>
        <p:nvSpPr>
          <p:cNvPr id="1421" name="Google Shape;1421;p36">
            <a:extLst>
              <a:ext uri="{FF2B5EF4-FFF2-40B4-BE49-F238E27FC236}">
                <a16:creationId xmlns:a16="http://schemas.microsoft.com/office/drawing/2014/main" id="{6E928EA1-04B6-9315-77FB-0749731C7752}"/>
              </a:ext>
            </a:extLst>
          </p:cNvPr>
          <p:cNvSpPr txBox="1">
            <a:spLocks noGrp="1"/>
          </p:cNvSpPr>
          <p:nvPr>
            <p:ph type="ctrTitle"/>
          </p:nvPr>
        </p:nvSpPr>
        <p:spPr>
          <a:xfrm>
            <a:off x="3197162" y="397650"/>
            <a:ext cx="3164400" cy="591000"/>
          </a:xfrm>
          <a:prstGeom prst="rect">
            <a:avLst/>
          </a:prstGeom>
        </p:spPr>
        <p:txBody>
          <a:bodyPr spcFirstLastPara="1" wrap="square" lIns="91425" tIns="91425" rIns="91425" bIns="91425" anchor="ctr" anchorCtr="0">
            <a:noAutofit/>
          </a:bodyPr>
          <a:lstStyle/>
          <a:p>
            <a:pPr algn="ctr"/>
            <a:r>
              <a:rPr lang="es" err="1"/>
              <a:t>Prediction</a:t>
            </a:r>
            <a:r>
              <a:rPr lang="es"/>
              <a:t> </a:t>
            </a:r>
            <a:r>
              <a:rPr lang="es" err="1"/>
              <a:t>Model</a:t>
            </a:r>
            <a:endParaRPr lang="en-US" err="1"/>
          </a:p>
        </p:txBody>
      </p:sp>
      <p:sp>
        <p:nvSpPr>
          <p:cNvPr id="3" name="Subtitle 2">
            <a:extLst>
              <a:ext uri="{FF2B5EF4-FFF2-40B4-BE49-F238E27FC236}">
                <a16:creationId xmlns:a16="http://schemas.microsoft.com/office/drawing/2014/main" id="{3B31BF82-7664-3DE1-9DAB-D65271A9FC6A}"/>
              </a:ext>
            </a:extLst>
          </p:cNvPr>
          <p:cNvSpPr>
            <a:spLocks noGrp="1"/>
          </p:cNvSpPr>
          <p:nvPr>
            <p:ph type="subTitle" idx="1"/>
          </p:nvPr>
        </p:nvSpPr>
        <p:spPr>
          <a:xfrm flipH="1">
            <a:off x="4791062" y="1285368"/>
            <a:ext cx="3996041" cy="582253"/>
          </a:xfrm>
        </p:spPr>
        <p:txBody>
          <a:bodyPr/>
          <a:lstStyle/>
          <a:p>
            <a:pPr marL="152400" indent="0" algn="ctr"/>
            <a:r>
              <a:rPr lang="en-GB" sz="1600" dirty="0">
                <a:solidFill>
                  <a:srgbClr val="FF7160"/>
                </a:solidFill>
              </a:rPr>
              <a:t>- Predicts how long matches will last</a:t>
            </a:r>
            <a:endParaRPr lang="en-US" dirty="0">
              <a:solidFill>
                <a:srgbClr val="FF7160"/>
              </a:solidFill>
            </a:endParaRPr>
          </a:p>
          <a:p>
            <a:pPr algn="ctr"/>
            <a:r>
              <a:rPr lang="en-GB" sz="1600" dirty="0">
                <a:solidFill>
                  <a:srgbClr val="FF7160"/>
                </a:solidFill>
              </a:rPr>
              <a:t>- Gradient boosting model</a:t>
            </a:r>
          </a:p>
        </p:txBody>
      </p:sp>
      <p:grpSp>
        <p:nvGrpSpPr>
          <p:cNvPr id="7" name="Group 6">
            <a:extLst>
              <a:ext uri="{FF2B5EF4-FFF2-40B4-BE49-F238E27FC236}">
                <a16:creationId xmlns:a16="http://schemas.microsoft.com/office/drawing/2014/main" id="{A25CA39D-4F17-AF7E-91DD-2AE0B819E3A9}"/>
              </a:ext>
            </a:extLst>
          </p:cNvPr>
          <p:cNvGrpSpPr/>
          <p:nvPr/>
        </p:nvGrpSpPr>
        <p:grpSpPr>
          <a:xfrm>
            <a:off x="161408" y="1285368"/>
            <a:ext cx="4526370" cy="2522351"/>
            <a:chOff x="132765" y="1705282"/>
            <a:chExt cx="4526370" cy="2522351"/>
          </a:xfrm>
        </p:grpSpPr>
        <p:pic>
          <p:nvPicPr>
            <p:cNvPr id="5" name="Picture 4" descr="A diagram of a process&#10;&#10;AI-generated content may be incorrect.">
              <a:extLst>
                <a:ext uri="{FF2B5EF4-FFF2-40B4-BE49-F238E27FC236}">
                  <a16:creationId xmlns:a16="http://schemas.microsoft.com/office/drawing/2014/main" id="{4E6D0199-FB42-442F-986A-6B1A31BE6C86}"/>
                </a:ext>
              </a:extLst>
            </p:cNvPr>
            <p:cNvPicPr>
              <a:picLocks noChangeAspect="1"/>
            </p:cNvPicPr>
            <p:nvPr/>
          </p:nvPicPr>
          <p:blipFill>
            <a:blip r:embed="rId3"/>
            <a:srcRect t="5155" r="5361" b="6873"/>
            <a:stretch/>
          </p:blipFill>
          <p:spPr>
            <a:xfrm>
              <a:off x="132765" y="1709574"/>
              <a:ext cx="4526370" cy="2518059"/>
            </a:xfrm>
            <a:prstGeom prst="rect">
              <a:avLst/>
            </a:prstGeom>
          </p:spPr>
        </p:pic>
        <p:sp>
          <p:nvSpPr>
            <p:cNvPr id="6" name="Rectangle 5">
              <a:extLst>
                <a:ext uri="{FF2B5EF4-FFF2-40B4-BE49-F238E27FC236}">
                  <a16:creationId xmlns:a16="http://schemas.microsoft.com/office/drawing/2014/main" id="{A9FBD033-5FA2-6A56-C914-53D02C6B7CA3}"/>
                </a:ext>
              </a:extLst>
            </p:cNvPr>
            <p:cNvSpPr/>
            <p:nvPr/>
          </p:nvSpPr>
          <p:spPr>
            <a:xfrm>
              <a:off x="2398837" y="1705282"/>
              <a:ext cx="534629" cy="14748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 name="Google Shape;1165;p41">
            <a:extLst>
              <a:ext uri="{FF2B5EF4-FFF2-40B4-BE49-F238E27FC236}">
                <a16:creationId xmlns:a16="http://schemas.microsoft.com/office/drawing/2014/main" id="{E5DFF543-C551-63BC-1FC6-DF88C0D9534D}"/>
              </a:ext>
            </a:extLst>
          </p:cNvPr>
          <p:cNvGrpSpPr/>
          <p:nvPr/>
        </p:nvGrpSpPr>
        <p:grpSpPr>
          <a:xfrm>
            <a:off x="106473" y="3363482"/>
            <a:ext cx="1705387" cy="2056267"/>
            <a:chOff x="3270675" y="1548400"/>
            <a:chExt cx="685074" cy="826050"/>
          </a:xfrm>
        </p:grpSpPr>
        <p:sp>
          <p:nvSpPr>
            <p:cNvPr id="32" name="Google Shape;1189;p41">
              <a:extLst>
                <a:ext uri="{FF2B5EF4-FFF2-40B4-BE49-F238E27FC236}">
                  <a16:creationId xmlns:a16="http://schemas.microsoft.com/office/drawing/2014/main" id="{9BE99C10-C20E-CE05-7524-1C59794F8F2B}"/>
                </a:ext>
              </a:extLst>
            </p:cNvPr>
            <p:cNvSpPr/>
            <p:nvPr/>
          </p:nvSpPr>
          <p:spPr>
            <a:xfrm>
              <a:off x="3292975" y="1930050"/>
              <a:ext cx="491800" cy="444400"/>
            </a:xfrm>
            <a:custGeom>
              <a:avLst/>
              <a:gdLst/>
              <a:ahLst/>
              <a:cxnLst/>
              <a:rect l="l" t="t" r="r" b="b"/>
              <a:pathLst>
                <a:path w="19672" h="17776" extrusionOk="0">
                  <a:moveTo>
                    <a:pt x="8078" y="1"/>
                  </a:moveTo>
                  <a:cubicBezTo>
                    <a:pt x="7243" y="1"/>
                    <a:pt x="6222" y="74"/>
                    <a:pt x="5658" y="124"/>
                  </a:cubicBezTo>
                  <a:cubicBezTo>
                    <a:pt x="1" y="632"/>
                    <a:pt x="564" y="15726"/>
                    <a:pt x="564" y="15726"/>
                  </a:cubicBezTo>
                  <a:lnTo>
                    <a:pt x="16104" y="17776"/>
                  </a:lnTo>
                  <a:cubicBezTo>
                    <a:pt x="16104" y="17776"/>
                    <a:pt x="19672" y="3238"/>
                    <a:pt x="14484" y="1203"/>
                  </a:cubicBezTo>
                  <a:cubicBezTo>
                    <a:pt x="13506" y="812"/>
                    <a:pt x="12825" y="570"/>
                    <a:pt x="11941" y="452"/>
                  </a:cubicBezTo>
                  <a:lnTo>
                    <a:pt x="8976" y="45"/>
                  </a:lnTo>
                  <a:cubicBezTo>
                    <a:pt x="8739" y="13"/>
                    <a:pt x="8425" y="1"/>
                    <a:pt x="8078" y="1"/>
                  </a:cubicBezTo>
                  <a:close/>
                </a:path>
              </a:pathLst>
            </a:custGeom>
            <a:solidFill>
              <a:schemeClr val="accent5">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90;p41">
              <a:extLst>
                <a:ext uri="{FF2B5EF4-FFF2-40B4-BE49-F238E27FC236}">
                  <a16:creationId xmlns:a16="http://schemas.microsoft.com/office/drawing/2014/main" id="{F9695EC0-C4E5-52B9-E904-6AE5BD065452}"/>
                </a:ext>
              </a:extLst>
            </p:cNvPr>
            <p:cNvSpPr/>
            <p:nvPr/>
          </p:nvSpPr>
          <p:spPr>
            <a:xfrm>
              <a:off x="3464925" y="1548400"/>
              <a:ext cx="285625" cy="278175"/>
            </a:xfrm>
            <a:custGeom>
              <a:avLst/>
              <a:gdLst/>
              <a:ahLst/>
              <a:cxnLst/>
              <a:rect l="l" t="t" r="r" b="b"/>
              <a:pathLst>
                <a:path w="11425" h="11127" extrusionOk="0">
                  <a:moveTo>
                    <a:pt x="5427" y="0"/>
                  </a:moveTo>
                  <a:cubicBezTo>
                    <a:pt x="4067" y="0"/>
                    <a:pt x="3271" y="967"/>
                    <a:pt x="1972" y="1525"/>
                  </a:cubicBezTo>
                  <a:cubicBezTo>
                    <a:pt x="188" y="2292"/>
                    <a:pt x="228" y="3841"/>
                    <a:pt x="611" y="4850"/>
                  </a:cubicBezTo>
                  <a:lnTo>
                    <a:pt x="134" y="8402"/>
                  </a:lnTo>
                  <a:cubicBezTo>
                    <a:pt x="1" y="9380"/>
                    <a:pt x="681" y="10280"/>
                    <a:pt x="1659" y="10413"/>
                  </a:cubicBezTo>
                  <a:lnTo>
                    <a:pt x="6745" y="11110"/>
                  </a:lnTo>
                  <a:cubicBezTo>
                    <a:pt x="6827" y="11121"/>
                    <a:pt x="6908" y="11126"/>
                    <a:pt x="6987" y="11126"/>
                  </a:cubicBezTo>
                  <a:cubicBezTo>
                    <a:pt x="7868" y="11126"/>
                    <a:pt x="8635" y="10473"/>
                    <a:pt x="8764" y="9576"/>
                  </a:cubicBezTo>
                  <a:lnTo>
                    <a:pt x="8999" y="7855"/>
                  </a:lnTo>
                  <a:lnTo>
                    <a:pt x="10775" y="5601"/>
                  </a:lnTo>
                  <a:cubicBezTo>
                    <a:pt x="11424" y="4310"/>
                    <a:pt x="10650" y="2753"/>
                    <a:pt x="9226" y="2503"/>
                  </a:cubicBezTo>
                  <a:lnTo>
                    <a:pt x="8169" y="2315"/>
                  </a:lnTo>
                  <a:cubicBezTo>
                    <a:pt x="8193" y="2026"/>
                    <a:pt x="8122" y="1744"/>
                    <a:pt x="8013" y="1493"/>
                  </a:cubicBezTo>
                  <a:cubicBezTo>
                    <a:pt x="7723" y="860"/>
                    <a:pt x="7160" y="390"/>
                    <a:pt x="6495" y="179"/>
                  </a:cubicBezTo>
                  <a:cubicBezTo>
                    <a:pt x="6098" y="54"/>
                    <a:pt x="5747" y="0"/>
                    <a:pt x="5427" y="0"/>
                  </a:cubicBezTo>
                  <a:close/>
                </a:path>
              </a:pathLst>
            </a:custGeom>
            <a:solidFill>
              <a:schemeClr val="accent2">
                <a:lumMod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91;p41">
              <a:extLst>
                <a:ext uri="{FF2B5EF4-FFF2-40B4-BE49-F238E27FC236}">
                  <a16:creationId xmlns:a16="http://schemas.microsoft.com/office/drawing/2014/main" id="{36142166-2228-7935-D04D-E52322A972BB}"/>
                </a:ext>
              </a:extLst>
            </p:cNvPr>
            <p:cNvSpPr/>
            <p:nvPr/>
          </p:nvSpPr>
          <p:spPr>
            <a:xfrm>
              <a:off x="3456900" y="1601050"/>
              <a:ext cx="251000" cy="394275"/>
            </a:xfrm>
            <a:custGeom>
              <a:avLst/>
              <a:gdLst/>
              <a:ahLst/>
              <a:cxnLst/>
              <a:rect l="l" t="t" r="r" b="b"/>
              <a:pathLst>
                <a:path w="10040" h="15771" extrusionOk="0">
                  <a:moveTo>
                    <a:pt x="5157" y="1"/>
                  </a:moveTo>
                  <a:cubicBezTo>
                    <a:pt x="3651" y="1"/>
                    <a:pt x="2345" y="1115"/>
                    <a:pt x="2137" y="2642"/>
                  </a:cubicBezTo>
                  <a:lnTo>
                    <a:pt x="2121" y="2752"/>
                  </a:lnTo>
                  <a:lnTo>
                    <a:pt x="1871" y="4567"/>
                  </a:lnTo>
                  <a:lnTo>
                    <a:pt x="1401" y="4505"/>
                  </a:lnTo>
                  <a:cubicBezTo>
                    <a:pt x="1348" y="4497"/>
                    <a:pt x="1296" y="4494"/>
                    <a:pt x="1244" y="4494"/>
                  </a:cubicBezTo>
                  <a:cubicBezTo>
                    <a:pt x="689" y="4494"/>
                    <a:pt x="205" y="4902"/>
                    <a:pt x="126" y="5467"/>
                  </a:cubicBezTo>
                  <a:lnTo>
                    <a:pt x="87" y="5780"/>
                  </a:lnTo>
                  <a:cubicBezTo>
                    <a:pt x="1" y="6398"/>
                    <a:pt x="431" y="6969"/>
                    <a:pt x="1049" y="7055"/>
                  </a:cubicBezTo>
                  <a:lnTo>
                    <a:pt x="1527" y="7118"/>
                  </a:lnTo>
                  <a:lnTo>
                    <a:pt x="1323" y="8589"/>
                  </a:lnTo>
                  <a:cubicBezTo>
                    <a:pt x="1198" y="9504"/>
                    <a:pt x="1495" y="10373"/>
                    <a:pt x="2059" y="11015"/>
                  </a:cubicBezTo>
                  <a:lnTo>
                    <a:pt x="1785" y="13033"/>
                  </a:lnTo>
                  <a:cubicBezTo>
                    <a:pt x="1605" y="14348"/>
                    <a:pt x="2536" y="15568"/>
                    <a:pt x="3850" y="15748"/>
                  </a:cubicBezTo>
                  <a:cubicBezTo>
                    <a:pt x="3960" y="15763"/>
                    <a:pt x="4069" y="15771"/>
                    <a:pt x="4176" y="15771"/>
                  </a:cubicBezTo>
                  <a:cubicBezTo>
                    <a:pt x="5361" y="15771"/>
                    <a:pt x="6401" y="14888"/>
                    <a:pt x="6566" y="13683"/>
                  </a:cubicBezTo>
                  <a:lnTo>
                    <a:pt x="6777" y="12165"/>
                  </a:lnTo>
                  <a:cubicBezTo>
                    <a:pt x="7919" y="11852"/>
                    <a:pt x="8827" y="10889"/>
                    <a:pt x="8999" y="9637"/>
                  </a:cubicBezTo>
                  <a:lnTo>
                    <a:pt x="9093" y="8965"/>
                  </a:lnTo>
                  <a:lnTo>
                    <a:pt x="9124" y="8753"/>
                  </a:lnTo>
                  <a:lnTo>
                    <a:pt x="9398" y="6688"/>
                  </a:lnTo>
                  <a:lnTo>
                    <a:pt x="9797" y="3800"/>
                  </a:lnTo>
                  <a:lnTo>
                    <a:pt x="9797" y="3793"/>
                  </a:lnTo>
                  <a:lnTo>
                    <a:pt x="9813" y="3691"/>
                  </a:lnTo>
                  <a:cubicBezTo>
                    <a:pt x="10040" y="2016"/>
                    <a:pt x="8866" y="483"/>
                    <a:pt x="7199" y="256"/>
                  </a:cubicBezTo>
                  <a:lnTo>
                    <a:pt x="5572" y="29"/>
                  </a:lnTo>
                  <a:cubicBezTo>
                    <a:pt x="5432" y="10"/>
                    <a:pt x="5294" y="1"/>
                    <a:pt x="5157" y="1"/>
                  </a:cubicBezTo>
                  <a:close/>
                </a:path>
              </a:pathLst>
            </a:custGeom>
            <a:solidFill>
              <a:srgbClr val="FFC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92;p41">
              <a:extLst>
                <a:ext uri="{FF2B5EF4-FFF2-40B4-BE49-F238E27FC236}">
                  <a16:creationId xmlns:a16="http://schemas.microsoft.com/office/drawing/2014/main" id="{BDED5FD9-2FA9-2578-8CBF-3258468653C2}"/>
                </a:ext>
              </a:extLst>
            </p:cNvPr>
            <p:cNvSpPr/>
            <p:nvPr/>
          </p:nvSpPr>
          <p:spPr>
            <a:xfrm>
              <a:off x="3484875" y="1799125"/>
              <a:ext cx="199350" cy="131150"/>
            </a:xfrm>
            <a:custGeom>
              <a:avLst/>
              <a:gdLst/>
              <a:ahLst/>
              <a:cxnLst/>
              <a:rect l="l" t="t" r="r" b="b"/>
              <a:pathLst>
                <a:path w="7974" h="5246" extrusionOk="0">
                  <a:moveTo>
                    <a:pt x="7974" y="1042"/>
                  </a:moveTo>
                  <a:lnTo>
                    <a:pt x="7970" y="1067"/>
                  </a:lnTo>
                  <a:lnTo>
                    <a:pt x="7970" y="1067"/>
                  </a:lnTo>
                  <a:cubicBezTo>
                    <a:pt x="7972" y="1058"/>
                    <a:pt x="7973" y="1050"/>
                    <a:pt x="7974" y="1042"/>
                  </a:cubicBezTo>
                  <a:close/>
                  <a:moveTo>
                    <a:pt x="298" y="1"/>
                  </a:moveTo>
                  <a:lnTo>
                    <a:pt x="204" y="666"/>
                  </a:lnTo>
                  <a:cubicBezTo>
                    <a:pt x="1" y="2137"/>
                    <a:pt x="893" y="3514"/>
                    <a:pt x="2254" y="3968"/>
                  </a:cubicBezTo>
                  <a:cubicBezTo>
                    <a:pt x="2465" y="4617"/>
                    <a:pt x="3029" y="5126"/>
                    <a:pt x="3756" y="5228"/>
                  </a:cubicBezTo>
                  <a:cubicBezTo>
                    <a:pt x="3841" y="5239"/>
                    <a:pt x="3924" y="5245"/>
                    <a:pt x="4007" y="5245"/>
                  </a:cubicBezTo>
                  <a:cubicBezTo>
                    <a:pt x="4694" y="5245"/>
                    <a:pt x="5319" y="4850"/>
                    <a:pt x="5627" y="4250"/>
                  </a:cubicBezTo>
                  <a:cubicBezTo>
                    <a:pt x="6785" y="3952"/>
                    <a:pt x="7708" y="2974"/>
                    <a:pt x="7880" y="1714"/>
                  </a:cubicBezTo>
                  <a:lnTo>
                    <a:pt x="7970" y="1067"/>
                  </a:lnTo>
                  <a:lnTo>
                    <a:pt x="7970" y="1067"/>
                  </a:lnTo>
                  <a:cubicBezTo>
                    <a:pt x="7759" y="2539"/>
                    <a:pt x="6492" y="3604"/>
                    <a:pt x="5041" y="3604"/>
                  </a:cubicBezTo>
                  <a:cubicBezTo>
                    <a:pt x="4909" y="3604"/>
                    <a:pt x="4775" y="3595"/>
                    <a:pt x="4641" y="3577"/>
                  </a:cubicBezTo>
                  <a:lnTo>
                    <a:pt x="2825" y="3334"/>
                  </a:lnTo>
                  <a:cubicBezTo>
                    <a:pt x="1206" y="3107"/>
                    <a:pt x="71" y="1621"/>
                    <a:pt x="298" y="1"/>
                  </a:cubicBezTo>
                  <a:close/>
                </a:path>
              </a:pathLst>
            </a:custGeom>
            <a:solidFill>
              <a:srgbClr val="F9A0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93;p41">
              <a:extLst>
                <a:ext uri="{FF2B5EF4-FFF2-40B4-BE49-F238E27FC236}">
                  <a16:creationId xmlns:a16="http://schemas.microsoft.com/office/drawing/2014/main" id="{BBB87425-263A-3AC2-3C02-D57A6E5DDDAD}"/>
                </a:ext>
              </a:extLst>
            </p:cNvPr>
            <p:cNvSpPr/>
            <p:nvPr/>
          </p:nvSpPr>
          <p:spPr>
            <a:xfrm>
              <a:off x="3480000" y="1729575"/>
              <a:ext cx="15075" cy="24200"/>
            </a:xfrm>
            <a:custGeom>
              <a:avLst/>
              <a:gdLst/>
              <a:ahLst/>
              <a:cxnLst/>
              <a:rect l="l" t="t" r="r" b="b"/>
              <a:pathLst>
                <a:path w="603" h="968" extrusionOk="0">
                  <a:moveTo>
                    <a:pt x="107" y="0"/>
                  </a:moveTo>
                  <a:cubicBezTo>
                    <a:pt x="90" y="0"/>
                    <a:pt x="72" y="5"/>
                    <a:pt x="55" y="13"/>
                  </a:cubicBezTo>
                  <a:cubicBezTo>
                    <a:pt x="8" y="44"/>
                    <a:pt x="0" y="99"/>
                    <a:pt x="31" y="146"/>
                  </a:cubicBezTo>
                  <a:lnTo>
                    <a:pt x="337" y="616"/>
                  </a:lnTo>
                  <a:lnTo>
                    <a:pt x="78" y="795"/>
                  </a:lnTo>
                  <a:cubicBezTo>
                    <a:pt x="31" y="827"/>
                    <a:pt x="24" y="882"/>
                    <a:pt x="47" y="921"/>
                  </a:cubicBezTo>
                  <a:cubicBezTo>
                    <a:pt x="71" y="952"/>
                    <a:pt x="94" y="968"/>
                    <a:pt x="125" y="968"/>
                  </a:cubicBezTo>
                  <a:cubicBezTo>
                    <a:pt x="141" y="968"/>
                    <a:pt x="164" y="960"/>
                    <a:pt x="180" y="952"/>
                  </a:cubicBezTo>
                  <a:lnTo>
                    <a:pt x="603" y="670"/>
                  </a:lnTo>
                  <a:lnTo>
                    <a:pt x="188" y="44"/>
                  </a:lnTo>
                  <a:cubicBezTo>
                    <a:pt x="168" y="14"/>
                    <a:pt x="138" y="0"/>
                    <a:pt x="107" y="0"/>
                  </a:cubicBezTo>
                  <a:close/>
                </a:path>
              </a:pathLst>
            </a:custGeom>
            <a:solidFill>
              <a:srgbClr val="F9A0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94;p41">
              <a:extLst>
                <a:ext uri="{FF2B5EF4-FFF2-40B4-BE49-F238E27FC236}">
                  <a16:creationId xmlns:a16="http://schemas.microsoft.com/office/drawing/2014/main" id="{23622975-8E67-ECA2-0E5B-5D70E0273AAE}"/>
                </a:ext>
              </a:extLst>
            </p:cNvPr>
            <p:cNvSpPr/>
            <p:nvPr/>
          </p:nvSpPr>
          <p:spPr>
            <a:xfrm>
              <a:off x="3589725" y="1838475"/>
              <a:ext cx="22925" cy="11150"/>
            </a:xfrm>
            <a:custGeom>
              <a:avLst/>
              <a:gdLst/>
              <a:ahLst/>
              <a:cxnLst/>
              <a:rect l="l" t="t" r="r" b="b"/>
              <a:pathLst>
                <a:path w="917" h="446" extrusionOk="0">
                  <a:moveTo>
                    <a:pt x="292" y="1"/>
                  </a:moveTo>
                  <a:cubicBezTo>
                    <a:pt x="207" y="1"/>
                    <a:pt x="133" y="14"/>
                    <a:pt x="79" y="31"/>
                  </a:cubicBezTo>
                  <a:cubicBezTo>
                    <a:pt x="24" y="47"/>
                    <a:pt x="1" y="101"/>
                    <a:pt x="16" y="148"/>
                  </a:cubicBezTo>
                  <a:cubicBezTo>
                    <a:pt x="29" y="187"/>
                    <a:pt x="63" y="215"/>
                    <a:pt x="105" y="215"/>
                  </a:cubicBezTo>
                  <a:cubicBezTo>
                    <a:pt x="115" y="215"/>
                    <a:pt x="124" y="214"/>
                    <a:pt x="134" y="211"/>
                  </a:cubicBezTo>
                  <a:cubicBezTo>
                    <a:pt x="140" y="208"/>
                    <a:pt x="205" y="188"/>
                    <a:pt x="295" y="188"/>
                  </a:cubicBezTo>
                  <a:cubicBezTo>
                    <a:pt x="422" y="188"/>
                    <a:pt x="600" y="227"/>
                    <a:pt x="728" y="406"/>
                  </a:cubicBezTo>
                  <a:cubicBezTo>
                    <a:pt x="752" y="430"/>
                    <a:pt x="775" y="446"/>
                    <a:pt x="807" y="446"/>
                  </a:cubicBezTo>
                  <a:cubicBezTo>
                    <a:pt x="822" y="446"/>
                    <a:pt x="846" y="438"/>
                    <a:pt x="861" y="422"/>
                  </a:cubicBezTo>
                  <a:cubicBezTo>
                    <a:pt x="900" y="399"/>
                    <a:pt x="916" y="336"/>
                    <a:pt x="885" y="297"/>
                  </a:cubicBezTo>
                  <a:cubicBezTo>
                    <a:pt x="718" y="65"/>
                    <a:pt x="480" y="1"/>
                    <a:pt x="292" y="1"/>
                  </a:cubicBezTo>
                  <a:close/>
                </a:path>
              </a:pathLst>
            </a:custGeom>
            <a:solidFill>
              <a:srgbClr val="F9A0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95;p41">
              <a:extLst>
                <a:ext uri="{FF2B5EF4-FFF2-40B4-BE49-F238E27FC236}">
                  <a16:creationId xmlns:a16="http://schemas.microsoft.com/office/drawing/2014/main" id="{BA9D637A-E5D2-86C3-ADB8-B021EF5F5C7D}"/>
                </a:ext>
              </a:extLst>
            </p:cNvPr>
            <p:cNvSpPr/>
            <p:nvPr/>
          </p:nvSpPr>
          <p:spPr>
            <a:xfrm>
              <a:off x="3547875" y="1696000"/>
              <a:ext cx="58125" cy="24125"/>
            </a:xfrm>
            <a:custGeom>
              <a:avLst/>
              <a:gdLst/>
              <a:ahLst/>
              <a:cxnLst/>
              <a:rect l="l" t="t" r="r" b="b"/>
              <a:pathLst>
                <a:path w="2325" h="965" extrusionOk="0">
                  <a:moveTo>
                    <a:pt x="1205" y="1"/>
                  </a:moveTo>
                  <a:cubicBezTo>
                    <a:pt x="1179" y="1"/>
                    <a:pt x="1153" y="1"/>
                    <a:pt x="1127" y="2"/>
                  </a:cubicBezTo>
                  <a:cubicBezTo>
                    <a:pt x="626" y="34"/>
                    <a:pt x="266" y="276"/>
                    <a:pt x="141" y="488"/>
                  </a:cubicBezTo>
                  <a:cubicBezTo>
                    <a:pt x="0" y="707"/>
                    <a:pt x="71" y="879"/>
                    <a:pt x="204" y="934"/>
                  </a:cubicBezTo>
                  <a:cubicBezTo>
                    <a:pt x="263" y="957"/>
                    <a:pt x="329" y="965"/>
                    <a:pt x="398" y="965"/>
                  </a:cubicBezTo>
                  <a:cubicBezTo>
                    <a:pt x="491" y="965"/>
                    <a:pt x="590" y="950"/>
                    <a:pt x="689" y="941"/>
                  </a:cubicBezTo>
                  <a:cubicBezTo>
                    <a:pt x="861" y="926"/>
                    <a:pt x="1033" y="910"/>
                    <a:pt x="1182" y="902"/>
                  </a:cubicBezTo>
                  <a:cubicBezTo>
                    <a:pt x="1330" y="887"/>
                    <a:pt x="1503" y="887"/>
                    <a:pt x="1675" y="887"/>
                  </a:cubicBezTo>
                  <a:cubicBezTo>
                    <a:pt x="1706" y="887"/>
                    <a:pt x="1737" y="887"/>
                    <a:pt x="1769" y="887"/>
                  </a:cubicBezTo>
                  <a:cubicBezTo>
                    <a:pt x="1910" y="887"/>
                    <a:pt x="2050" y="882"/>
                    <a:pt x="2152" y="824"/>
                  </a:cubicBezTo>
                  <a:cubicBezTo>
                    <a:pt x="2285" y="754"/>
                    <a:pt x="2324" y="581"/>
                    <a:pt x="2160" y="378"/>
                  </a:cubicBezTo>
                  <a:cubicBezTo>
                    <a:pt x="2019" y="193"/>
                    <a:pt x="1661" y="1"/>
                    <a:pt x="1205" y="1"/>
                  </a:cubicBezTo>
                  <a:close/>
                </a:path>
              </a:pathLst>
            </a:custGeom>
            <a:solidFill>
              <a:schemeClr val="accent2">
                <a:lumMod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96;p41">
              <a:extLst>
                <a:ext uri="{FF2B5EF4-FFF2-40B4-BE49-F238E27FC236}">
                  <a16:creationId xmlns:a16="http://schemas.microsoft.com/office/drawing/2014/main" id="{5CA41E4A-F48B-6407-098E-CB7020BF23FA}"/>
                </a:ext>
              </a:extLst>
            </p:cNvPr>
            <p:cNvSpPr/>
            <p:nvPr/>
          </p:nvSpPr>
          <p:spPr>
            <a:xfrm>
              <a:off x="3637650" y="1705600"/>
              <a:ext cx="52650" cy="25850"/>
            </a:xfrm>
            <a:custGeom>
              <a:avLst/>
              <a:gdLst/>
              <a:ahLst/>
              <a:cxnLst/>
              <a:rect l="l" t="t" r="r" b="b"/>
              <a:pathLst>
                <a:path w="2106" h="1034" extrusionOk="0">
                  <a:moveTo>
                    <a:pt x="914" y="1"/>
                  </a:moveTo>
                  <a:cubicBezTo>
                    <a:pt x="579" y="1"/>
                    <a:pt x="305" y="129"/>
                    <a:pt x="173" y="268"/>
                  </a:cubicBezTo>
                  <a:cubicBezTo>
                    <a:pt x="1" y="440"/>
                    <a:pt x="16" y="620"/>
                    <a:pt x="126" y="698"/>
                  </a:cubicBezTo>
                  <a:cubicBezTo>
                    <a:pt x="235" y="776"/>
                    <a:pt x="400" y="792"/>
                    <a:pt x="556" y="816"/>
                  </a:cubicBezTo>
                  <a:cubicBezTo>
                    <a:pt x="713" y="831"/>
                    <a:pt x="869" y="855"/>
                    <a:pt x="1010" y="878"/>
                  </a:cubicBezTo>
                  <a:cubicBezTo>
                    <a:pt x="1143" y="902"/>
                    <a:pt x="1300" y="941"/>
                    <a:pt x="1456" y="980"/>
                  </a:cubicBezTo>
                  <a:cubicBezTo>
                    <a:pt x="1564" y="1003"/>
                    <a:pt x="1677" y="1034"/>
                    <a:pt x="1782" y="1034"/>
                  </a:cubicBezTo>
                  <a:cubicBezTo>
                    <a:pt x="1820" y="1034"/>
                    <a:pt x="1858" y="1030"/>
                    <a:pt x="1894" y="1019"/>
                  </a:cubicBezTo>
                  <a:cubicBezTo>
                    <a:pt x="2027" y="980"/>
                    <a:pt x="2105" y="831"/>
                    <a:pt x="2012" y="604"/>
                  </a:cubicBezTo>
                  <a:cubicBezTo>
                    <a:pt x="1918" y="377"/>
                    <a:pt x="1620" y="104"/>
                    <a:pt x="1166" y="25"/>
                  </a:cubicBezTo>
                  <a:cubicBezTo>
                    <a:pt x="1079" y="8"/>
                    <a:pt x="995" y="1"/>
                    <a:pt x="914" y="1"/>
                  </a:cubicBezTo>
                  <a:close/>
                </a:path>
              </a:pathLst>
            </a:custGeom>
            <a:solidFill>
              <a:schemeClr val="accent2">
                <a:lumMod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97;p41">
              <a:extLst>
                <a:ext uri="{FF2B5EF4-FFF2-40B4-BE49-F238E27FC236}">
                  <a16:creationId xmlns:a16="http://schemas.microsoft.com/office/drawing/2014/main" id="{52EEA263-D4E4-6816-CABB-4A165A4E31EA}"/>
                </a:ext>
              </a:extLst>
            </p:cNvPr>
            <p:cNvSpPr/>
            <p:nvPr/>
          </p:nvSpPr>
          <p:spPr>
            <a:xfrm>
              <a:off x="3570175" y="1737000"/>
              <a:ext cx="16250" cy="14550"/>
            </a:xfrm>
            <a:custGeom>
              <a:avLst/>
              <a:gdLst/>
              <a:ahLst/>
              <a:cxnLst/>
              <a:rect l="l" t="t" r="r" b="b"/>
              <a:pathLst>
                <a:path w="650" h="582" extrusionOk="0">
                  <a:moveTo>
                    <a:pt x="326" y="1"/>
                  </a:moveTo>
                  <a:cubicBezTo>
                    <a:pt x="298" y="1"/>
                    <a:pt x="270" y="5"/>
                    <a:pt x="243" y="13"/>
                  </a:cubicBezTo>
                  <a:cubicBezTo>
                    <a:pt x="86" y="60"/>
                    <a:pt x="0" y="225"/>
                    <a:pt x="55" y="373"/>
                  </a:cubicBezTo>
                  <a:cubicBezTo>
                    <a:pt x="93" y="501"/>
                    <a:pt x="204" y="582"/>
                    <a:pt x="329" y="582"/>
                  </a:cubicBezTo>
                  <a:cubicBezTo>
                    <a:pt x="357" y="582"/>
                    <a:pt x="386" y="578"/>
                    <a:pt x="415" y="569"/>
                  </a:cubicBezTo>
                  <a:cubicBezTo>
                    <a:pt x="571" y="514"/>
                    <a:pt x="650" y="358"/>
                    <a:pt x="603" y="201"/>
                  </a:cubicBezTo>
                  <a:cubicBezTo>
                    <a:pt x="564" y="80"/>
                    <a:pt x="448" y="1"/>
                    <a:pt x="326" y="1"/>
                  </a:cubicBezTo>
                  <a:close/>
                </a:path>
              </a:pathLst>
            </a:custGeom>
            <a:solidFill>
              <a:srgbClr val="2E0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98;p41">
              <a:extLst>
                <a:ext uri="{FF2B5EF4-FFF2-40B4-BE49-F238E27FC236}">
                  <a16:creationId xmlns:a16="http://schemas.microsoft.com/office/drawing/2014/main" id="{FD0670C6-E030-97DA-EE23-285BB2A83C37}"/>
                </a:ext>
              </a:extLst>
            </p:cNvPr>
            <p:cNvSpPr/>
            <p:nvPr/>
          </p:nvSpPr>
          <p:spPr>
            <a:xfrm>
              <a:off x="3566850" y="1748500"/>
              <a:ext cx="20750" cy="7825"/>
            </a:xfrm>
            <a:custGeom>
              <a:avLst/>
              <a:gdLst/>
              <a:ahLst/>
              <a:cxnLst/>
              <a:rect l="l" t="t" r="r" b="b"/>
              <a:pathLst>
                <a:path w="830" h="313" extrusionOk="0">
                  <a:moveTo>
                    <a:pt x="329" y="0"/>
                  </a:moveTo>
                  <a:cubicBezTo>
                    <a:pt x="176" y="0"/>
                    <a:pt x="71" y="50"/>
                    <a:pt x="63" y="54"/>
                  </a:cubicBezTo>
                  <a:cubicBezTo>
                    <a:pt x="16" y="78"/>
                    <a:pt x="0" y="132"/>
                    <a:pt x="16" y="179"/>
                  </a:cubicBezTo>
                  <a:cubicBezTo>
                    <a:pt x="32" y="212"/>
                    <a:pt x="67" y="229"/>
                    <a:pt x="100" y="229"/>
                  </a:cubicBezTo>
                  <a:cubicBezTo>
                    <a:pt x="115" y="229"/>
                    <a:pt x="129" y="226"/>
                    <a:pt x="141" y="218"/>
                  </a:cubicBezTo>
                  <a:cubicBezTo>
                    <a:pt x="149" y="218"/>
                    <a:pt x="221" y="187"/>
                    <a:pt x="329" y="187"/>
                  </a:cubicBezTo>
                  <a:cubicBezTo>
                    <a:pt x="421" y="187"/>
                    <a:pt x="539" y="210"/>
                    <a:pt x="665" y="297"/>
                  </a:cubicBezTo>
                  <a:cubicBezTo>
                    <a:pt x="681" y="312"/>
                    <a:pt x="704" y="312"/>
                    <a:pt x="720" y="312"/>
                  </a:cubicBezTo>
                  <a:cubicBezTo>
                    <a:pt x="751" y="312"/>
                    <a:pt x="783" y="305"/>
                    <a:pt x="798" y="273"/>
                  </a:cubicBezTo>
                  <a:cubicBezTo>
                    <a:pt x="830" y="234"/>
                    <a:pt x="822" y="172"/>
                    <a:pt x="775" y="148"/>
                  </a:cubicBezTo>
                  <a:cubicBezTo>
                    <a:pt x="610" y="33"/>
                    <a:pt x="454" y="0"/>
                    <a:pt x="329" y="0"/>
                  </a:cubicBezTo>
                  <a:close/>
                </a:path>
              </a:pathLst>
            </a:custGeom>
            <a:solidFill>
              <a:srgbClr val="F9A0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99;p41">
              <a:extLst>
                <a:ext uri="{FF2B5EF4-FFF2-40B4-BE49-F238E27FC236}">
                  <a16:creationId xmlns:a16="http://schemas.microsoft.com/office/drawing/2014/main" id="{E5C075DC-024C-E6CD-FC46-876BE6F1B40E}"/>
                </a:ext>
              </a:extLst>
            </p:cNvPr>
            <p:cNvSpPr/>
            <p:nvPr/>
          </p:nvSpPr>
          <p:spPr>
            <a:xfrm>
              <a:off x="3648400" y="1747575"/>
              <a:ext cx="16275" cy="14550"/>
            </a:xfrm>
            <a:custGeom>
              <a:avLst/>
              <a:gdLst/>
              <a:ahLst/>
              <a:cxnLst/>
              <a:rect l="l" t="t" r="r" b="b"/>
              <a:pathLst>
                <a:path w="651" h="582" extrusionOk="0">
                  <a:moveTo>
                    <a:pt x="327" y="0"/>
                  </a:moveTo>
                  <a:cubicBezTo>
                    <a:pt x="299" y="0"/>
                    <a:pt x="271" y="4"/>
                    <a:pt x="244" y="13"/>
                  </a:cubicBezTo>
                  <a:cubicBezTo>
                    <a:pt x="87" y="68"/>
                    <a:pt x="1" y="224"/>
                    <a:pt x="48" y="381"/>
                  </a:cubicBezTo>
                  <a:cubicBezTo>
                    <a:pt x="93" y="502"/>
                    <a:pt x="205" y="581"/>
                    <a:pt x="329" y="581"/>
                  </a:cubicBezTo>
                  <a:cubicBezTo>
                    <a:pt x="358" y="581"/>
                    <a:pt x="387" y="577"/>
                    <a:pt x="416" y="568"/>
                  </a:cubicBezTo>
                  <a:cubicBezTo>
                    <a:pt x="564" y="521"/>
                    <a:pt x="650" y="357"/>
                    <a:pt x="603" y="209"/>
                  </a:cubicBezTo>
                  <a:cubicBezTo>
                    <a:pt x="565" y="81"/>
                    <a:pt x="449" y="0"/>
                    <a:pt x="327" y="0"/>
                  </a:cubicBezTo>
                  <a:close/>
                </a:path>
              </a:pathLst>
            </a:custGeom>
            <a:solidFill>
              <a:srgbClr val="2E0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00;p41">
              <a:extLst>
                <a:ext uri="{FF2B5EF4-FFF2-40B4-BE49-F238E27FC236}">
                  <a16:creationId xmlns:a16="http://schemas.microsoft.com/office/drawing/2014/main" id="{356111F6-B0A7-2F49-F400-88F7099C0639}"/>
                </a:ext>
              </a:extLst>
            </p:cNvPr>
            <p:cNvSpPr/>
            <p:nvPr/>
          </p:nvSpPr>
          <p:spPr>
            <a:xfrm>
              <a:off x="3644900" y="1759125"/>
              <a:ext cx="20950" cy="7950"/>
            </a:xfrm>
            <a:custGeom>
              <a:avLst/>
              <a:gdLst/>
              <a:ahLst/>
              <a:cxnLst/>
              <a:rect l="l" t="t" r="r" b="b"/>
              <a:pathLst>
                <a:path w="838" h="318" extrusionOk="0">
                  <a:moveTo>
                    <a:pt x="343" y="0"/>
                  </a:moveTo>
                  <a:cubicBezTo>
                    <a:pt x="186" y="0"/>
                    <a:pt x="79" y="52"/>
                    <a:pt x="71" y="52"/>
                  </a:cubicBezTo>
                  <a:cubicBezTo>
                    <a:pt x="24" y="75"/>
                    <a:pt x="0" y="130"/>
                    <a:pt x="24" y="177"/>
                  </a:cubicBezTo>
                  <a:cubicBezTo>
                    <a:pt x="41" y="211"/>
                    <a:pt x="75" y="233"/>
                    <a:pt x="110" y="233"/>
                  </a:cubicBezTo>
                  <a:cubicBezTo>
                    <a:pt x="123" y="233"/>
                    <a:pt x="136" y="230"/>
                    <a:pt x="149" y="224"/>
                  </a:cubicBezTo>
                  <a:cubicBezTo>
                    <a:pt x="157" y="220"/>
                    <a:pt x="228" y="186"/>
                    <a:pt x="335" y="186"/>
                  </a:cubicBezTo>
                  <a:cubicBezTo>
                    <a:pt x="427" y="186"/>
                    <a:pt x="546" y="211"/>
                    <a:pt x="673" y="302"/>
                  </a:cubicBezTo>
                  <a:cubicBezTo>
                    <a:pt x="689" y="310"/>
                    <a:pt x="712" y="318"/>
                    <a:pt x="728" y="318"/>
                  </a:cubicBezTo>
                  <a:cubicBezTo>
                    <a:pt x="759" y="318"/>
                    <a:pt x="790" y="302"/>
                    <a:pt x="806" y="279"/>
                  </a:cubicBezTo>
                  <a:cubicBezTo>
                    <a:pt x="837" y="232"/>
                    <a:pt x="822" y="177"/>
                    <a:pt x="783" y="146"/>
                  </a:cubicBezTo>
                  <a:cubicBezTo>
                    <a:pt x="621" y="32"/>
                    <a:pt x="467" y="0"/>
                    <a:pt x="343" y="0"/>
                  </a:cubicBezTo>
                  <a:close/>
                </a:path>
              </a:pathLst>
            </a:custGeom>
            <a:solidFill>
              <a:srgbClr val="F9A0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01;p41">
              <a:extLst>
                <a:ext uri="{FF2B5EF4-FFF2-40B4-BE49-F238E27FC236}">
                  <a16:creationId xmlns:a16="http://schemas.microsoft.com/office/drawing/2014/main" id="{2544D282-1C54-F59F-6220-C4B2368C441E}"/>
                </a:ext>
              </a:extLst>
            </p:cNvPr>
            <p:cNvSpPr/>
            <p:nvPr/>
          </p:nvSpPr>
          <p:spPr>
            <a:xfrm>
              <a:off x="3533000" y="1652025"/>
              <a:ext cx="6100" cy="6300"/>
            </a:xfrm>
            <a:custGeom>
              <a:avLst/>
              <a:gdLst/>
              <a:ahLst/>
              <a:cxnLst/>
              <a:rect l="l" t="t" r="r" b="b"/>
              <a:pathLst>
                <a:path w="244" h="252" extrusionOk="0">
                  <a:moveTo>
                    <a:pt x="118" y="1"/>
                  </a:moveTo>
                  <a:cubicBezTo>
                    <a:pt x="55" y="1"/>
                    <a:pt x="1" y="56"/>
                    <a:pt x="1" y="126"/>
                  </a:cubicBezTo>
                  <a:cubicBezTo>
                    <a:pt x="1" y="197"/>
                    <a:pt x="55" y="251"/>
                    <a:pt x="118" y="251"/>
                  </a:cubicBezTo>
                  <a:cubicBezTo>
                    <a:pt x="188" y="251"/>
                    <a:pt x="243" y="197"/>
                    <a:pt x="243" y="126"/>
                  </a:cubicBezTo>
                  <a:cubicBezTo>
                    <a:pt x="243" y="56"/>
                    <a:pt x="188" y="1"/>
                    <a:pt x="118" y="1"/>
                  </a:cubicBezTo>
                  <a:close/>
                </a:path>
              </a:pathLst>
            </a:custGeom>
            <a:solidFill>
              <a:srgbClr val="F9A0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02;p41">
              <a:extLst>
                <a:ext uri="{FF2B5EF4-FFF2-40B4-BE49-F238E27FC236}">
                  <a16:creationId xmlns:a16="http://schemas.microsoft.com/office/drawing/2014/main" id="{002047B3-66EE-43A2-D6F4-7328E52F53D0}"/>
                </a:ext>
              </a:extLst>
            </p:cNvPr>
            <p:cNvSpPr/>
            <p:nvPr/>
          </p:nvSpPr>
          <p:spPr>
            <a:xfrm>
              <a:off x="3522050" y="1673950"/>
              <a:ext cx="6275" cy="6275"/>
            </a:xfrm>
            <a:custGeom>
              <a:avLst/>
              <a:gdLst/>
              <a:ahLst/>
              <a:cxnLst/>
              <a:rect l="l" t="t" r="r" b="b"/>
              <a:pathLst>
                <a:path w="251" h="251" extrusionOk="0">
                  <a:moveTo>
                    <a:pt x="126" y="0"/>
                  </a:moveTo>
                  <a:cubicBezTo>
                    <a:pt x="55" y="0"/>
                    <a:pt x="0" y="55"/>
                    <a:pt x="0" y="125"/>
                  </a:cubicBezTo>
                  <a:cubicBezTo>
                    <a:pt x="0" y="196"/>
                    <a:pt x="55" y="251"/>
                    <a:pt x="126" y="251"/>
                  </a:cubicBezTo>
                  <a:cubicBezTo>
                    <a:pt x="188" y="251"/>
                    <a:pt x="251" y="196"/>
                    <a:pt x="251" y="125"/>
                  </a:cubicBezTo>
                  <a:cubicBezTo>
                    <a:pt x="251" y="55"/>
                    <a:pt x="188" y="0"/>
                    <a:pt x="126" y="0"/>
                  </a:cubicBezTo>
                  <a:close/>
                </a:path>
              </a:pathLst>
            </a:custGeom>
            <a:solidFill>
              <a:srgbClr val="F9A0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03;p41">
              <a:extLst>
                <a:ext uri="{FF2B5EF4-FFF2-40B4-BE49-F238E27FC236}">
                  <a16:creationId xmlns:a16="http://schemas.microsoft.com/office/drawing/2014/main" id="{76B63F31-B02A-610B-7756-25C404557C20}"/>
                </a:ext>
              </a:extLst>
            </p:cNvPr>
            <p:cNvSpPr/>
            <p:nvPr/>
          </p:nvSpPr>
          <p:spPr>
            <a:xfrm>
              <a:off x="3543375" y="1667875"/>
              <a:ext cx="6075" cy="6100"/>
            </a:xfrm>
            <a:custGeom>
              <a:avLst/>
              <a:gdLst/>
              <a:ahLst/>
              <a:cxnLst/>
              <a:rect l="l" t="t" r="r" b="b"/>
              <a:pathLst>
                <a:path w="243" h="244" extrusionOk="0">
                  <a:moveTo>
                    <a:pt x="118" y="1"/>
                  </a:moveTo>
                  <a:cubicBezTo>
                    <a:pt x="55" y="1"/>
                    <a:pt x="0" y="55"/>
                    <a:pt x="0" y="126"/>
                  </a:cubicBezTo>
                  <a:cubicBezTo>
                    <a:pt x="0" y="188"/>
                    <a:pt x="55" y="243"/>
                    <a:pt x="118" y="243"/>
                  </a:cubicBezTo>
                  <a:cubicBezTo>
                    <a:pt x="188" y="243"/>
                    <a:pt x="243" y="188"/>
                    <a:pt x="243" y="126"/>
                  </a:cubicBezTo>
                  <a:cubicBezTo>
                    <a:pt x="243" y="55"/>
                    <a:pt x="188" y="1"/>
                    <a:pt x="118" y="1"/>
                  </a:cubicBezTo>
                  <a:close/>
                </a:path>
              </a:pathLst>
            </a:custGeom>
            <a:solidFill>
              <a:srgbClr val="F9A0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04;p41">
              <a:extLst>
                <a:ext uri="{FF2B5EF4-FFF2-40B4-BE49-F238E27FC236}">
                  <a16:creationId xmlns:a16="http://schemas.microsoft.com/office/drawing/2014/main" id="{DDC6F514-3E3F-90C3-1F00-735F06C193C2}"/>
                </a:ext>
              </a:extLst>
            </p:cNvPr>
            <p:cNvSpPr/>
            <p:nvPr/>
          </p:nvSpPr>
          <p:spPr>
            <a:xfrm>
              <a:off x="3680100" y="1650250"/>
              <a:ext cx="4725" cy="4575"/>
            </a:xfrm>
            <a:custGeom>
              <a:avLst/>
              <a:gdLst/>
              <a:ahLst/>
              <a:cxnLst/>
              <a:rect l="l" t="t" r="r" b="b"/>
              <a:pathLst>
                <a:path w="189" h="183" extrusionOk="0">
                  <a:moveTo>
                    <a:pt x="96" y="0"/>
                  </a:moveTo>
                  <a:cubicBezTo>
                    <a:pt x="54" y="0"/>
                    <a:pt x="15" y="30"/>
                    <a:pt x="8" y="72"/>
                  </a:cubicBezTo>
                  <a:cubicBezTo>
                    <a:pt x="1" y="127"/>
                    <a:pt x="32" y="166"/>
                    <a:pt x="79" y="181"/>
                  </a:cubicBezTo>
                  <a:cubicBezTo>
                    <a:pt x="84" y="182"/>
                    <a:pt x="88" y="183"/>
                    <a:pt x="93" y="183"/>
                  </a:cubicBezTo>
                  <a:cubicBezTo>
                    <a:pt x="135" y="183"/>
                    <a:pt x="173" y="153"/>
                    <a:pt x="181" y="111"/>
                  </a:cubicBezTo>
                  <a:cubicBezTo>
                    <a:pt x="188" y="56"/>
                    <a:pt x="157" y="17"/>
                    <a:pt x="110" y="2"/>
                  </a:cubicBezTo>
                  <a:cubicBezTo>
                    <a:pt x="105" y="1"/>
                    <a:pt x="100" y="0"/>
                    <a:pt x="96" y="0"/>
                  </a:cubicBezTo>
                  <a:close/>
                </a:path>
              </a:pathLst>
            </a:custGeom>
            <a:solidFill>
              <a:srgbClr val="F9A0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05;p41">
              <a:extLst>
                <a:ext uri="{FF2B5EF4-FFF2-40B4-BE49-F238E27FC236}">
                  <a16:creationId xmlns:a16="http://schemas.microsoft.com/office/drawing/2014/main" id="{40EC4C36-15D8-41FB-2D3B-E214699CEE5A}"/>
                </a:ext>
              </a:extLst>
            </p:cNvPr>
            <p:cNvSpPr/>
            <p:nvPr/>
          </p:nvSpPr>
          <p:spPr>
            <a:xfrm>
              <a:off x="3666225" y="1639875"/>
              <a:ext cx="4700" cy="4400"/>
            </a:xfrm>
            <a:custGeom>
              <a:avLst/>
              <a:gdLst/>
              <a:ahLst/>
              <a:cxnLst/>
              <a:rect l="l" t="t" r="r" b="b"/>
              <a:pathLst>
                <a:path w="188" h="176" extrusionOk="0">
                  <a:moveTo>
                    <a:pt x="95" y="1"/>
                  </a:moveTo>
                  <a:cubicBezTo>
                    <a:pt x="53" y="1"/>
                    <a:pt x="15" y="30"/>
                    <a:pt x="8" y="72"/>
                  </a:cubicBezTo>
                  <a:cubicBezTo>
                    <a:pt x="0" y="119"/>
                    <a:pt x="31" y="166"/>
                    <a:pt x="78" y="174"/>
                  </a:cubicBezTo>
                  <a:cubicBezTo>
                    <a:pt x="83" y="175"/>
                    <a:pt x="88" y="175"/>
                    <a:pt x="93" y="175"/>
                  </a:cubicBezTo>
                  <a:cubicBezTo>
                    <a:pt x="134" y="175"/>
                    <a:pt x="173" y="146"/>
                    <a:pt x="180" y="104"/>
                  </a:cubicBezTo>
                  <a:cubicBezTo>
                    <a:pt x="188" y="57"/>
                    <a:pt x="157" y="10"/>
                    <a:pt x="110" y="2"/>
                  </a:cubicBezTo>
                  <a:cubicBezTo>
                    <a:pt x="105" y="1"/>
                    <a:pt x="100" y="1"/>
                    <a:pt x="95" y="1"/>
                  </a:cubicBezTo>
                  <a:close/>
                </a:path>
              </a:pathLst>
            </a:custGeom>
            <a:solidFill>
              <a:srgbClr val="F9A0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06;p41">
              <a:extLst>
                <a:ext uri="{FF2B5EF4-FFF2-40B4-BE49-F238E27FC236}">
                  <a16:creationId xmlns:a16="http://schemas.microsoft.com/office/drawing/2014/main" id="{EE6C0AA7-8C2F-6ED9-3D83-A0405F086442}"/>
                </a:ext>
              </a:extLst>
            </p:cNvPr>
            <p:cNvSpPr/>
            <p:nvPr/>
          </p:nvSpPr>
          <p:spPr>
            <a:xfrm>
              <a:off x="3667775" y="1655525"/>
              <a:ext cx="4725" cy="4400"/>
            </a:xfrm>
            <a:custGeom>
              <a:avLst/>
              <a:gdLst/>
              <a:ahLst/>
              <a:cxnLst/>
              <a:rect l="l" t="t" r="r" b="b"/>
              <a:pathLst>
                <a:path w="189" h="176" extrusionOk="0">
                  <a:moveTo>
                    <a:pt x="96" y="1"/>
                  </a:moveTo>
                  <a:cubicBezTo>
                    <a:pt x="54" y="1"/>
                    <a:pt x="15" y="30"/>
                    <a:pt x="8" y="72"/>
                  </a:cubicBezTo>
                  <a:cubicBezTo>
                    <a:pt x="1" y="119"/>
                    <a:pt x="32" y="166"/>
                    <a:pt x="79" y="174"/>
                  </a:cubicBezTo>
                  <a:cubicBezTo>
                    <a:pt x="84" y="175"/>
                    <a:pt x="89" y="175"/>
                    <a:pt x="93" y="175"/>
                  </a:cubicBezTo>
                  <a:cubicBezTo>
                    <a:pt x="135" y="175"/>
                    <a:pt x="174" y="146"/>
                    <a:pt x="181" y="103"/>
                  </a:cubicBezTo>
                  <a:cubicBezTo>
                    <a:pt x="188" y="57"/>
                    <a:pt x="157" y="10"/>
                    <a:pt x="110" y="2"/>
                  </a:cubicBezTo>
                  <a:cubicBezTo>
                    <a:pt x="105" y="1"/>
                    <a:pt x="100" y="1"/>
                    <a:pt x="96" y="1"/>
                  </a:cubicBezTo>
                  <a:close/>
                </a:path>
              </a:pathLst>
            </a:custGeom>
            <a:solidFill>
              <a:srgbClr val="F9A0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07;p41">
              <a:extLst>
                <a:ext uri="{FF2B5EF4-FFF2-40B4-BE49-F238E27FC236}">
                  <a16:creationId xmlns:a16="http://schemas.microsoft.com/office/drawing/2014/main" id="{A4D32FD5-A4CF-B145-879F-ACA5C4C6C3D5}"/>
                </a:ext>
              </a:extLst>
            </p:cNvPr>
            <p:cNvSpPr/>
            <p:nvPr/>
          </p:nvSpPr>
          <p:spPr>
            <a:xfrm>
              <a:off x="3652325" y="1847625"/>
              <a:ext cx="4725" cy="4375"/>
            </a:xfrm>
            <a:custGeom>
              <a:avLst/>
              <a:gdLst/>
              <a:ahLst/>
              <a:cxnLst/>
              <a:rect l="l" t="t" r="r" b="b"/>
              <a:pathLst>
                <a:path w="189" h="175" extrusionOk="0">
                  <a:moveTo>
                    <a:pt x="96" y="0"/>
                  </a:moveTo>
                  <a:cubicBezTo>
                    <a:pt x="54" y="0"/>
                    <a:pt x="15" y="30"/>
                    <a:pt x="8" y="72"/>
                  </a:cubicBezTo>
                  <a:cubicBezTo>
                    <a:pt x="0" y="119"/>
                    <a:pt x="32" y="166"/>
                    <a:pt x="79" y="173"/>
                  </a:cubicBezTo>
                  <a:cubicBezTo>
                    <a:pt x="84" y="174"/>
                    <a:pt x="88" y="175"/>
                    <a:pt x="93" y="175"/>
                  </a:cubicBezTo>
                  <a:cubicBezTo>
                    <a:pt x="135" y="175"/>
                    <a:pt x="173" y="145"/>
                    <a:pt x="180" y="103"/>
                  </a:cubicBezTo>
                  <a:cubicBezTo>
                    <a:pt x="188" y="56"/>
                    <a:pt x="157" y="9"/>
                    <a:pt x="110" y="1"/>
                  </a:cubicBezTo>
                  <a:cubicBezTo>
                    <a:pt x="105" y="1"/>
                    <a:pt x="100" y="0"/>
                    <a:pt x="96" y="0"/>
                  </a:cubicBezTo>
                  <a:close/>
                </a:path>
              </a:pathLst>
            </a:custGeom>
            <a:solidFill>
              <a:srgbClr val="F9A0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08;p41">
              <a:extLst>
                <a:ext uri="{FF2B5EF4-FFF2-40B4-BE49-F238E27FC236}">
                  <a16:creationId xmlns:a16="http://schemas.microsoft.com/office/drawing/2014/main" id="{25494652-0CC2-B446-71FB-D41FA33699DF}"/>
                </a:ext>
              </a:extLst>
            </p:cNvPr>
            <p:cNvSpPr/>
            <p:nvPr/>
          </p:nvSpPr>
          <p:spPr>
            <a:xfrm>
              <a:off x="3638250" y="1837250"/>
              <a:ext cx="4900" cy="4375"/>
            </a:xfrm>
            <a:custGeom>
              <a:avLst/>
              <a:gdLst/>
              <a:ahLst/>
              <a:cxnLst/>
              <a:rect l="l" t="t" r="r" b="b"/>
              <a:pathLst>
                <a:path w="196" h="175" extrusionOk="0">
                  <a:moveTo>
                    <a:pt x="101" y="0"/>
                  </a:moveTo>
                  <a:cubicBezTo>
                    <a:pt x="55" y="0"/>
                    <a:pt x="22" y="30"/>
                    <a:pt x="8" y="72"/>
                  </a:cubicBezTo>
                  <a:cubicBezTo>
                    <a:pt x="0" y="119"/>
                    <a:pt x="31" y="166"/>
                    <a:pt x="78" y="174"/>
                  </a:cubicBezTo>
                  <a:cubicBezTo>
                    <a:pt x="84" y="175"/>
                    <a:pt x="89" y="175"/>
                    <a:pt x="95" y="175"/>
                  </a:cubicBezTo>
                  <a:cubicBezTo>
                    <a:pt x="141" y="175"/>
                    <a:pt x="174" y="145"/>
                    <a:pt x="188" y="103"/>
                  </a:cubicBezTo>
                  <a:cubicBezTo>
                    <a:pt x="196" y="56"/>
                    <a:pt x="164" y="9"/>
                    <a:pt x="117" y="2"/>
                  </a:cubicBezTo>
                  <a:cubicBezTo>
                    <a:pt x="112" y="1"/>
                    <a:pt x="106" y="0"/>
                    <a:pt x="101" y="0"/>
                  </a:cubicBezTo>
                  <a:close/>
                </a:path>
              </a:pathLst>
            </a:custGeom>
            <a:solidFill>
              <a:srgbClr val="F9A0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09;p41">
              <a:extLst>
                <a:ext uri="{FF2B5EF4-FFF2-40B4-BE49-F238E27FC236}">
                  <a16:creationId xmlns:a16="http://schemas.microsoft.com/office/drawing/2014/main" id="{B75AA9FA-97DE-AB8A-5C53-0B15969696FB}"/>
                </a:ext>
              </a:extLst>
            </p:cNvPr>
            <p:cNvSpPr/>
            <p:nvPr/>
          </p:nvSpPr>
          <p:spPr>
            <a:xfrm>
              <a:off x="3639800" y="1852900"/>
              <a:ext cx="4925" cy="4375"/>
            </a:xfrm>
            <a:custGeom>
              <a:avLst/>
              <a:gdLst/>
              <a:ahLst/>
              <a:cxnLst/>
              <a:rect l="l" t="t" r="r" b="b"/>
              <a:pathLst>
                <a:path w="197" h="175" extrusionOk="0">
                  <a:moveTo>
                    <a:pt x="104" y="0"/>
                  </a:moveTo>
                  <a:cubicBezTo>
                    <a:pt x="62" y="0"/>
                    <a:pt x="23" y="30"/>
                    <a:pt x="16" y="72"/>
                  </a:cubicBezTo>
                  <a:cubicBezTo>
                    <a:pt x="1" y="119"/>
                    <a:pt x="32" y="166"/>
                    <a:pt x="87" y="174"/>
                  </a:cubicBezTo>
                  <a:cubicBezTo>
                    <a:pt x="92" y="175"/>
                    <a:pt x="96" y="175"/>
                    <a:pt x="101" y="175"/>
                  </a:cubicBezTo>
                  <a:cubicBezTo>
                    <a:pt x="142" y="175"/>
                    <a:pt x="174" y="145"/>
                    <a:pt x="188" y="103"/>
                  </a:cubicBezTo>
                  <a:cubicBezTo>
                    <a:pt x="196" y="56"/>
                    <a:pt x="165" y="9"/>
                    <a:pt x="118" y="2"/>
                  </a:cubicBezTo>
                  <a:cubicBezTo>
                    <a:pt x="113" y="1"/>
                    <a:pt x="108" y="0"/>
                    <a:pt x="104" y="0"/>
                  </a:cubicBezTo>
                  <a:close/>
                </a:path>
              </a:pathLst>
            </a:custGeom>
            <a:solidFill>
              <a:srgbClr val="F9A0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10;p41">
              <a:extLst>
                <a:ext uri="{FF2B5EF4-FFF2-40B4-BE49-F238E27FC236}">
                  <a16:creationId xmlns:a16="http://schemas.microsoft.com/office/drawing/2014/main" id="{31DBF254-9614-FD72-8763-0CCAF9DF2D4B}"/>
                </a:ext>
              </a:extLst>
            </p:cNvPr>
            <p:cNvSpPr/>
            <p:nvPr/>
          </p:nvSpPr>
          <p:spPr>
            <a:xfrm>
              <a:off x="3565675" y="1775775"/>
              <a:ext cx="71025" cy="28775"/>
            </a:xfrm>
            <a:custGeom>
              <a:avLst/>
              <a:gdLst/>
              <a:ahLst/>
              <a:cxnLst/>
              <a:rect l="l" t="t" r="r" b="b"/>
              <a:pathLst>
                <a:path w="2841" h="1151" extrusionOk="0">
                  <a:moveTo>
                    <a:pt x="1265" y="0"/>
                  </a:moveTo>
                  <a:cubicBezTo>
                    <a:pt x="762" y="0"/>
                    <a:pt x="375" y="180"/>
                    <a:pt x="204" y="372"/>
                  </a:cubicBezTo>
                  <a:cubicBezTo>
                    <a:pt x="0" y="591"/>
                    <a:pt x="47" y="794"/>
                    <a:pt x="204" y="872"/>
                  </a:cubicBezTo>
                  <a:cubicBezTo>
                    <a:pt x="360" y="966"/>
                    <a:pt x="571" y="966"/>
                    <a:pt x="783" y="982"/>
                  </a:cubicBezTo>
                  <a:cubicBezTo>
                    <a:pt x="994" y="990"/>
                    <a:pt x="1213" y="1005"/>
                    <a:pt x="1393" y="1021"/>
                  </a:cubicBezTo>
                  <a:cubicBezTo>
                    <a:pt x="1581" y="1044"/>
                    <a:pt x="1792" y="1068"/>
                    <a:pt x="1995" y="1107"/>
                  </a:cubicBezTo>
                  <a:cubicBezTo>
                    <a:pt x="2130" y="1127"/>
                    <a:pt x="2265" y="1150"/>
                    <a:pt x="2389" y="1150"/>
                  </a:cubicBezTo>
                  <a:cubicBezTo>
                    <a:pt x="2460" y="1150"/>
                    <a:pt x="2528" y="1143"/>
                    <a:pt x="2590" y="1123"/>
                  </a:cubicBezTo>
                  <a:cubicBezTo>
                    <a:pt x="2754" y="1076"/>
                    <a:pt x="2841" y="888"/>
                    <a:pt x="2684" y="622"/>
                  </a:cubicBezTo>
                  <a:cubicBezTo>
                    <a:pt x="2528" y="372"/>
                    <a:pt x="2097" y="74"/>
                    <a:pt x="1487" y="12"/>
                  </a:cubicBezTo>
                  <a:cubicBezTo>
                    <a:pt x="1411" y="4"/>
                    <a:pt x="1336" y="0"/>
                    <a:pt x="1265" y="0"/>
                  </a:cubicBezTo>
                  <a:close/>
                </a:path>
              </a:pathLst>
            </a:custGeom>
            <a:solidFill>
              <a:schemeClr val="accent2">
                <a:lumMod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11;p41">
              <a:extLst>
                <a:ext uri="{FF2B5EF4-FFF2-40B4-BE49-F238E27FC236}">
                  <a16:creationId xmlns:a16="http://schemas.microsoft.com/office/drawing/2014/main" id="{275CB59A-0455-B8BB-AA15-C1E5430AC03D}"/>
                </a:ext>
              </a:extLst>
            </p:cNvPr>
            <p:cNvSpPr/>
            <p:nvPr/>
          </p:nvSpPr>
          <p:spPr>
            <a:xfrm>
              <a:off x="3604200" y="1731500"/>
              <a:ext cx="33475" cy="47325"/>
            </a:xfrm>
            <a:custGeom>
              <a:avLst/>
              <a:gdLst/>
              <a:ahLst/>
              <a:cxnLst/>
              <a:rect l="l" t="t" r="r" b="b"/>
              <a:pathLst>
                <a:path w="1339" h="1893" extrusionOk="0">
                  <a:moveTo>
                    <a:pt x="678" y="1"/>
                  </a:moveTo>
                  <a:cubicBezTo>
                    <a:pt x="666" y="1"/>
                    <a:pt x="654" y="3"/>
                    <a:pt x="642" y="6"/>
                  </a:cubicBezTo>
                  <a:cubicBezTo>
                    <a:pt x="595" y="30"/>
                    <a:pt x="572" y="85"/>
                    <a:pt x="595" y="132"/>
                  </a:cubicBezTo>
                  <a:lnTo>
                    <a:pt x="1112" y="1337"/>
                  </a:lnTo>
                  <a:cubicBezTo>
                    <a:pt x="1143" y="1399"/>
                    <a:pt x="1135" y="1462"/>
                    <a:pt x="1096" y="1517"/>
                  </a:cubicBezTo>
                  <a:cubicBezTo>
                    <a:pt x="1028" y="1614"/>
                    <a:pt x="845" y="1705"/>
                    <a:pt x="581" y="1705"/>
                  </a:cubicBezTo>
                  <a:cubicBezTo>
                    <a:pt x="570" y="1705"/>
                    <a:pt x="559" y="1705"/>
                    <a:pt x="548" y="1704"/>
                  </a:cubicBezTo>
                  <a:cubicBezTo>
                    <a:pt x="415" y="1697"/>
                    <a:pt x="275" y="1681"/>
                    <a:pt x="118" y="1650"/>
                  </a:cubicBezTo>
                  <a:cubicBezTo>
                    <a:pt x="111" y="1647"/>
                    <a:pt x="103" y="1646"/>
                    <a:pt x="96" y="1646"/>
                  </a:cubicBezTo>
                  <a:cubicBezTo>
                    <a:pt x="55" y="1646"/>
                    <a:pt x="15" y="1680"/>
                    <a:pt x="8" y="1720"/>
                  </a:cubicBezTo>
                  <a:cubicBezTo>
                    <a:pt x="1" y="1775"/>
                    <a:pt x="32" y="1822"/>
                    <a:pt x="87" y="1830"/>
                  </a:cubicBezTo>
                  <a:cubicBezTo>
                    <a:pt x="243" y="1861"/>
                    <a:pt x="400" y="1884"/>
                    <a:pt x="533" y="1892"/>
                  </a:cubicBezTo>
                  <a:lnTo>
                    <a:pt x="595" y="1892"/>
                  </a:lnTo>
                  <a:cubicBezTo>
                    <a:pt x="885" y="1892"/>
                    <a:pt x="1135" y="1790"/>
                    <a:pt x="1253" y="1618"/>
                  </a:cubicBezTo>
                  <a:cubicBezTo>
                    <a:pt x="1323" y="1517"/>
                    <a:pt x="1339" y="1384"/>
                    <a:pt x="1284" y="1266"/>
                  </a:cubicBezTo>
                  <a:lnTo>
                    <a:pt x="767" y="53"/>
                  </a:lnTo>
                  <a:cubicBezTo>
                    <a:pt x="750" y="18"/>
                    <a:pt x="715" y="1"/>
                    <a:pt x="678" y="1"/>
                  </a:cubicBezTo>
                  <a:close/>
                </a:path>
              </a:pathLst>
            </a:custGeom>
            <a:solidFill>
              <a:srgbClr val="F9A0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12;p41">
              <a:extLst>
                <a:ext uri="{FF2B5EF4-FFF2-40B4-BE49-F238E27FC236}">
                  <a16:creationId xmlns:a16="http://schemas.microsoft.com/office/drawing/2014/main" id="{73D1E4FB-383E-DAC8-5231-14261AD0F743}"/>
                </a:ext>
              </a:extLst>
            </p:cNvPr>
            <p:cNvSpPr/>
            <p:nvPr/>
          </p:nvSpPr>
          <p:spPr>
            <a:xfrm>
              <a:off x="3566450" y="1800675"/>
              <a:ext cx="42875" cy="18825"/>
            </a:xfrm>
            <a:custGeom>
              <a:avLst/>
              <a:gdLst/>
              <a:ahLst/>
              <a:cxnLst/>
              <a:rect l="l" t="t" r="r" b="b"/>
              <a:pathLst>
                <a:path w="1715" h="753" extrusionOk="0">
                  <a:moveTo>
                    <a:pt x="124" y="0"/>
                  </a:moveTo>
                  <a:cubicBezTo>
                    <a:pt x="81" y="0"/>
                    <a:pt x="39" y="24"/>
                    <a:pt x="32" y="72"/>
                  </a:cubicBezTo>
                  <a:cubicBezTo>
                    <a:pt x="1" y="189"/>
                    <a:pt x="24" y="307"/>
                    <a:pt x="87" y="408"/>
                  </a:cubicBezTo>
                  <a:cubicBezTo>
                    <a:pt x="157" y="502"/>
                    <a:pt x="259" y="565"/>
                    <a:pt x="376" y="581"/>
                  </a:cubicBezTo>
                  <a:lnTo>
                    <a:pt x="1597" y="753"/>
                  </a:lnTo>
                  <a:lnTo>
                    <a:pt x="1612" y="753"/>
                  </a:lnTo>
                  <a:cubicBezTo>
                    <a:pt x="1659" y="753"/>
                    <a:pt x="1698" y="721"/>
                    <a:pt x="1706" y="674"/>
                  </a:cubicBezTo>
                  <a:cubicBezTo>
                    <a:pt x="1714" y="627"/>
                    <a:pt x="1675" y="573"/>
                    <a:pt x="1628" y="573"/>
                  </a:cubicBezTo>
                  <a:lnTo>
                    <a:pt x="407" y="401"/>
                  </a:lnTo>
                  <a:cubicBezTo>
                    <a:pt x="337" y="393"/>
                    <a:pt x="282" y="354"/>
                    <a:pt x="243" y="299"/>
                  </a:cubicBezTo>
                  <a:cubicBezTo>
                    <a:pt x="204" y="244"/>
                    <a:pt x="196" y="181"/>
                    <a:pt x="212" y="111"/>
                  </a:cubicBezTo>
                  <a:cubicBezTo>
                    <a:pt x="220" y="64"/>
                    <a:pt x="188" y="17"/>
                    <a:pt x="141" y="1"/>
                  </a:cubicBezTo>
                  <a:cubicBezTo>
                    <a:pt x="136" y="1"/>
                    <a:pt x="130" y="0"/>
                    <a:pt x="124" y="0"/>
                  </a:cubicBezTo>
                  <a:close/>
                </a:path>
              </a:pathLst>
            </a:custGeom>
            <a:solidFill>
              <a:srgbClr val="F9A0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13;p41">
              <a:extLst>
                <a:ext uri="{FF2B5EF4-FFF2-40B4-BE49-F238E27FC236}">
                  <a16:creationId xmlns:a16="http://schemas.microsoft.com/office/drawing/2014/main" id="{6458DCA8-D6F6-61E0-585A-244E5A883D6B}"/>
                </a:ext>
              </a:extLst>
            </p:cNvPr>
            <p:cNvSpPr/>
            <p:nvPr/>
          </p:nvSpPr>
          <p:spPr>
            <a:xfrm>
              <a:off x="3554725" y="1973025"/>
              <a:ext cx="1775" cy="825"/>
            </a:xfrm>
            <a:custGeom>
              <a:avLst/>
              <a:gdLst/>
              <a:ahLst/>
              <a:cxnLst/>
              <a:rect l="l" t="t" r="r" b="b"/>
              <a:pathLst>
                <a:path w="71" h="33" extrusionOk="0">
                  <a:moveTo>
                    <a:pt x="0" y="1"/>
                  </a:moveTo>
                  <a:lnTo>
                    <a:pt x="24" y="32"/>
                  </a:lnTo>
                  <a:lnTo>
                    <a:pt x="70" y="9"/>
                  </a:lnTo>
                  <a:lnTo>
                    <a:pt x="0" y="1"/>
                  </a:lnTo>
                  <a:close/>
                </a:path>
              </a:pathLst>
            </a:custGeom>
            <a:solidFill>
              <a:srgbClr val="556C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14;p41">
              <a:extLst>
                <a:ext uri="{FF2B5EF4-FFF2-40B4-BE49-F238E27FC236}">
                  <a16:creationId xmlns:a16="http://schemas.microsoft.com/office/drawing/2014/main" id="{7045523D-DB37-7770-D97D-6E61413D54E3}"/>
                </a:ext>
              </a:extLst>
            </p:cNvPr>
            <p:cNvSpPr/>
            <p:nvPr/>
          </p:nvSpPr>
          <p:spPr>
            <a:xfrm>
              <a:off x="3505800" y="1973825"/>
              <a:ext cx="82000" cy="86300"/>
            </a:xfrm>
            <a:custGeom>
              <a:avLst/>
              <a:gdLst/>
              <a:ahLst/>
              <a:cxnLst/>
              <a:rect l="l" t="t" r="r" b="b"/>
              <a:pathLst>
                <a:path w="3280" h="3452" extrusionOk="0">
                  <a:moveTo>
                    <a:pt x="1981" y="0"/>
                  </a:moveTo>
                  <a:lnTo>
                    <a:pt x="204" y="1322"/>
                  </a:lnTo>
                  <a:cubicBezTo>
                    <a:pt x="142" y="1369"/>
                    <a:pt x="71" y="1393"/>
                    <a:pt x="1" y="1393"/>
                  </a:cubicBezTo>
                  <a:lnTo>
                    <a:pt x="165" y="2269"/>
                  </a:lnTo>
                  <a:cubicBezTo>
                    <a:pt x="306" y="3028"/>
                    <a:pt x="948" y="3451"/>
                    <a:pt x="1595" y="3451"/>
                  </a:cubicBezTo>
                  <a:cubicBezTo>
                    <a:pt x="2062" y="3451"/>
                    <a:pt x="2532" y="3230"/>
                    <a:pt x="2818" y="2754"/>
                  </a:cubicBezTo>
                  <a:lnTo>
                    <a:pt x="3279" y="1995"/>
                  </a:lnTo>
                  <a:cubicBezTo>
                    <a:pt x="3193" y="1980"/>
                    <a:pt x="3107" y="1925"/>
                    <a:pt x="3052" y="1839"/>
                  </a:cubicBezTo>
                  <a:lnTo>
                    <a:pt x="1981" y="0"/>
                  </a:lnTo>
                  <a:close/>
                </a:path>
              </a:pathLst>
            </a:custGeom>
            <a:solidFill>
              <a:schemeClr val="bg1">
                <a:lumMod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15;p41">
              <a:extLst>
                <a:ext uri="{FF2B5EF4-FFF2-40B4-BE49-F238E27FC236}">
                  <a16:creationId xmlns:a16="http://schemas.microsoft.com/office/drawing/2014/main" id="{D1BDEC60-8202-2C7C-8F5A-C5FE685F7F4B}"/>
                </a:ext>
              </a:extLst>
            </p:cNvPr>
            <p:cNvSpPr/>
            <p:nvPr/>
          </p:nvSpPr>
          <p:spPr>
            <a:xfrm>
              <a:off x="3555300" y="1927475"/>
              <a:ext cx="82275" cy="96350"/>
            </a:xfrm>
            <a:custGeom>
              <a:avLst/>
              <a:gdLst/>
              <a:ahLst/>
              <a:cxnLst/>
              <a:rect l="l" t="t" r="r" b="b"/>
              <a:pathLst>
                <a:path w="3291" h="3854" extrusionOk="0">
                  <a:moveTo>
                    <a:pt x="2930" y="1"/>
                  </a:moveTo>
                  <a:cubicBezTo>
                    <a:pt x="2868" y="1"/>
                    <a:pt x="2805" y="18"/>
                    <a:pt x="2747" y="55"/>
                  </a:cubicBezTo>
                  <a:lnTo>
                    <a:pt x="47" y="1831"/>
                  </a:lnTo>
                  <a:lnTo>
                    <a:pt x="1" y="1854"/>
                  </a:lnTo>
                  <a:lnTo>
                    <a:pt x="1072" y="3693"/>
                  </a:lnTo>
                  <a:cubicBezTo>
                    <a:pt x="1127" y="3779"/>
                    <a:pt x="1213" y="3834"/>
                    <a:pt x="1299" y="3849"/>
                  </a:cubicBezTo>
                  <a:cubicBezTo>
                    <a:pt x="1317" y="3852"/>
                    <a:pt x="1335" y="3853"/>
                    <a:pt x="1353" y="3853"/>
                  </a:cubicBezTo>
                  <a:cubicBezTo>
                    <a:pt x="1444" y="3853"/>
                    <a:pt x="1531" y="3818"/>
                    <a:pt x="1597" y="3740"/>
                  </a:cubicBezTo>
                  <a:lnTo>
                    <a:pt x="3185" y="1948"/>
                  </a:lnTo>
                  <a:lnTo>
                    <a:pt x="3279" y="360"/>
                  </a:lnTo>
                  <a:cubicBezTo>
                    <a:pt x="3291" y="154"/>
                    <a:pt x="3117" y="1"/>
                    <a:pt x="2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16;p41">
              <a:extLst>
                <a:ext uri="{FF2B5EF4-FFF2-40B4-BE49-F238E27FC236}">
                  <a16:creationId xmlns:a16="http://schemas.microsoft.com/office/drawing/2014/main" id="{B65C2142-D9FB-EBA3-2923-687B1D8664A6}"/>
                </a:ext>
              </a:extLst>
            </p:cNvPr>
            <p:cNvSpPr/>
            <p:nvPr/>
          </p:nvSpPr>
          <p:spPr>
            <a:xfrm>
              <a:off x="3468050" y="1900775"/>
              <a:ext cx="87275" cy="107875"/>
            </a:xfrm>
            <a:custGeom>
              <a:avLst/>
              <a:gdLst/>
              <a:ahLst/>
              <a:cxnLst/>
              <a:rect l="l" t="t" r="r" b="b"/>
              <a:pathLst>
                <a:path w="3491" h="4315" extrusionOk="0">
                  <a:moveTo>
                    <a:pt x="1169" y="0"/>
                  </a:moveTo>
                  <a:cubicBezTo>
                    <a:pt x="1114" y="0"/>
                    <a:pt x="1059" y="28"/>
                    <a:pt x="1026" y="82"/>
                  </a:cubicBezTo>
                  <a:lnTo>
                    <a:pt x="1" y="1788"/>
                  </a:lnTo>
                  <a:lnTo>
                    <a:pt x="1206" y="4127"/>
                  </a:lnTo>
                  <a:cubicBezTo>
                    <a:pt x="1268" y="4244"/>
                    <a:pt x="1394" y="4315"/>
                    <a:pt x="1511" y="4315"/>
                  </a:cubicBezTo>
                  <a:cubicBezTo>
                    <a:pt x="1581" y="4315"/>
                    <a:pt x="1652" y="4291"/>
                    <a:pt x="1714" y="4244"/>
                  </a:cubicBezTo>
                  <a:lnTo>
                    <a:pt x="3491" y="2922"/>
                  </a:lnTo>
                  <a:lnTo>
                    <a:pt x="3467" y="2891"/>
                  </a:lnTo>
                  <a:lnTo>
                    <a:pt x="1300" y="66"/>
                  </a:lnTo>
                  <a:cubicBezTo>
                    <a:pt x="1267" y="22"/>
                    <a:pt x="1218" y="0"/>
                    <a:pt x="11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17;p41">
              <a:extLst>
                <a:ext uri="{FF2B5EF4-FFF2-40B4-BE49-F238E27FC236}">
                  <a16:creationId xmlns:a16="http://schemas.microsoft.com/office/drawing/2014/main" id="{768B1599-C7EF-CFAF-326B-1B4874397C39}"/>
                </a:ext>
              </a:extLst>
            </p:cNvPr>
            <p:cNvSpPr/>
            <p:nvPr/>
          </p:nvSpPr>
          <p:spPr>
            <a:xfrm>
              <a:off x="3597149" y="2177825"/>
              <a:ext cx="358600" cy="185275"/>
            </a:xfrm>
            <a:custGeom>
              <a:avLst/>
              <a:gdLst/>
              <a:ahLst/>
              <a:cxnLst/>
              <a:rect l="l" t="t" r="r" b="b"/>
              <a:pathLst>
                <a:path w="14344" h="7411" extrusionOk="0">
                  <a:moveTo>
                    <a:pt x="4000" y="1"/>
                  </a:moveTo>
                  <a:cubicBezTo>
                    <a:pt x="1801" y="1"/>
                    <a:pt x="9" y="1782"/>
                    <a:pt x="1" y="3984"/>
                  </a:cubicBezTo>
                  <a:lnTo>
                    <a:pt x="150" y="6613"/>
                  </a:lnTo>
                  <a:lnTo>
                    <a:pt x="14116" y="7411"/>
                  </a:lnTo>
                  <a:lnTo>
                    <a:pt x="14335" y="4038"/>
                  </a:lnTo>
                  <a:cubicBezTo>
                    <a:pt x="14343" y="1824"/>
                    <a:pt x="12559" y="32"/>
                    <a:pt x="10353" y="24"/>
                  </a:cubicBezTo>
                  <a:lnTo>
                    <a:pt x="4015" y="1"/>
                  </a:lnTo>
                  <a:cubicBezTo>
                    <a:pt x="4010" y="1"/>
                    <a:pt x="4005" y="1"/>
                    <a:pt x="40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1218;p41">
              <a:extLst>
                <a:ext uri="{FF2B5EF4-FFF2-40B4-BE49-F238E27FC236}">
                  <a16:creationId xmlns:a16="http://schemas.microsoft.com/office/drawing/2014/main" id="{3046D314-8BA4-F08E-FCEC-359181CEB7C2}"/>
                </a:ext>
              </a:extLst>
            </p:cNvPr>
            <p:cNvSpPr/>
            <p:nvPr/>
          </p:nvSpPr>
          <p:spPr>
            <a:xfrm>
              <a:off x="3714725" y="2165925"/>
              <a:ext cx="123650" cy="91550"/>
            </a:xfrm>
            <a:custGeom>
              <a:avLst/>
              <a:gdLst/>
              <a:ahLst/>
              <a:cxnLst/>
              <a:rect l="l" t="t" r="r" b="b"/>
              <a:pathLst>
                <a:path w="4946" h="3662" extrusionOk="0">
                  <a:moveTo>
                    <a:pt x="2485" y="1"/>
                  </a:moveTo>
                  <a:cubicBezTo>
                    <a:pt x="1299" y="1"/>
                    <a:pt x="110" y="155"/>
                    <a:pt x="55" y="461"/>
                  </a:cubicBezTo>
                  <a:cubicBezTo>
                    <a:pt x="24" y="626"/>
                    <a:pt x="8" y="798"/>
                    <a:pt x="8" y="978"/>
                  </a:cubicBezTo>
                  <a:cubicBezTo>
                    <a:pt x="0" y="2457"/>
                    <a:pt x="1104" y="3654"/>
                    <a:pt x="2465" y="3662"/>
                  </a:cubicBezTo>
                  <a:cubicBezTo>
                    <a:pt x="3827" y="3662"/>
                    <a:pt x="4938" y="2472"/>
                    <a:pt x="4946" y="993"/>
                  </a:cubicBezTo>
                  <a:cubicBezTo>
                    <a:pt x="4946" y="813"/>
                    <a:pt x="4930" y="633"/>
                    <a:pt x="4899" y="461"/>
                  </a:cubicBezTo>
                  <a:cubicBezTo>
                    <a:pt x="4840" y="153"/>
                    <a:pt x="3664" y="1"/>
                    <a:pt x="24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19;p41">
              <a:extLst>
                <a:ext uri="{FF2B5EF4-FFF2-40B4-BE49-F238E27FC236}">
                  <a16:creationId xmlns:a16="http://schemas.microsoft.com/office/drawing/2014/main" id="{A3A68C64-31F3-F524-F7C6-02DD4ABE4EF9}"/>
                </a:ext>
              </a:extLst>
            </p:cNvPr>
            <p:cNvSpPr/>
            <p:nvPr/>
          </p:nvSpPr>
          <p:spPr>
            <a:xfrm>
              <a:off x="3652125" y="1902825"/>
              <a:ext cx="258625" cy="196000"/>
            </a:xfrm>
            <a:custGeom>
              <a:avLst/>
              <a:gdLst/>
              <a:ahLst/>
              <a:cxnLst/>
              <a:rect l="l" t="t" r="r" b="b"/>
              <a:pathLst>
                <a:path w="10345" h="7840" extrusionOk="0">
                  <a:moveTo>
                    <a:pt x="5148" y="1"/>
                  </a:moveTo>
                  <a:cubicBezTo>
                    <a:pt x="5065" y="1"/>
                    <a:pt x="4980" y="3"/>
                    <a:pt x="4891" y="8"/>
                  </a:cubicBezTo>
                  <a:cubicBezTo>
                    <a:pt x="4288" y="39"/>
                    <a:pt x="3702" y="141"/>
                    <a:pt x="3365" y="595"/>
                  </a:cubicBezTo>
                  <a:cubicBezTo>
                    <a:pt x="3224" y="767"/>
                    <a:pt x="3123" y="970"/>
                    <a:pt x="3099" y="1197"/>
                  </a:cubicBezTo>
                  <a:lnTo>
                    <a:pt x="2168" y="1189"/>
                  </a:lnTo>
                  <a:cubicBezTo>
                    <a:pt x="908" y="1189"/>
                    <a:pt x="1" y="2269"/>
                    <a:pt x="361" y="3349"/>
                  </a:cubicBezTo>
                  <a:lnTo>
                    <a:pt x="971" y="5563"/>
                  </a:lnTo>
                  <a:cubicBezTo>
                    <a:pt x="1096" y="6841"/>
                    <a:pt x="2105" y="7840"/>
                    <a:pt x="3327" y="7840"/>
                  </a:cubicBezTo>
                  <a:cubicBezTo>
                    <a:pt x="3332" y="7840"/>
                    <a:pt x="3337" y="7840"/>
                    <a:pt x="3342" y="7840"/>
                  </a:cubicBezTo>
                  <a:lnTo>
                    <a:pt x="6651" y="7816"/>
                  </a:lnTo>
                  <a:cubicBezTo>
                    <a:pt x="7856" y="7809"/>
                    <a:pt x="8827" y="6745"/>
                    <a:pt x="8819" y="5446"/>
                  </a:cubicBezTo>
                  <a:lnTo>
                    <a:pt x="8819" y="5219"/>
                  </a:lnTo>
                  <a:cubicBezTo>
                    <a:pt x="8819" y="5039"/>
                    <a:pt x="8803" y="4859"/>
                    <a:pt x="8780" y="4679"/>
                  </a:cubicBezTo>
                  <a:cubicBezTo>
                    <a:pt x="9429" y="4209"/>
                    <a:pt x="10345" y="2731"/>
                    <a:pt x="8568" y="1674"/>
                  </a:cubicBezTo>
                  <a:cubicBezTo>
                    <a:pt x="7368" y="958"/>
                    <a:pt x="6835" y="1"/>
                    <a:pt x="5148" y="1"/>
                  </a:cubicBezTo>
                  <a:close/>
                </a:path>
              </a:pathLst>
            </a:custGeom>
            <a:solidFill>
              <a:schemeClr val="accent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20;p41">
              <a:extLst>
                <a:ext uri="{FF2B5EF4-FFF2-40B4-BE49-F238E27FC236}">
                  <a16:creationId xmlns:a16="http://schemas.microsoft.com/office/drawing/2014/main" id="{745A0F2D-F1BD-031B-6878-4283900A1789}"/>
                </a:ext>
              </a:extLst>
            </p:cNvPr>
            <p:cNvSpPr/>
            <p:nvPr/>
          </p:nvSpPr>
          <p:spPr>
            <a:xfrm>
              <a:off x="3661325" y="1967350"/>
              <a:ext cx="224575" cy="271925"/>
            </a:xfrm>
            <a:custGeom>
              <a:avLst/>
              <a:gdLst/>
              <a:ahLst/>
              <a:cxnLst/>
              <a:rect l="l" t="t" r="r" b="b"/>
              <a:pathLst>
                <a:path w="8983" h="10877" extrusionOk="0">
                  <a:moveTo>
                    <a:pt x="3169" y="1"/>
                  </a:moveTo>
                  <a:cubicBezTo>
                    <a:pt x="2895" y="1308"/>
                    <a:pt x="1800" y="2090"/>
                    <a:pt x="1284" y="2387"/>
                  </a:cubicBezTo>
                  <a:lnTo>
                    <a:pt x="1284" y="2411"/>
                  </a:lnTo>
                  <a:lnTo>
                    <a:pt x="1284" y="2693"/>
                  </a:lnTo>
                  <a:lnTo>
                    <a:pt x="1033" y="2693"/>
                  </a:lnTo>
                  <a:cubicBezTo>
                    <a:pt x="1028" y="2692"/>
                    <a:pt x="1024" y="2692"/>
                    <a:pt x="1019" y="2692"/>
                  </a:cubicBezTo>
                  <a:cubicBezTo>
                    <a:pt x="462" y="2692"/>
                    <a:pt x="8" y="3143"/>
                    <a:pt x="0" y="3710"/>
                  </a:cubicBezTo>
                  <a:lnTo>
                    <a:pt x="0" y="3851"/>
                  </a:lnTo>
                  <a:cubicBezTo>
                    <a:pt x="0" y="4414"/>
                    <a:pt x="454" y="4876"/>
                    <a:pt x="1018" y="4876"/>
                  </a:cubicBezTo>
                  <a:lnTo>
                    <a:pt x="1260" y="4883"/>
                  </a:lnTo>
                  <a:lnTo>
                    <a:pt x="1260" y="4938"/>
                  </a:lnTo>
                  <a:cubicBezTo>
                    <a:pt x="1252" y="6127"/>
                    <a:pt x="1910" y="7176"/>
                    <a:pt x="2888" y="7724"/>
                  </a:cubicBezTo>
                  <a:lnTo>
                    <a:pt x="2872" y="9077"/>
                  </a:lnTo>
                  <a:cubicBezTo>
                    <a:pt x="2864" y="10063"/>
                    <a:pt x="3654" y="10869"/>
                    <a:pt x="4640" y="10877"/>
                  </a:cubicBezTo>
                  <a:cubicBezTo>
                    <a:pt x="4645" y="10877"/>
                    <a:pt x="4650" y="10877"/>
                    <a:pt x="4655" y="10877"/>
                  </a:cubicBezTo>
                  <a:cubicBezTo>
                    <a:pt x="5634" y="10877"/>
                    <a:pt x="6432" y="10090"/>
                    <a:pt x="6448" y="9109"/>
                  </a:cubicBezTo>
                  <a:lnTo>
                    <a:pt x="6456" y="7638"/>
                  </a:lnTo>
                  <a:cubicBezTo>
                    <a:pt x="7332" y="7082"/>
                    <a:pt x="7927" y="6104"/>
                    <a:pt x="7934" y="4993"/>
                  </a:cubicBezTo>
                  <a:lnTo>
                    <a:pt x="7934" y="4938"/>
                  </a:lnTo>
                  <a:lnTo>
                    <a:pt x="7950" y="4938"/>
                  </a:lnTo>
                  <a:cubicBezTo>
                    <a:pt x="7955" y="4938"/>
                    <a:pt x="7960" y="4938"/>
                    <a:pt x="7964" y="4938"/>
                  </a:cubicBezTo>
                  <a:cubicBezTo>
                    <a:pt x="8521" y="4938"/>
                    <a:pt x="8975" y="4487"/>
                    <a:pt x="8975" y="3929"/>
                  </a:cubicBezTo>
                  <a:lnTo>
                    <a:pt x="8975" y="3788"/>
                  </a:lnTo>
                  <a:cubicBezTo>
                    <a:pt x="8983" y="3217"/>
                    <a:pt x="8529" y="2755"/>
                    <a:pt x="7966" y="2755"/>
                  </a:cubicBezTo>
                  <a:lnTo>
                    <a:pt x="7958" y="2755"/>
                  </a:lnTo>
                  <a:lnTo>
                    <a:pt x="7958" y="2027"/>
                  </a:lnTo>
                  <a:cubicBezTo>
                    <a:pt x="7958" y="1934"/>
                    <a:pt x="7958" y="1840"/>
                    <a:pt x="7950" y="1746"/>
                  </a:cubicBezTo>
                  <a:cubicBezTo>
                    <a:pt x="5579" y="1550"/>
                    <a:pt x="3169" y="1"/>
                    <a:pt x="3169" y="1"/>
                  </a:cubicBezTo>
                  <a:close/>
                </a:path>
              </a:pathLst>
            </a:custGeom>
            <a:solidFill>
              <a:srgbClr val="FFC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221;p41">
              <a:extLst>
                <a:ext uri="{FF2B5EF4-FFF2-40B4-BE49-F238E27FC236}">
                  <a16:creationId xmlns:a16="http://schemas.microsoft.com/office/drawing/2014/main" id="{A4241D36-258E-52EF-D3E4-A04202BE38B1}"/>
                </a:ext>
              </a:extLst>
            </p:cNvPr>
            <p:cNvSpPr/>
            <p:nvPr/>
          </p:nvSpPr>
          <p:spPr>
            <a:xfrm>
              <a:off x="3741725" y="2163175"/>
              <a:ext cx="74750" cy="30525"/>
            </a:xfrm>
            <a:custGeom>
              <a:avLst/>
              <a:gdLst/>
              <a:ahLst/>
              <a:cxnLst/>
              <a:rect l="l" t="t" r="r" b="b"/>
              <a:pathLst>
                <a:path w="2990" h="1221" extrusionOk="0">
                  <a:moveTo>
                    <a:pt x="2989" y="0"/>
                  </a:moveTo>
                  <a:cubicBezTo>
                    <a:pt x="2575" y="196"/>
                    <a:pt x="2113" y="298"/>
                    <a:pt x="1628" y="298"/>
                  </a:cubicBezTo>
                  <a:lnTo>
                    <a:pt x="1276" y="290"/>
                  </a:lnTo>
                  <a:cubicBezTo>
                    <a:pt x="822" y="290"/>
                    <a:pt x="391" y="188"/>
                    <a:pt x="0" y="16"/>
                  </a:cubicBezTo>
                  <a:lnTo>
                    <a:pt x="0" y="16"/>
                  </a:lnTo>
                  <a:cubicBezTo>
                    <a:pt x="149" y="697"/>
                    <a:pt x="759" y="1213"/>
                    <a:pt x="1487" y="1221"/>
                  </a:cubicBezTo>
                  <a:cubicBezTo>
                    <a:pt x="2230" y="1221"/>
                    <a:pt x="2848" y="697"/>
                    <a:pt x="2989" y="0"/>
                  </a:cubicBezTo>
                  <a:close/>
                </a:path>
              </a:pathLst>
            </a:custGeom>
            <a:solidFill>
              <a:srgbClr val="F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222;p41">
              <a:extLst>
                <a:ext uri="{FF2B5EF4-FFF2-40B4-BE49-F238E27FC236}">
                  <a16:creationId xmlns:a16="http://schemas.microsoft.com/office/drawing/2014/main" id="{EFCF5517-1E50-1590-DF35-7050C16EEE97}"/>
                </a:ext>
              </a:extLst>
            </p:cNvPr>
            <p:cNvSpPr/>
            <p:nvPr/>
          </p:nvSpPr>
          <p:spPr>
            <a:xfrm>
              <a:off x="3675800" y="2051900"/>
              <a:ext cx="14300" cy="20325"/>
            </a:xfrm>
            <a:custGeom>
              <a:avLst/>
              <a:gdLst/>
              <a:ahLst/>
              <a:cxnLst/>
              <a:rect l="l" t="t" r="r" b="b"/>
              <a:pathLst>
                <a:path w="572" h="813" extrusionOk="0">
                  <a:moveTo>
                    <a:pt x="109" y="1"/>
                  </a:moveTo>
                  <a:cubicBezTo>
                    <a:pt x="87" y="1"/>
                    <a:pt x="65" y="8"/>
                    <a:pt x="47" y="23"/>
                  </a:cubicBezTo>
                  <a:cubicBezTo>
                    <a:pt x="8" y="54"/>
                    <a:pt x="0" y="109"/>
                    <a:pt x="32" y="156"/>
                  </a:cubicBezTo>
                  <a:lnTo>
                    <a:pt x="306" y="500"/>
                  </a:lnTo>
                  <a:lnTo>
                    <a:pt x="118" y="648"/>
                  </a:lnTo>
                  <a:cubicBezTo>
                    <a:pt x="79" y="680"/>
                    <a:pt x="71" y="735"/>
                    <a:pt x="102" y="774"/>
                  </a:cubicBezTo>
                  <a:cubicBezTo>
                    <a:pt x="118" y="797"/>
                    <a:pt x="149" y="813"/>
                    <a:pt x="180" y="813"/>
                  </a:cubicBezTo>
                  <a:cubicBezTo>
                    <a:pt x="196" y="813"/>
                    <a:pt x="220" y="805"/>
                    <a:pt x="235" y="789"/>
                  </a:cubicBezTo>
                  <a:lnTo>
                    <a:pt x="572" y="531"/>
                  </a:lnTo>
                  <a:lnTo>
                    <a:pt x="180" y="38"/>
                  </a:lnTo>
                  <a:cubicBezTo>
                    <a:pt x="163" y="12"/>
                    <a:pt x="136" y="1"/>
                    <a:pt x="109" y="1"/>
                  </a:cubicBezTo>
                  <a:close/>
                </a:path>
              </a:pathLst>
            </a:custGeom>
            <a:solidFill>
              <a:srgbClr val="F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223;p41">
              <a:extLst>
                <a:ext uri="{FF2B5EF4-FFF2-40B4-BE49-F238E27FC236}">
                  <a16:creationId xmlns:a16="http://schemas.microsoft.com/office/drawing/2014/main" id="{50F6E53B-D85F-1A63-5482-BA3DBFBABBF2}"/>
                </a:ext>
              </a:extLst>
            </p:cNvPr>
            <p:cNvSpPr/>
            <p:nvPr/>
          </p:nvSpPr>
          <p:spPr>
            <a:xfrm>
              <a:off x="3859075" y="2052225"/>
              <a:ext cx="12350" cy="18825"/>
            </a:xfrm>
            <a:custGeom>
              <a:avLst/>
              <a:gdLst/>
              <a:ahLst/>
              <a:cxnLst/>
              <a:rect l="l" t="t" r="r" b="b"/>
              <a:pathLst>
                <a:path w="494" h="753" extrusionOk="0">
                  <a:moveTo>
                    <a:pt x="386" y="1"/>
                  </a:moveTo>
                  <a:cubicBezTo>
                    <a:pt x="355" y="1"/>
                    <a:pt x="326" y="16"/>
                    <a:pt x="306" y="41"/>
                  </a:cubicBezTo>
                  <a:lnTo>
                    <a:pt x="1" y="534"/>
                  </a:lnTo>
                  <a:lnTo>
                    <a:pt x="337" y="737"/>
                  </a:lnTo>
                  <a:cubicBezTo>
                    <a:pt x="353" y="745"/>
                    <a:pt x="369" y="753"/>
                    <a:pt x="384" y="753"/>
                  </a:cubicBezTo>
                  <a:cubicBezTo>
                    <a:pt x="416" y="753"/>
                    <a:pt x="447" y="737"/>
                    <a:pt x="470" y="706"/>
                  </a:cubicBezTo>
                  <a:cubicBezTo>
                    <a:pt x="494" y="659"/>
                    <a:pt x="478" y="604"/>
                    <a:pt x="439" y="581"/>
                  </a:cubicBezTo>
                  <a:lnTo>
                    <a:pt x="259" y="471"/>
                  </a:lnTo>
                  <a:lnTo>
                    <a:pt x="463" y="143"/>
                  </a:lnTo>
                  <a:cubicBezTo>
                    <a:pt x="494" y="96"/>
                    <a:pt x="478" y="41"/>
                    <a:pt x="439" y="17"/>
                  </a:cubicBezTo>
                  <a:cubicBezTo>
                    <a:pt x="422" y="6"/>
                    <a:pt x="404" y="1"/>
                    <a:pt x="386" y="1"/>
                  </a:cubicBezTo>
                  <a:close/>
                </a:path>
              </a:pathLst>
            </a:custGeom>
            <a:solidFill>
              <a:srgbClr val="F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224;p41">
              <a:extLst>
                <a:ext uri="{FF2B5EF4-FFF2-40B4-BE49-F238E27FC236}">
                  <a16:creationId xmlns:a16="http://schemas.microsoft.com/office/drawing/2014/main" id="{9D996DAF-5B34-689C-93CE-42760BC69B53}"/>
                </a:ext>
              </a:extLst>
            </p:cNvPr>
            <p:cNvSpPr/>
            <p:nvPr/>
          </p:nvSpPr>
          <p:spPr>
            <a:xfrm>
              <a:off x="3766550" y="2132850"/>
              <a:ext cx="15875" cy="5900"/>
            </a:xfrm>
            <a:custGeom>
              <a:avLst/>
              <a:gdLst/>
              <a:ahLst/>
              <a:cxnLst/>
              <a:rect l="l" t="t" r="r" b="b"/>
              <a:pathLst>
                <a:path w="635" h="236" extrusionOk="0">
                  <a:moveTo>
                    <a:pt x="314" y="0"/>
                  </a:moveTo>
                  <a:cubicBezTo>
                    <a:pt x="189" y="0"/>
                    <a:pt x="79" y="71"/>
                    <a:pt x="17" y="173"/>
                  </a:cubicBezTo>
                  <a:cubicBezTo>
                    <a:pt x="1" y="196"/>
                    <a:pt x="9" y="219"/>
                    <a:pt x="32" y="235"/>
                  </a:cubicBezTo>
                  <a:lnTo>
                    <a:pt x="56" y="235"/>
                  </a:lnTo>
                  <a:cubicBezTo>
                    <a:pt x="64" y="235"/>
                    <a:pt x="79" y="227"/>
                    <a:pt x="87" y="219"/>
                  </a:cubicBezTo>
                  <a:cubicBezTo>
                    <a:pt x="134" y="133"/>
                    <a:pt x="220" y="86"/>
                    <a:pt x="314" y="79"/>
                  </a:cubicBezTo>
                  <a:cubicBezTo>
                    <a:pt x="408" y="79"/>
                    <a:pt x="502" y="133"/>
                    <a:pt x="549" y="212"/>
                  </a:cubicBezTo>
                  <a:cubicBezTo>
                    <a:pt x="554" y="227"/>
                    <a:pt x="569" y="235"/>
                    <a:pt x="583" y="235"/>
                  </a:cubicBezTo>
                  <a:cubicBezTo>
                    <a:pt x="590" y="235"/>
                    <a:pt x="598" y="233"/>
                    <a:pt x="603" y="227"/>
                  </a:cubicBezTo>
                  <a:cubicBezTo>
                    <a:pt x="627" y="219"/>
                    <a:pt x="635" y="188"/>
                    <a:pt x="619" y="173"/>
                  </a:cubicBezTo>
                  <a:cubicBezTo>
                    <a:pt x="557" y="63"/>
                    <a:pt x="439" y="0"/>
                    <a:pt x="314" y="0"/>
                  </a:cubicBezTo>
                  <a:close/>
                </a:path>
              </a:pathLst>
            </a:custGeom>
            <a:solidFill>
              <a:srgbClr val="F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225;p41">
              <a:extLst>
                <a:ext uri="{FF2B5EF4-FFF2-40B4-BE49-F238E27FC236}">
                  <a16:creationId xmlns:a16="http://schemas.microsoft.com/office/drawing/2014/main" id="{BD104696-4F3D-4CF9-C5AA-0F2EB4CF57E1}"/>
                </a:ext>
              </a:extLst>
            </p:cNvPr>
            <p:cNvSpPr/>
            <p:nvPr/>
          </p:nvSpPr>
          <p:spPr>
            <a:xfrm>
              <a:off x="3723925" y="2008700"/>
              <a:ext cx="35025" cy="18375"/>
            </a:xfrm>
            <a:custGeom>
              <a:avLst/>
              <a:gdLst/>
              <a:ahLst/>
              <a:cxnLst/>
              <a:rect l="l" t="t" r="r" b="b"/>
              <a:pathLst>
                <a:path w="1401" h="735" extrusionOk="0">
                  <a:moveTo>
                    <a:pt x="907" y="1"/>
                  </a:moveTo>
                  <a:cubicBezTo>
                    <a:pt x="806" y="1"/>
                    <a:pt x="692" y="16"/>
                    <a:pt x="571" y="53"/>
                  </a:cubicBezTo>
                  <a:cubicBezTo>
                    <a:pt x="274" y="154"/>
                    <a:pt x="94" y="358"/>
                    <a:pt x="47" y="499"/>
                  </a:cubicBezTo>
                  <a:cubicBezTo>
                    <a:pt x="0" y="639"/>
                    <a:pt x="63" y="726"/>
                    <a:pt x="157" y="733"/>
                  </a:cubicBezTo>
                  <a:cubicBezTo>
                    <a:pt x="163" y="734"/>
                    <a:pt x="170" y="734"/>
                    <a:pt x="176" y="734"/>
                  </a:cubicBezTo>
                  <a:cubicBezTo>
                    <a:pt x="259" y="734"/>
                    <a:pt x="360" y="691"/>
                    <a:pt x="454" y="655"/>
                  </a:cubicBezTo>
                  <a:cubicBezTo>
                    <a:pt x="556" y="616"/>
                    <a:pt x="657" y="577"/>
                    <a:pt x="744" y="546"/>
                  </a:cubicBezTo>
                  <a:cubicBezTo>
                    <a:pt x="837" y="514"/>
                    <a:pt x="939" y="483"/>
                    <a:pt x="1049" y="452"/>
                  </a:cubicBezTo>
                  <a:cubicBezTo>
                    <a:pt x="1150" y="420"/>
                    <a:pt x="1260" y="397"/>
                    <a:pt x="1330" y="334"/>
                  </a:cubicBezTo>
                  <a:cubicBezTo>
                    <a:pt x="1401" y="280"/>
                    <a:pt x="1401" y="170"/>
                    <a:pt x="1268" y="84"/>
                  </a:cubicBezTo>
                  <a:cubicBezTo>
                    <a:pt x="1192" y="36"/>
                    <a:pt x="1064" y="1"/>
                    <a:pt x="907" y="1"/>
                  </a:cubicBezTo>
                  <a:close/>
                </a:path>
              </a:pathLst>
            </a:custGeom>
            <a:solidFill>
              <a:srgbClr val="3B3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226;p41">
              <a:extLst>
                <a:ext uri="{FF2B5EF4-FFF2-40B4-BE49-F238E27FC236}">
                  <a16:creationId xmlns:a16="http://schemas.microsoft.com/office/drawing/2014/main" id="{8A20B691-2F3C-058C-F721-763A3F23FE02}"/>
                </a:ext>
              </a:extLst>
            </p:cNvPr>
            <p:cNvSpPr/>
            <p:nvPr/>
          </p:nvSpPr>
          <p:spPr>
            <a:xfrm>
              <a:off x="3792000" y="2009150"/>
              <a:ext cx="33475" cy="17125"/>
            </a:xfrm>
            <a:custGeom>
              <a:avLst/>
              <a:gdLst/>
              <a:ahLst/>
              <a:cxnLst/>
              <a:rect l="l" t="t" r="r" b="b"/>
              <a:pathLst>
                <a:path w="1339" h="685" extrusionOk="0">
                  <a:moveTo>
                    <a:pt x="474" y="1"/>
                  </a:moveTo>
                  <a:cubicBezTo>
                    <a:pt x="319" y="1"/>
                    <a:pt x="191" y="41"/>
                    <a:pt x="118" y="89"/>
                  </a:cubicBezTo>
                  <a:cubicBezTo>
                    <a:pt x="0" y="175"/>
                    <a:pt x="0" y="277"/>
                    <a:pt x="63" y="332"/>
                  </a:cubicBezTo>
                  <a:cubicBezTo>
                    <a:pt x="133" y="387"/>
                    <a:pt x="235" y="410"/>
                    <a:pt x="337" y="434"/>
                  </a:cubicBezTo>
                  <a:cubicBezTo>
                    <a:pt x="438" y="465"/>
                    <a:pt x="540" y="488"/>
                    <a:pt x="626" y="520"/>
                  </a:cubicBezTo>
                  <a:cubicBezTo>
                    <a:pt x="712" y="543"/>
                    <a:pt x="814" y="575"/>
                    <a:pt x="908" y="614"/>
                  </a:cubicBezTo>
                  <a:cubicBezTo>
                    <a:pt x="995" y="643"/>
                    <a:pt x="1088" y="685"/>
                    <a:pt x="1170" y="685"/>
                  </a:cubicBezTo>
                  <a:cubicBezTo>
                    <a:pt x="1176" y="685"/>
                    <a:pt x="1183" y="685"/>
                    <a:pt x="1189" y="684"/>
                  </a:cubicBezTo>
                  <a:cubicBezTo>
                    <a:pt x="1276" y="676"/>
                    <a:pt x="1338" y="590"/>
                    <a:pt x="1291" y="457"/>
                  </a:cubicBezTo>
                  <a:cubicBezTo>
                    <a:pt x="1244" y="324"/>
                    <a:pt x="1064" y="136"/>
                    <a:pt x="775" y="50"/>
                  </a:cubicBezTo>
                  <a:cubicBezTo>
                    <a:pt x="669" y="15"/>
                    <a:pt x="567" y="1"/>
                    <a:pt x="474" y="1"/>
                  </a:cubicBezTo>
                  <a:close/>
                </a:path>
              </a:pathLst>
            </a:custGeom>
            <a:solidFill>
              <a:srgbClr val="3B3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227;p41">
              <a:extLst>
                <a:ext uri="{FF2B5EF4-FFF2-40B4-BE49-F238E27FC236}">
                  <a16:creationId xmlns:a16="http://schemas.microsoft.com/office/drawing/2014/main" id="{B7B14C8F-3E89-BDA2-7C6D-5659D8271A0D}"/>
                </a:ext>
              </a:extLst>
            </p:cNvPr>
            <p:cNvSpPr/>
            <p:nvPr/>
          </p:nvSpPr>
          <p:spPr>
            <a:xfrm>
              <a:off x="3737825" y="2078650"/>
              <a:ext cx="52050" cy="29775"/>
            </a:xfrm>
            <a:custGeom>
              <a:avLst/>
              <a:gdLst/>
              <a:ahLst/>
              <a:cxnLst/>
              <a:rect l="l" t="t" r="r" b="b"/>
              <a:pathLst>
                <a:path w="2082" h="1191" extrusionOk="0">
                  <a:moveTo>
                    <a:pt x="422" y="0"/>
                  </a:moveTo>
                  <a:cubicBezTo>
                    <a:pt x="0" y="0"/>
                    <a:pt x="124" y="1191"/>
                    <a:pt x="916" y="1191"/>
                  </a:cubicBezTo>
                  <a:cubicBezTo>
                    <a:pt x="926" y="1191"/>
                    <a:pt x="936" y="1191"/>
                    <a:pt x="947" y="1190"/>
                  </a:cubicBezTo>
                  <a:cubicBezTo>
                    <a:pt x="1768" y="1167"/>
                    <a:pt x="2081" y="220"/>
                    <a:pt x="1541" y="212"/>
                  </a:cubicBezTo>
                  <a:cubicBezTo>
                    <a:pt x="993" y="197"/>
                    <a:pt x="438" y="1"/>
                    <a:pt x="438" y="1"/>
                  </a:cubicBezTo>
                  <a:cubicBezTo>
                    <a:pt x="432" y="1"/>
                    <a:pt x="427"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228;p41">
              <a:extLst>
                <a:ext uri="{FF2B5EF4-FFF2-40B4-BE49-F238E27FC236}">
                  <a16:creationId xmlns:a16="http://schemas.microsoft.com/office/drawing/2014/main" id="{32DBE6DB-1259-CE06-B7E8-1D28AD390FDE}"/>
                </a:ext>
              </a:extLst>
            </p:cNvPr>
            <p:cNvSpPr/>
            <p:nvPr/>
          </p:nvSpPr>
          <p:spPr>
            <a:xfrm>
              <a:off x="3734875" y="2046375"/>
              <a:ext cx="16050" cy="13950"/>
            </a:xfrm>
            <a:custGeom>
              <a:avLst/>
              <a:gdLst/>
              <a:ahLst/>
              <a:cxnLst/>
              <a:rect l="l" t="t" r="r" b="b"/>
              <a:pathLst>
                <a:path w="642" h="558" extrusionOk="0">
                  <a:moveTo>
                    <a:pt x="324" y="0"/>
                  </a:moveTo>
                  <a:cubicBezTo>
                    <a:pt x="229" y="0"/>
                    <a:pt x="138" y="47"/>
                    <a:pt x="86" y="134"/>
                  </a:cubicBezTo>
                  <a:cubicBezTo>
                    <a:pt x="0" y="267"/>
                    <a:pt x="47" y="439"/>
                    <a:pt x="180" y="517"/>
                  </a:cubicBezTo>
                  <a:cubicBezTo>
                    <a:pt x="224" y="544"/>
                    <a:pt x="272" y="557"/>
                    <a:pt x="321" y="557"/>
                  </a:cubicBezTo>
                  <a:cubicBezTo>
                    <a:pt x="414" y="557"/>
                    <a:pt x="507" y="511"/>
                    <a:pt x="564" y="424"/>
                  </a:cubicBezTo>
                  <a:cubicBezTo>
                    <a:pt x="642" y="290"/>
                    <a:pt x="603" y="118"/>
                    <a:pt x="470" y="40"/>
                  </a:cubicBezTo>
                  <a:cubicBezTo>
                    <a:pt x="424" y="13"/>
                    <a:pt x="373" y="0"/>
                    <a:pt x="324" y="0"/>
                  </a:cubicBezTo>
                  <a:close/>
                </a:path>
              </a:pathLst>
            </a:custGeom>
            <a:solidFill>
              <a:srgbClr val="3B3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229;p41">
              <a:extLst>
                <a:ext uri="{FF2B5EF4-FFF2-40B4-BE49-F238E27FC236}">
                  <a16:creationId xmlns:a16="http://schemas.microsoft.com/office/drawing/2014/main" id="{14F28152-6789-C509-4319-AF3C56882EEA}"/>
                </a:ext>
              </a:extLst>
            </p:cNvPr>
            <p:cNvSpPr/>
            <p:nvPr/>
          </p:nvSpPr>
          <p:spPr>
            <a:xfrm>
              <a:off x="3802350" y="2046675"/>
              <a:ext cx="15875" cy="14050"/>
            </a:xfrm>
            <a:custGeom>
              <a:avLst/>
              <a:gdLst/>
              <a:ahLst/>
              <a:cxnLst/>
              <a:rect l="l" t="t" r="r" b="b"/>
              <a:pathLst>
                <a:path w="635" h="562" extrusionOk="0">
                  <a:moveTo>
                    <a:pt x="317" y="0"/>
                  </a:moveTo>
                  <a:cubicBezTo>
                    <a:pt x="222" y="0"/>
                    <a:pt x="130" y="50"/>
                    <a:pt x="79" y="138"/>
                  </a:cubicBezTo>
                  <a:cubicBezTo>
                    <a:pt x="1" y="263"/>
                    <a:pt x="40" y="435"/>
                    <a:pt x="173" y="521"/>
                  </a:cubicBezTo>
                  <a:cubicBezTo>
                    <a:pt x="219" y="548"/>
                    <a:pt x="270" y="561"/>
                    <a:pt x="319" y="561"/>
                  </a:cubicBezTo>
                  <a:cubicBezTo>
                    <a:pt x="414" y="561"/>
                    <a:pt x="505" y="514"/>
                    <a:pt x="556" y="427"/>
                  </a:cubicBezTo>
                  <a:cubicBezTo>
                    <a:pt x="635" y="294"/>
                    <a:pt x="596" y="122"/>
                    <a:pt x="462" y="44"/>
                  </a:cubicBezTo>
                  <a:cubicBezTo>
                    <a:pt x="417" y="14"/>
                    <a:pt x="366" y="0"/>
                    <a:pt x="317" y="0"/>
                  </a:cubicBezTo>
                  <a:close/>
                </a:path>
              </a:pathLst>
            </a:custGeom>
            <a:solidFill>
              <a:srgbClr val="3B3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230;p41">
              <a:extLst>
                <a:ext uri="{FF2B5EF4-FFF2-40B4-BE49-F238E27FC236}">
                  <a16:creationId xmlns:a16="http://schemas.microsoft.com/office/drawing/2014/main" id="{408F4332-1F06-FDAD-5B82-1CC8D10BA84B}"/>
                </a:ext>
              </a:extLst>
            </p:cNvPr>
            <p:cNvSpPr/>
            <p:nvPr/>
          </p:nvSpPr>
          <p:spPr>
            <a:xfrm>
              <a:off x="3732325" y="2056625"/>
              <a:ext cx="19975" cy="7600"/>
            </a:xfrm>
            <a:custGeom>
              <a:avLst/>
              <a:gdLst/>
              <a:ahLst/>
              <a:cxnLst/>
              <a:rect l="l" t="t" r="r" b="b"/>
              <a:pathLst>
                <a:path w="799" h="304" extrusionOk="0">
                  <a:moveTo>
                    <a:pt x="409" y="0"/>
                  </a:moveTo>
                  <a:cubicBezTo>
                    <a:pt x="308" y="0"/>
                    <a:pt x="191" y="29"/>
                    <a:pt x="63" y="107"/>
                  </a:cubicBezTo>
                  <a:cubicBezTo>
                    <a:pt x="16" y="131"/>
                    <a:pt x="1" y="186"/>
                    <a:pt x="24" y="233"/>
                  </a:cubicBezTo>
                  <a:cubicBezTo>
                    <a:pt x="44" y="263"/>
                    <a:pt x="74" y="280"/>
                    <a:pt x="106" y="280"/>
                  </a:cubicBezTo>
                  <a:cubicBezTo>
                    <a:pt x="123" y="280"/>
                    <a:pt x="141" y="275"/>
                    <a:pt x="157" y="264"/>
                  </a:cubicBezTo>
                  <a:cubicBezTo>
                    <a:pt x="257" y="204"/>
                    <a:pt x="342" y="184"/>
                    <a:pt x="410" y="184"/>
                  </a:cubicBezTo>
                  <a:cubicBezTo>
                    <a:pt x="538" y="184"/>
                    <a:pt x="609" y="256"/>
                    <a:pt x="619" y="272"/>
                  </a:cubicBezTo>
                  <a:cubicBezTo>
                    <a:pt x="634" y="295"/>
                    <a:pt x="666" y="303"/>
                    <a:pt x="689" y="303"/>
                  </a:cubicBezTo>
                  <a:cubicBezTo>
                    <a:pt x="713" y="303"/>
                    <a:pt x="736" y="295"/>
                    <a:pt x="752" y="280"/>
                  </a:cubicBezTo>
                  <a:cubicBezTo>
                    <a:pt x="791" y="248"/>
                    <a:pt x="799" y="186"/>
                    <a:pt x="760" y="147"/>
                  </a:cubicBezTo>
                  <a:cubicBezTo>
                    <a:pt x="706" y="83"/>
                    <a:pt x="580" y="0"/>
                    <a:pt x="409" y="0"/>
                  </a:cubicBezTo>
                  <a:close/>
                </a:path>
              </a:pathLst>
            </a:custGeom>
            <a:solidFill>
              <a:srgbClr val="F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231;p41">
              <a:extLst>
                <a:ext uri="{FF2B5EF4-FFF2-40B4-BE49-F238E27FC236}">
                  <a16:creationId xmlns:a16="http://schemas.microsoft.com/office/drawing/2014/main" id="{B32481A5-169C-CF90-D4C5-4EF43EB3764B}"/>
                </a:ext>
              </a:extLst>
            </p:cNvPr>
            <p:cNvSpPr/>
            <p:nvPr/>
          </p:nvSpPr>
          <p:spPr>
            <a:xfrm>
              <a:off x="3800000" y="2057800"/>
              <a:ext cx="20000" cy="7575"/>
            </a:xfrm>
            <a:custGeom>
              <a:avLst/>
              <a:gdLst/>
              <a:ahLst/>
              <a:cxnLst/>
              <a:rect l="l" t="t" r="r" b="b"/>
              <a:pathLst>
                <a:path w="800" h="303" extrusionOk="0">
                  <a:moveTo>
                    <a:pt x="410" y="0"/>
                  </a:moveTo>
                  <a:cubicBezTo>
                    <a:pt x="309" y="0"/>
                    <a:pt x="191" y="29"/>
                    <a:pt x="64" y="107"/>
                  </a:cubicBezTo>
                  <a:cubicBezTo>
                    <a:pt x="17" y="131"/>
                    <a:pt x="1" y="186"/>
                    <a:pt x="24" y="233"/>
                  </a:cubicBezTo>
                  <a:cubicBezTo>
                    <a:pt x="45" y="263"/>
                    <a:pt x="75" y="280"/>
                    <a:pt x="106" y="280"/>
                  </a:cubicBezTo>
                  <a:cubicBezTo>
                    <a:pt x="123" y="280"/>
                    <a:pt x="141" y="275"/>
                    <a:pt x="157" y="264"/>
                  </a:cubicBezTo>
                  <a:cubicBezTo>
                    <a:pt x="258" y="204"/>
                    <a:pt x="342" y="184"/>
                    <a:pt x="410" y="184"/>
                  </a:cubicBezTo>
                  <a:cubicBezTo>
                    <a:pt x="538" y="184"/>
                    <a:pt x="609" y="256"/>
                    <a:pt x="619" y="272"/>
                  </a:cubicBezTo>
                  <a:cubicBezTo>
                    <a:pt x="635" y="295"/>
                    <a:pt x="666" y="303"/>
                    <a:pt x="690" y="303"/>
                  </a:cubicBezTo>
                  <a:cubicBezTo>
                    <a:pt x="713" y="303"/>
                    <a:pt x="736" y="295"/>
                    <a:pt x="752" y="279"/>
                  </a:cubicBezTo>
                  <a:cubicBezTo>
                    <a:pt x="791" y="248"/>
                    <a:pt x="799" y="186"/>
                    <a:pt x="760" y="146"/>
                  </a:cubicBezTo>
                  <a:cubicBezTo>
                    <a:pt x="706" y="83"/>
                    <a:pt x="581" y="0"/>
                    <a:pt x="410" y="0"/>
                  </a:cubicBezTo>
                  <a:close/>
                </a:path>
              </a:pathLst>
            </a:custGeom>
            <a:solidFill>
              <a:srgbClr val="F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232;p41">
              <a:extLst>
                <a:ext uri="{FF2B5EF4-FFF2-40B4-BE49-F238E27FC236}">
                  <a16:creationId xmlns:a16="http://schemas.microsoft.com/office/drawing/2014/main" id="{498BD354-6CAF-DAB2-BA19-6FA65F0E8C2B}"/>
                </a:ext>
              </a:extLst>
            </p:cNvPr>
            <p:cNvSpPr/>
            <p:nvPr/>
          </p:nvSpPr>
          <p:spPr>
            <a:xfrm>
              <a:off x="3764600" y="2026425"/>
              <a:ext cx="27425" cy="46600"/>
            </a:xfrm>
            <a:custGeom>
              <a:avLst/>
              <a:gdLst/>
              <a:ahLst/>
              <a:cxnLst/>
              <a:rect l="l" t="t" r="r" b="b"/>
              <a:pathLst>
                <a:path w="1097" h="1864" extrusionOk="0">
                  <a:moveTo>
                    <a:pt x="590" y="0"/>
                  </a:moveTo>
                  <a:cubicBezTo>
                    <a:pt x="587" y="0"/>
                    <a:pt x="583" y="0"/>
                    <a:pt x="580" y="1"/>
                  </a:cubicBezTo>
                  <a:cubicBezTo>
                    <a:pt x="525" y="1"/>
                    <a:pt x="486" y="48"/>
                    <a:pt x="486" y="95"/>
                  </a:cubicBezTo>
                  <a:lnTo>
                    <a:pt x="525" y="987"/>
                  </a:lnTo>
                  <a:lnTo>
                    <a:pt x="728" y="1018"/>
                  </a:lnTo>
                  <a:cubicBezTo>
                    <a:pt x="830" y="1034"/>
                    <a:pt x="908" y="1112"/>
                    <a:pt x="908" y="1222"/>
                  </a:cubicBezTo>
                  <a:lnTo>
                    <a:pt x="908" y="1339"/>
                  </a:lnTo>
                  <a:cubicBezTo>
                    <a:pt x="908" y="1425"/>
                    <a:pt x="877" y="1511"/>
                    <a:pt x="807" y="1581"/>
                  </a:cubicBezTo>
                  <a:cubicBezTo>
                    <a:pt x="744" y="1644"/>
                    <a:pt x="658" y="1675"/>
                    <a:pt x="564" y="1675"/>
                  </a:cubicBezTo>
                  <a:lnTo>
                    <a:pt x="95" y="1667"/>
                  </a:lnTo>
                  <a:cubicBezTo>
                    <a:pt x="40" y="1667"/>
                    <a:pt x="1" y="1707"/>
                    <a:pt x="1" y="1761"/>
                  </a:cubicBezTo>
                  <a:cubicBezTo>
                    <a:pt x="1" y="1808"/>
                    <a:pt x="40" y="1855"/>
                    <a:pt x="87" y="1855"/>
                  </a:cubicBezTo>
                  <a:lnTo>
                    <a:pt x="564" y="1863"/>
                  </a:lnTo>
                  <a:lnTo>
                    <a:pt x="572" y="1863"/>
                  </a:lnTo>
                  <a:cubicBezTo>
                    <a:pt x="713" y="1863"/>
                    <a:pt x="846" y="1808"/>
                    <a:pt x="940" y="1714"/>
                  </a:cubicBezTo>
                  <a:cubicBezTo>
                    <a:pt x="1041" y="1613"/>
                    <a:pt x="1096" y="1480"/>
                    <a:pt x="1096" y="1331"/>
                  </a:cubicBezTo>
                  <a:lnTo>
                    <a:pt x="1096" y="1214"/>
                  </a:lnTo>
                  <a:cubicBezTo>
                    <a:pt x="1096" y="1018"/>
                    <a:pt x="955" y="862"/>
                    <a:pt x="760" y="830"/>
                  </a:cubicBezTo>
                  <a:lnTo>
                    <a:pt x="705" y="822"/>
                  </a:lnTo>
                  <a:lnTo>
                    <a:pt x="674" y="87"/>
                  </a:lnTo>
                  <a:cubicBezTo>
                    <a:pt x="674" y="43"/>
                    <a:pt x="633" y="0"/>
                    <a:pt x="590" y="0"/>
                  </a:cubicBezTo>
                  <a:close/>
                </a:path>
              </a:pathLst>
            </a:custGeom>
            <a:solidFill>
              <a:srgbClr val="F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233;p41">
              <a:extLst>
                <a:ext uri="{FF2B5EF4-FFF2-40B4-BE49-F238E27FC236}">
                  <a16:creationId xmlns:a16="http://schemas.microsoft.com/office/drawing/2014/main" id="{59875132-C98C-3708-ACC8-CFBEB314ABB5}"/>
                </a:ext>
              </a:extLst>
            </p:cNvPr>
            <p:cNvSpPr/>
            <p:nvPr/>
          </p:nvSpPr>
          <p:spPr>
            <a:xfrm>
              <a:off x="3573500" y="2241375"/>
              <a:ext cx="194450" cy="120175"/>
            </a:xfrm>
            <a:custGeom>
              <a:avLst/>
              <a:gdLst/>
              <a:ahLst/>
              <a:cxnLst/>
              <a:rect l="l" t="t" r="r" b="b"/>
              <a:pathLst>
                <a:path w="7778" h="4807" extrusionOk="0">
                  <a:moveTo>
                    <a:pt x="5381" y="0"/>
                  </a:moveTo>
                  <a:cubicBezTo>
                    <a:pt x="4821" y="0"/>
                    <a:pt x="3957" y="378"/>
                    <a:pt x="3404" y="651"/>
                  </a:cubicBezTo>
                  <a:cubicBezTo>
                    <a:pt x="2981" y="511"/>
                    <a:pt x="2543" y="409"/>
                    <a:pt x="2089" y="378"/>
                  </a:cubicBezTo>
                  <a:cubicBezTo>
                    <a:pt x="1911" y="363"/>
                    <a:pt x="1732" y="357"/>
                    <a:pt x="1556" y="357"/>
                  </a:cubicBezTo>
                  <a:cubicBezTo>
                    <a:pt x="1454" y="357"/>
                    <a:pt x="1352" y="359"/>
                    <a:pt x="1252" y="362"/>
                  </a:cubicBezTo>
                  <a:cubicBezTo>
                    <a:pt x="0" y="409"/>
                    <a:pt x="532" y="4188"/>
                    <a:pt x="532" y="4188"/>
                  </a:cubicBezTo>
                  <a:cubicBezTo>
                    <a:pt x="987" y="4334"/>
                    <a:pt x="5685" y="4807"/>
                    <a:pt x="5871" y="4807"/>
                  </a:cubicBezTo>
                  <a:cubicBezTo>
                    <a:pt x="5874" y="4807"/>
                    <a:pt x="5876" y="4806"/>
                    <a:pt x="5876" y="4806"/>
                  </a:cubicBezTo>
                  <a:lnTo>
                    <a:pt x="6518" y="4806"/>
                  </a:lnTo>
                  <a:cubicBezTo>
                    <a:pt x="6721" y="4806"/>
                    <a:pt x="6878" y="4642"/>
                    <a:pt x="6878" y="4446"/>
                  </a:cubicBezTo>
                  <a:lnTo>
                    <a:pt x="6878" y="4415"/>
                  </a:lnTo>
                  <a:cubicBezTo>
                    <a:pt x="6886" y="4282"/>
                    <a:pt x="6808" y="4165"/>
                    <a:pt x="6706" y="4102"/>
                  </a:cubicBezTo>
                  <a:cubicBezTo>
                    <a:pt x="6714" y="4094"/>
                    <a:pt x="6721" y="4086"/>
                    <a:pt x="6721" y="4086"/>
                  </a:cubicBezTo>
                  <a:cubicBezTo>
                    <a:pt x="6729" y="4078"/>
                    <a:pt x="6737" y="4078"/>
                    <a:pt x="6745" y="4071"/>
                  </a:cubicBezTo>
                  <a:lnTo>
                    <a:pt x="6956" y="4086"/>
                  </a:lnTo>
                  <a:cubicBezTo>
                    <a:pt x="6961" y="4086"/>
                    <a:pt x="6966" y="4087"/>
                    <a:pt x="6971" y="4087"/>
                  </a:cubicBezTo>
                  <a:cubicBezTo>
                    <a:pt x="7184" y="4087"/>
                    <a:pt x="7371" y="3917"/>
                    <a:pt x="7387" y="3703"/>
                  </a:cubicBezTo>
                  <a:lnTo>
                    <a:pt x="7387" y="3664"/>
                  </a:lnTo>
                  <a:cubicBezTo>
                    <a:pt x="7394" y="3562"/>
                    <a:pt x="7363" y="3476"/>
                    <a:pt x="7308" y="3398"/>
                  </a:cubicBezTo>
                  <a:lnTo>
                    <a:pt x="7308" y="3398"/>
                  </a:lnTo>
                  <a:lnTo>
                    <a:pt x="7316" y="3406"/>
                  </a:lnTo>
                  <a:cubicBezTo>
                    <a:pt x="7326" y="3406"/>
                    <a:pt x="7335" y="3407"/>
                    <a:pt x="7345" y="3407"/>
                  </a:cubicBezTo>
                  <a:cubicBezTo>
                    <a:pt x="7553" y="3407"/>
                    <a:pt x="7739" y="3247"/>
                    <a:pt x="7754" y="3030"/>
                  </a:cubicBezTo>
                  <a:lnTo>
                    <a:pt x="7754" y="2991"/>
                  </a:lnTo>
                  <a:cubicBezTo>
                    <a:pt x="7778" y="2772"/>
                    <a:pt x="7606" y="2576"/>
                    <a:pt x="7387" y="2553"/>
                  </a:cubicBezTo>
                  <a:lnTo>
                    <a:pt x="7316" y="2545"/>
                  </a:lnTo>
                  <a:cubicBezTo>
                    <a:pt x="7308" y="2545"/>
                    <a:pt x="7293" y="2537"/>
                    <a:pt x="7277" y="2529"/>
                  </a:cubicBezTo>
                  <a:cubicBezTo>
                    <a:pt x="7457" y="2498"/>
                    <a:pt x="7598" y="2349"/>
                    <a:pt x="7613" y="2169"/>
                  </a:cubicBezTo>
                  <a:lnTo>
                    <a:pt x="7613" y="2130"/>
                  </a:lnTo>
                  <a:cubicBezTo>
                    <a:pt x="7629" y="1903"/>
                    <a:pt x="7465" y="1708"/>
                    <a:pt x="7246" y="1692"/>
                  </a:cubicBezTo>
                  <a:lnTo>
                    <a:pt x="6612" y="1637"/>
                  </a:lnTo>
                  <a:cubicBezTo>
                    <a:pt x="6025" y="1590"/>
                    <a:pt x="5477" y="1418"/>
                    <a:pt x="4945" y="1223"/>
                  </a:cubicBezTo>
                  <a:cubicBezTo>
                    <a:pt x="5462" y="902"/>
                    <a:pt x="6025" y="479"/>
                    <a:pt x="5869" y="213"/>
                  </a:cubicBezTo>
                  <a:cubicBezTo>
                    <a:pt x="5781" y="61"/>
                    <a:pt x="5606" y="0"/>
                    <a:pt x="5381" y="0"/>
                  </a:cubicBezTo>
                  <a:close/>
                </a:path>
              </a:pathLst>
            </a:custGeom>
            <a:solidFill>
              <a:srgbClr val="FFC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234;p41">
              <a:extLst>
                <a:ext uri="{FF2B5EF4-FFF2-40B4-BE49-F238E27FC236}">
                  <a16:creationId xmlns:a16="http://schemas.microsoft.com/office/drawing/2014/main" id="{8E1F283E-2C23-1407-3BAB-7340A6E62FFD}"/>
                </a:ext>
              </a:extLst>
            </p:cNvPr>
            <p:cNvSpPr/>
            <p:nvPr/>
          </p:nvSpPr>
          <p:spPr>
            <a:xfrm>
              <a:off x="3707675" y="2297925"/>
              <a:ext cx="50900" cy="8450"/>
            </a:xfrm>
            <a:custGeom>
              <a:avLst/>
              <a:gdLst/>
              <a:ahLst/>
              <a:cxnLst/>
              <a:rect l="l" t="t" r="r" b="b"/>
              <a:pathLst>
                <a:path w="2036" h="338" extrusionOk="0">
                  <a:moveTo>
                    <a:pt x="96" y="0"/>
                  </a:moveTo>
                  <a:cubicBezTo>
                    <a:pt x="48" y="0"/>
                    <a:pt x="9" y="37"/>
                    <a:pt x="9" y="87"/>
                  </a:cubicBezTo>
                  <a:cubicBezTo>
                    <a:pt x="1" y="134"/>
                    <a:pt x="40" y="181"/>
                    <a:pt x="95" y="189"/>
                  </a:cubicBezTo>
                  <a:lnTo>
                    <a:pt x="1926" y="338"/>
                  </a:lnTo>
                  <a:lnTo>
                    <a:pt x="1933" y="338"/>
                  </a:lnTo>
                  <a:cubicBezTo>
                    <a:pt x="1988" y="338"/>
                    <a:pt x="2027" y="306"/>
                    <a:pt x="2027" y="252"/>
                  </a:cubicBezTo>
                  <a:cubicBezTo>
                    <a:pt x="2035" y="205"/>
                    <a:pt x="1996" y="158"/>
                    <a:pt x="1941" y="150"/>
                  </a:cubicBezTo>
                  <a:lnTo>
                    <a:pt x="110" y="1"/>
                  </a:lnTo>
                  <a:cubicBezTo>
                    <a:pt x="106" y="1"/>
                    <a:pt x="101" y="0"/>
                    <a:pt x="96" y="0"/>
                  </a:cubicBezTo>
                  <a:close/>
                </a:path>
              </a:pathLst>
            </a:custGeom>
            <a:solidFill>
              <a:srgbClr val="F9A0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235;p41">
              <a:extLst>
                <a:ext uri="{FF2B5EF4-FFF2-40B4-BE49-F238E27FC236}">
                  <a16:creationId xmlns:a16="http://schemas.microsoft.com/office/drawing/2014/main" id="{36F231FC-FE21-420E-DC2A-F2DC291F53EE}"/>
                </a:ext>
              </a:extLst>
            </p:cNvPr>
            <p:cNvSpPr/>
            <p:nvPr/>
          </p:nvSpPr>
          <p:spPr>
            <a:xfrm>
              <a:off x="3703175" y="2318850"/>
              <a:ext cx="50900" cy="8450"/>
            </a:xfrm>
            <a:custGeom>
              <a:avLst/>
              <a:gdLst/>
              <a:ahLst/>
              <a:cxnLst/>
              <a:rect l="l" t="t" r="r" b="b"/>
              <a:pathLst>
                <a:path w="2036" h="338" extrusionOk="0">
                  <a:moveTo>
                    <a:pt x="96" y="0"/>
                  </a:moveTo>
                  <a:cubicBezTo>
                    <a:pt x="48" y="0"/>
                    <a:pt x="9" y="37"/>
                    <a:pt x="9" y="87"/>
                  </a:cubicBezTo>
                  <a:cubicBezTo>
                    <a:pt x="1" y="134"/>
                    <a:pt x="40" y="181"/>
                    <a:pt x="95" y="189"/>
                  </a:cubicBezTo>
                  <a:lnTo>
                    <a:pt x="1926" y="338"/>
                  </a:lnTo>
                  <a:lnTo>
                    <a:pt x="1933" y="338"/>
                  </a:lnTo>
                  <a:cubicBezTo>
                    <a:pt x="1988" y="338"/>
                    <a:pt x="2027" y="307"/>
                    <a:pt x="2027" y="260"/>
                  </a:cubicBezTo>
                  <a:cubicBezTo>
                    <a:pt x="2035" y="205"/>
                    <a:pt x="1996" y="158"/>
                    <a:pt x="1941" y="158"/>
                  </a:cubicBezTo>
                  <a:lnTo>
                    <a:pt x="110" y="1"/>
                  </a:lnTo>
                  <a:cubicBezTo>
                    <a:pt x="106" y="1"/>
                    <a:pt x="101" y="0"/>
                    <a:pt x="96" y="0"/>
                  </a:cubicBezTo>
                  <a:close/>
                </a:path>
              </a:pathLst>
            </a:custGeom>
            <a:solidFill>
              <a:srgbClr val="F9A0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236;p41">
              <a:extLst>
                <a:ext uri="{FF2B5EF4-FFF2-40B4-BE49-F238E27FC236}">
                  <a16:creationId xmlns:a16="http://schemas.microsoft.com/office/drawing/2014/main" id="{0FDB9481-DAAA-580F-2336-A67F2BDF5482}"/>
                </a:ext>
              </a:extLst>
            </p:cNvPr>
            <p:cNvSpPr/>
            <p:nvPr/>
          </p:nvSpPr>
          <p:spPr>
            <a:xfrm>
              <a:off x="3692225" y="2338625"/>
              <a:ext cx="50900" cy="7275"/>
            </a:xfrm>
            <a:custGeom>
              <a:avLst/>
              <a:gdLst/>
              <a:ahLst/>
              <a:cxnLst/>
              <a:rect l="l" t="t" r="r" b="b"/>
              <a:pathLst>
                <a:path w="2036" h="291" extrusionOk="0">
                  <a:moveTo>
                    <a:pt x="102" y="1"/>
                  </a:moveTo>
                  <a:cubicBezTo>
                    <a:pt x="48" y="1"/>
                    <a:pt x="1" y="40"/>
                    <a:pt x="1" y="87"/>
                  </a:cubicBezTo>
                  <a:cubicBezTo>
                    <a:pt x="1" y="142"/>
                    <a:pt x="40" y="188"/>
                    <a:pt x="87" y="188"/>
                  </a:cubicBezTo>
                  <a:lnTo>
                    <a:pt x="1933" y="290"/>
                  </a:lnTo>
                  <a:cubicBezTo>
                    <a:pt x="1988" y="290"/>
                    <a:pt x="2027" y="251"/>
                    <a:pt x="2027" y="196"/>
                  </a:cubicBezTo>
                  <a:cubicBezTo>
                    <a:pt x="2035" y="149"/>
                    <a:pt x="1988" y="102"/>
                    <a:pt x="1941" y="102"/>
                  </a:cubicBezTo>
                  <a:lnTo>
                    <a:pt x="102" y="1"/>
                  </a:lnTo>
                  <a:close/>
                </a:path>
              </a:pathLst>
            </a:custGeom>
            <a:solidFill>
              <a:srgbClr val="F9A0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237;p41">
              <a:extLst>
                <a:ext uri="{FF2B5EF4-FFF2-40B4-BE49-F238E27FC236}">
                  <a16:creationId xmlns:a16="http://schemas.microsoft.com/office/drawing/2014/main" id="{FE70B55D-2F0E-B528-E7BE-DF54915C31F4}"/>
                </a:ext>
              </a:extLst>
            </p:cNvPr>
            <p:cNvSpPr/>
            <p:nvPr/>
          </p:nvSpPr>
          <p:spPr>
            <a:xfrm>
              <a:off x="3317625" y="2242975"/>
              <a:ext cx="158475" cy="84550"/>
            </a:xfrm>
            <a:custGeom>
              <a:avLst/>
              <a:gdLst/>
              <a:ahLst/>
              <a:cxnLst/>
              <a:rect l="l" t="t" r="r" b="b"/>
              <a:pathLst>
                <a:path w="6339" h="3382" extrusionOk="0">
                  <a:moveTo>
                    <a:pt x="63" y="1"/>
                  </a:moveTo>
                  <a:lnTo>
                    <a:pt x="1" y="525"/>
                  </a:lnTo>
                  <a:cubicBezTo>
                    <a:pt x="2689" y="2900"/>
                    <a:pt x="4907" y="3382"/>
                    <a:pt x="6242" y="3382"/>
                  </a:cubicBezTo>
                  <a:cubicBezTo>
                    <a:pt x="6274" y="3382"/>
                    <a:pt x="6307" y="3381"/>
                    <a:pt x="6339" y="3381"/>
                  </a:cubicBezTo>
                  <a:cubicBezTo>
                    <a:pt x="5454" y="3115"/>
                    <a:pt x="4625" y="2833"/>
                    <a:pt x="4038" y="2583"/>
                  </a:cubicBezTo>
                  <a:cubicBezTo>
                    <a:pt x="3318" y="2277"/>
                    <a:pt x="2638" y="1933"/>
                    <a:pt x="1996" y="1526"/>
                  </a:cubicBezTo>
                  <a:cubicBezTo>
                    <a:pt x="1300" y="1135"/>
                    <a:pt x="635" y="634"/>
                    <a:pt x="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238;p41">
              <a:extLst>
                <a:ext uri="{FF2B5EF4-FFF2-40B4-BE49-F238E27FC236}">
                  <a16:creationId xmlns:a16="http://schemas.microsoft.com/office/drawing/2014/main" id="{F8180F79-06A1-16CA-CC1C-76ED707F4147}"/>
                </a:ext>
              </a:extLst>
            </p:cNvPr>
            <p:cNvSpPr/>
            <p:nvPr/>
          </p:nvSpPr>
          <p:spPr>
            <a:xfrm>
              <a:off x="3270675" y="1940550"/>
              <a:ext cx="360950" cy="416875"/>
            </a:xfrm>
            <a:custGeom>
              <a:avLst/>
              <a:gdLst/>
              <a:ahLst/>
              <a:cxnLst/>
              <a:rect l="l" t="t" r="r" b="b"/>
              <a:pathLst>
                <a:path w="14438" h="16675" extrusionOk="0">
                  <a:moveTo>
                    <a:pt x="5478" y="1"/>
                  </a:moveTo>
                  <a:cubicBezTo>
                    <a:pt x="5478" y="1"/>
                    <a:pt x="1" y="1926"/>
                    <a:pt x="275" y="7700"/>
                  </a:cubicBezTo>
                  <a:cubicBezTo>
                    <a:pt x="353" y="9249"/>
                    <a:pt x="783" y="10454"/>
                    <a:pt x="1409" y="11409"/>
                  </a:cubicBezTo>
                  <a:cubicBezTo>
                    <a:pt x="1425" y="11448"/>
                    <a:pt x="1448" y="11495"/>
                    <a:pt x="1480" y="11534"/>
                  </a:cubicBezTo>
                  <a:cubicBezTo>
                    <a:pt x="1519" y="11573"/>
                    <a:pt x="1550" y="11612"/>
                    <a:pt x="1581" y="11652"/>
                  </a:cubicBezTo>
                  <a:cubicBezTo>
                    <a:pt x="1699" y="11808"/>
                    <a:pt x="1824" y="11957"/>
                    <a:pt x="1941" y="12098"/>
                  </a:cubicBezTo>
                  <a:cubicBezTo>
                    <a:pt x="2513" y="12731"/>
                    <a:pt x="3178" y="13232"/>
                    <a:pt x="3874" y="13623"/>
                  </a:cubicBezTo>
                  <a:cubicBezTo>
                    <a:pt x="4516" y="14030"/>
                    <a:pt x="5196" y="14374"/>
                    <a:pt x="5916" y="14680"/>
                  </a:cubicBezTo>
                  <a:cubicBezTo>
                    <a:pt x="6503" y="14930"/>
                    <a:pt x="7332" y="15212"/>
                    <a:pt x="8217" y="15478"/>
                  </a:cubicBezTo>
                  <a:cubicBezTo>
                    <a:pt x="9868" y="15986"/>
                    <a:pt x="11714" y="16456"/>
                    <a:pt x="12520" y="16659"/>
                  </a:cubicBezTo>
                  <a:cubicBezTo>
                    <a:pt x="12561" y="16670"/>
                    <a:pt x="12601" y="16675"/>
                    <a:pt x="12640" y="16675"/>
                  </a:cubicBezTo>
                  <a:cubicBezTo>
                    <a:pt x="12837" y="16675"/>
                    <a:pt x="13010" y="16550"/>
                    <a:pt x="13076" y="16354"/>
                  </a:cubicBezTo>
                  <a:cubicBezTo>
                    <a:pt x="13373" y="15446"/>
                    <a:pt x="14077" y="13256"/>
                    <a:pt x="14359" y="12434"/>
                  </a:cubicBezTo>
                  <a:cubicBezTo>
                    <a:pt x="14437" y="12223"/>
                    <a:pt x="14304" y="11996"/>
                    <a:pt x="14085" y="11941"/>
                  </a:cubicBezTo>
                  <a:cubicBezTo>
                    <a:pt x="13490" y="11808"/>
                    <a:pt x="12356" y="11558"/>
                    <a:pt x="11534" y="11315"/>
                  </a:cubicBezTo>
                  <a:cubicBezTo>
                    <a:pt x="9187" y="9789"/>
                    <a:pt x="4993" y="6088"/>
                    <a:pt x="5478" y="1"/>
                  </a:cubicBezTo>
                  <a:close/>
                </a:path>
              </a:pathLst>
            </a:custGeom>
            <a:solidFill>
              <a:schemeClr val="accent5">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239;p41">
              <a:extLst>
                <a:ext uri="{FF2B5EF4-FFF2-40B4-BE49-F238E27FC236}">
                  <a16:creationId xmlns:a16="http://schemas.microsoft.com/office/drawing/2014/main" id="{4E8F731F-59B5-762B-E000-82D90845BD41}"/>
                </a:ext>
              </a:extLst>
            </p:cNvPr>
            <p:cNvSpPr/>
            <p:nvPr/>
          </p:nvSpPr>
          <p:spPr>
            <a:xfrm>
              <a:off x="3367325" y="2043450"/>
              <a:ext cx="241400" cy="192500"/>
            </a:xfrm>
            <a:custGeom>
              <a:avLst/>
              <a:gdLst/>
              <a:ahLst/>
              <a:cxnLst/>
              <a:rect l="l" t="t" r="r" b="b"/>
              <a:pathLst>
                <a:path w="9656" h="7700" extrusionOk="0">
                  <a:moveTo>
                    <a:pt x="1299" y="1"/>
                  </a:moveTo>
                  <a:lnTo>
                    <a:pt x="1299" y="1"/>
                  </a:lnTo>
                  <a:cubicBezTo>
                    <a:pt x="1299" y="1"/>
                    <a:pt x="1" y="5243"/>
                    <a:pt x="9656" y="7700"/>
                  </a:cubicBezTo>
                  <a:cubicBezTo>
                    <a:pt x="9656" y="7700"/>
                    <a:pt x="1690" y="5423"/>
                    <a:pt x="1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08545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24"/>
          <p:cNvSpPr txBox="1">
            <a:spLocks noGrp="1"/>
          </p:cNvSpPr>
          <p:nvPr>
            <p:ph type="ctrTitle" idx="3"/>
          </p:nvPr>
        </p:nvSpPr>
        <p:spPr>
          <a:xfrm>
            <a:off x="532475" y="1763700"/>
            <a:ext cx="34407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TABLE OF CONTENTS</a:t>
            </a:r>
            <a:endParaRPr/>
          </a:p>
        </p:txBody>
      </p:sp>
      <p:sp>
        <p:nvSpPr>
          <p:cNvPr id="368" name="Google Shape;368;p24"/>
          <p:cNvSpPr txBox="1">
            <a:spLocks noGrp="1"/>
          </p:cNvSpPr>
          <p:nvPr>
            <p:ph type="ctrTitle"/>
          </p:nvPr>
        </p:nvSpPr>
        <p:spPr>
          <a:xfrm>
            <a:off x="5810800" y="635800"/>
            <a:ext cx="29514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Match Success</a:t>
            </a:r>
            <a:endParaRPr dirty="0"/>
          </a:p>
        </p:txBody>
      </p:sp>
      <p:sp>
        <p:nvSpPr>
          <p:cNvPr id="370" name="Google Shape;370;p24"/>
          <p:cNvSpPr txBox="1">
            <a:spLocks noGrp="1"/>
          </p:cNvSpPr>
          <p:nvPr>
            <p:ph type="sldNum" idx="12"/>
          </p:nvPr>
        </p:nvSpPr>
        <p:spPr>
          <a:xfrm>
            <a:off x="8556784" y="313670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s"/>
              <a:t>2</a:t>
            </a:fld>
            <a:endParaRPr/>
          </a:p>
        </p:txBody>
      </p:sp>
      <p:sp>
        <p:nvSpPr>
          <p:cNvPr id="371" name="Google Shape;371;p24"/>
          <p:cNvSpPr txBox="1">
            <a:spLocks noGrp="1"/>
          </p:cNvSpPr>
          <p:nvPr>
            <p:ph type="title" idx="2"/>
          </p:nvPr>
        </p:nvSpPr>
        <p:spPr>
          <a:xfrm>
            <a:off x="4114235" y="638011"/>
            <a:ext cx="17538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dirty="0"/>
              <a:t>01</a:t>
            </a:r>
            <a:endParaRPr dirty="0"/>
          </a:p>
        </p:txBody>
      </p:sp>
      <p:sp>
        <p:nvSpPr>
          <p:cNvPr id="372" name="Google Shape;372;p24"/>
          <p:cNvSpPr txBox="1">
            <a:spLocks noGrp="1"/>
          </p:cNvSpPr>
          <p:nvPr>
            <p:ph type="ctrTitle" idx="4"/>
          </p:nvPr>
        </p:nvSpPr>
        <p:spPr>
          <a:xfrm>
            <a:off x="5810800" y="1257375"/>
            <a:ext cx="29514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Match Analysis</a:t>
            </a:r>
            <a:endParaRPr/>
          </a:p>
        </p:txBody>
      </p:sp>
      <p:sp>
        <p:nvSpPr>
          <p:cNvPr id="374" name="Google Shape;374;p24"/>
          <p:cNvSpPr txBox="1">
            <a:spLocks noGrp="1"/>
          </p:cNvSpPr>
          <p:nvPr>
            <p:ph type="title" idx="6"/>
          </p:nvPr>
        </p:nvSpPr>
        <p:spPr>
          <a:xfrm>
            <a:off x="4114235" y="1259586"/>
            <a:ext cx="17538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t>02</a:t>
            </a:r>
            <a:endParaRPr/>
          </a:p>
        </p:txBody>
      </p:sp>
      <p:sp>
        <p:nvSpPr>
          <p:cNvPr id="375" name="Google Shape;375;p24"/>
          <p:cNvSpPr txBox="1">
            <a:spLocks noGrp="1"/>
          </p:cNvSpPr>
          <p:nvPr>
            <p:ph type="ctrTitle" idx="7"/>
          </p:nvPr>
        </p:nvSpPr>
        <p:spPr>
          <a:xfrm>
            <a:off x="5810800" y="1882750"/>
            <a:ext cx="29514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Sentiment Analysis</a:t>
            </a:r>
            <a:endParaRPr/>
          </a:p>
        </p:txBody>
      </p:sp>
      <p:sp>
        <p:nvSpPr>
          <p:cNvPr id="377" name="Google Shape;377;p24"/>
          <p:cNvSpPr txBox="1">
            <a:spLocks noGrp="1"/>
          </p:cNvSpPr>
          <p:nvPr>
            <p:ph type="title" idx="9"/>
          </p:nvPr>
        </p:nvSpPr>
        <p:spPr>
          <a:xfrm>
            <a:off x="4114235" y="1884961"/>
            <a:ext cx="17538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dirty="0"/>
              <a:t>03</a:t>
            </a:r>
            <a:endParaRPr dirty="0"/>
          </a:p>
        </p:txBody>
      </p:sp>
      <p:sp>
        <p:nvSpPr>
          <p:cNvPr id="378" name="Google Shape;378;p24"/>
          <p:cNvSpPr txBox="1">
            <a:spLocks noGrp="1"/>
          </p:cNvSpPr>
          <p:nvPr>
            <p:ph type="ctrTitle" idx="13"/>
          </p:nvPr>
        </p:nvSpPr>
        <p:spPr>
          <a:xfrm>
            <a:off x="5810800" y="2508125"/>
            <a:ext cx="29514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Prediction Model</a:t>
            </a:r>
            <a:endParaRPr dirty="0"/>
          </a:p>
        </p:txBody>
      </p:sp>
      <p:sp>
        <p:nvSpPr>
          <p:cNvPr id="380" name="Google Shape;380;p24"/>
          <p:cNvSpPr txBox="1">
            <a:spLocks noGrp="1"/>
          </p:cNvSpPr>
          <p:nvPr>
            <p:ph type="title" idx="15"/>
          </p:nvPr>
        </p:nvSpPr>
        <p:spPr>
          <a:xfrm>
            <a:off x="4114235" y="2510336"/>
            <a:ext cx="17538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t>04</a:t>
            </a:r>
            <a:endParaRPr/>
          </a:p>
        </p:txBody>
      </p:sp>
      <p:sp>
        <p:nvSpPr>
          <p:cNvPr id="381" name="Google Shape;381;p24"/>
          <p:cNvSpPr txBox="1">
            <a:spLocks noGrp="1"/>
          </p:cNvSpPr>
          <p:nvPr>
            <p:ph type="ctrTitle" idx="16"/>
          </p:nvPr>
        </p:nvSpPr>
        <p:spPr>
          <a:xfrm>
            <a:off x="5810800" y="3131900"/>
            <a:ext cx="29514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Intervention Strategies</a:t>
            </a:r>
            <a:endParaRPr/>
          </a:p>
        </p:txBody>
      </p:sp>
      <p:sp>
        <p:nvSpPr>
          <p:cNvPr id="383" name="Google Shape;383;p24"/>
          <p:cNvSpPr txBox="1">
            <a:spLocks noGrp="1"/>
          </p:cNvSpPr>
          <p:nvPr>
            <p:ph type="title" idx="18"/>
          </p:nvPr>
        </p:nvSpPr>
        <p:spPr>
          <a:xfrm>
            <a:off x="4114235" y="3134111"/>
            <a:ext cx="17538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t>05</a:t>
            </a:r>
            <a:endParaRPr/>
          </a:p>
        </p:txBody>
      </p:sp>
      <p:pic>
        <p:nvPicPr>
          <p:cNvPr id="1028" name="Picture 4" descr="000 - Big Brothers Big Sisters Official Digital Assets | Brandfolder">
            <a:extLst>
              <a:ext uri="{FF2B5EF4-FFF2-40B4-BE49-F238E27FC236}">
                <a16:creationId xmlns:a16="http://schemas.microsoft.com/office/drawing/2014/main" id="{6D02BEC0-4FCD-DDBB-0AC2-2A45ACC196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36" y="4497185"/>
            <a:ext cx="1294865" cy="5881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88">
          <a:extLst>
            <a:ext uri="{FF2B5EF4-FFF2-40B4-BE49-F238E27FC236}">
              <a16:creationId xmlns:a16="http://schemas.microsoft.com/office/drawing/2014/main" id="{EFE69FE3-7E23-0F0A-2D68-97975D9917FC}"/>
            </a:ext>
          </a:extLst>
        </p:cNvPr>
        <p:cNvGrpSpPr/>
        <p:nvPr/>
      </p:nvGrpSpPr>
      <p:grpSpPr>
        <a:xfrm>
          <a:off x="0" y="0"/>
          <a:ext cx="0" cy="0"/>
          <a:chOff x="0" y="0"/>
          <a:chExt cx="0" cy="0"/>
        </a:xfrm>
      </p:grpSpPr>
      <p:sp>
        <p:nvSpPr>
          <p:cNvPr id="6" name="Google Shape;625;p29">
            <a:extLst>
              <a:ext uri="{FF2B5EF4-FFF2-40B4-BE49-F238E27FC236}">
                <a16:creationId xmlns:a16="http://schemas.microsoft.com/office/drawing/2014/main" id="{BDBA9913-02E2-CAF4-55EB-1B514E93336F}"/>
              </a:ext>
            </a:extLst>
          </p:cNvPr>
          <p:cNvSpPr/>
          <p:nvPr/>
        </p:nvSpPr>
        <p:spPr>
          <a:xfrm>
            <a:off x="7901781" y="2637376"/>
            <a:ext cx="3524892" cy="3387660"/>
          </a:xfrm>
          <a:custGeom>
            <a:avLst/>
            <a:gdLst/>
            <a:ahLst/>
            <a:cxnLst/>
            <a:rect l="l" t="t" r="r" b="b"/>
            <a:pathLst>
              <a:path w="120366" h="115594" extrusionOk="0">
                <a:moveTo>
                  <a:pt x="67461" y="1"/>
                </a:moveTo>
                <a:cubicBezTo>
                  <a:pt x="64374" y="1"/>
                  <a:pt x="61260" y="1231"/>
                  <a:pt x="58934" y="3821"/>
                </a:cubicBezTo>
                <a:cubicBezTo>
                  <a:pt x="56693" y="6315"/>
                  <a:pt x="53566" y="7625"/>
                  <a:pt x="50396" y="7625"/>
                </a:cubicBezTo>
                <a:cubicBezTo>
                  <a:pt x="48426" y="7625"/>
                  <a:pt x="46439" y="7119"/>
                  <a:pt x="44639" y="6076"/>
                </a:cubicBezTo>
                <a:cubicBezTo>
                  <a:pt x="42787" y="5000"/>
                  <a:pt x="40811" y="4505"/>
                  <a:pt x="38881" y="4505"/>
                </a:cubicBezTo>
                <a:cubicBezTo>
                  <a:pt x="33291" y="4505"/>
                  <a:pt x="28092" y="8652"/>
                  <a:pt x="27454" y="14817"/>
                </a:cubicBezTo>
                <a:cubicBezTo>
                  <a:pt x="26895" y="20223"/>
                  <a:pt x="22627" y="24509"/>
                  <a:pt x="17222" y="25050"/>
                </a:cubicBezTo>
                <a:cubicBezTo>
                  <a:pt x="8928" y="25907"/>
                  <a:pt x="4268" y="35021"/>
                  <a:pt x="8462" y="42234"/>
                </a:cubicBezTo>
                <a:cubicBezTo>
                  <a:pt x="11202" y="46950"/>
                  <a:pt x="10251" y="52914"/>
                  <a:pt x="6207" y="56548"/>
                </a:cubicBezTo>
                <a:cubicBezTo>
                  <a:pt x="0" y="62121"/>
                  <a:pt x="1622" y="72223"/>
                  <a:pt x="9245" y="75597"/>
                </a:cubicBezTo>
                <a:cubicBezTo>
                  <a:pt x="14202" y="77815"/>
                  <a:pt x="16961" y="83201"/>
                  <a:pt x="15824" y="88513"/>
                </a:cubicBezTo>
                <a:cubicBezTo>
                  <a:pt x="14266" y="95835"/>
                  <a:pt x="19952" y="102434"/>
                  <a:pt x="27034" y="102434"/>
                </a:cubicBezTo>
                <a:cubicBezTo>
                  <a:pt x="27830" y="102434"/>
                  <a:pt x="28644" y="102350"/>
                  <a:pt x="29467" y="102175"/>
                </a:cubicBezTo>
                <a:cubicBezTo>
                  <a:pt x="30272" y="102003"/>
                  <a:pt x="31078" y="101919"/>
                  <a:pt x="31875" y="101919"/>
                </a:cubicBezTo>
                <a:cubicBezTo>
                  <a:pt x="36338" y="101919"/>
                  <a:pt x="40499" y="104532"/>
                  <a:pt x="42365" y="108754"/>
                </a:cubicBezTo>
                <a:cubicBezTo>
                  <a:pt x="44341" y="113196"/>
                  <a:pt x="48596" y="115594"/>
                  <a:pt x="52905" y="115594"/>
                </a:cubicBezTo>
                <a:cubicBezTo>
                  <a:pt x="55992" y="115594"/>
                  <a:pt x="59106" y="114364"/>
                  <a:pt x="61432" y="111774"/>
                </a:cubicBezTo>
                <a:cubicBezTo>
                  <a:pt x="63673" y="109279"/>
                  <a:pt x="66800" y="107969"/>
                  <a:pt x="69970" y="107969"/>
                </a:cubicBezTo>
                <a:cubicBezTo>
                  <a:pt x="71940" y="107969"/>
                  <a:pt x="73927" y="108475"/>
                  <a:pt x="75727" y="109518"/>
                </a:cubicBezTo>
                <a:cubicBezTo>
                  <a:pt x="77578" y="110595"/>
                  <a:pt x="79556" y="111089"/>
                  <a:pt x="81488" y="111089"/>
                </a:cubicBezTo>
                <a:cubicBezTo>
                  <a:pt x="87082" y="111089"/>
                  <a:pt x="92288" y="106942"/>
                  <a:pt x="92912" y="100777"/>
                </a:cubicBezTo>
                <a:cubicBezTo>
                  <a:pt x="93471" y="95372"/>
                  <a:pt x="97758" y="91085"/>
                  <a:pt x="103163" y="90545"/>
                </a:cubicBezTo>
                <a:cubicBezTo>
                  <a:pt x="111438" y="89687"/>
                  <a:pt x="116098" y="80573"/>
                  <a:pt x="111904" y="73360"/>
                </a:cubicBezTo>
                <a:cubicBezTo>
                  <a:pt x="109183" y="68645"/>
                  <a:pt x="110133" y="62680"/>
                  <a:pt x="114178" y="59046"/>
                </a:cubicBezTo>
                <a:cubicBezTo>
                  <a:pt x="120366" y="53492"/>
                  <a:pt x="118763" y="43371"/>
                  <a:pt x="111140" y="39998"/>
                </a:cubicBezTo>
                <a:cubicBezTo>
                  <a:pt x="106163" y="37780"/>
                  <a:pt x="103424" y="32393"/>
                  <a:pt x="104560" y="27081"/>
                </a:cubicBezTo>
                <a:cubicBezTo>
                  <a:pt x="106119" y="19760"/>
                  <a:pt x="100432" y="13161"/>
                  <a:pt x="93337" y="13161"/>
                </a:cubicBezTo>
                <a:cubicBezTo>
                  <a:pt x="92539" y="13161"/>
                  <a:pt x="91724" y="13244"/>
                  <a:pt x="90899" y="13420"/>
                </a:cubicBezTo>
                <a:cubicBezTo>
                  <a:pt x="90094" y="13592"/>
                  <a:pt x="89288" y="13675"/>
                  <a:pt x="88491" y="13675"/>
                </a:cubicBezTo>
                <a:cubicBezTo>
                  <a:pt x="84028" y="13675"/>
                  <a:pt x="79867" y="11063"/>
                  <a:pt x="78001" y="6840"/>
                </a:cubicBezTo>
                <a:cubicBezTo>
                  <a:pt x="76025" y="2398"/>
                  <a:pt x="71770" y="1"/>
                  <a:pt x="67461" y="1"/>
                </a:cubicBezTo>
                <a:close/>
              </a:path>
            </a:pathLst>
          </a:custGeom>
          <a:solidFill>
            <a:schemeClr val="accent4">
              <a:lumMod val="75000"/>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26;p29">
            <a:extLst>
              <a:ext uri="{FF2B5EF4-FFF2-40B4-BE49-F238E27FC236}">
                <a16:creationId xmlns:a16="http://schemas.microsoft.com/office/drawing/2014/main" id="{9BD1FC55-C7FF-C366-8529-8D80B2EEC250}"/>
              </a:ext>
            </a:extLst>
          </p:cNvPr>
          <p:cNvSpPr/>
          <p:nvPr/>
        </p:nvSpPr>
        <p:spPr>
          <a:xfrm>
            <a:off x="8249727" y="2852650"/>
            <a:ext cx="3132096" cy="3003962"/>
          </a:xfrm>
          <a:custGeom>
            <a:avLst/>
            <a:gdLst/>
            <a:ahLst/>
            <a:cxnLst/>
            <a:rect l="l" t="t" r="r" b="b"/>
            <a:pathLst>
              <a:path w="106797" h="102560" extrusionOk="0">
                <a:moveTo>
                  <a:pt x="59836" y="0"/>
                </a:moveTo>
                <a:cubicBezTo>
                  <a:pt x="57100" y="0"/>
                  <a:pt x="54340" y="1092"/>
                  <a:pt x="52280" y="3393"/>
                </a:cubicBezTo>
                <a:cubicBezTo>
                  <a:pt x="50291" y="5600"/>
                  <a:pt x="47515" y="6765"/>
                  <a:pt x="44700" y="6765"/>
                </a:cubicBezTo>
                <a:cubicBezTo>
                  <a:pt x="42951" y="6765"/>
                  <a:pt x="41187" y="6316"/>
                  <a:pt x="39588" y="5387"/>
                </a:cubicBezTo>
                <a:cubicBezTo>
                  <a:pt x="37947" y="4435"/>
                  <a:pt x="36194" y="3998"/>
                  <a:pt x="34483" y="3998"/>
                </a:cubicBezTo>
                <a:cubicBezTo>
                  <a:pt x="29525" y="3998"/>
                  <a:pt x="24910" y="7668"/>
                  <a:pt x="24342" y="13141"/>
                </a:cubicBezTo>
                <a:cubicBezTo>
                  <a:pt x="23857" y="17931"/>
                  <a:pt x="20055" y="21733"/>
                  <a:pt x="15265" y="22236"/>
                </a:cubicBezTo>
                <a:cubicBezTo>
                  <a:pt x="7903" y="22982"/>
                  <a:pt x="3784" y="31071"/>
                  <a:pt x="7493" y="37464"/>
                </a:cubicBezTo>
                <a:cubicBezTo>
                  <a:pt x="9916" y="41639"/>
                  <a:pt x="9077" y="46950"/>
                  <a:pt x="5498" y="50175"/>
                </a:cubicBezTo>
                <a:cubicBezTo>
                  <a:pt x="0" y="55095"/>
                  <a:pt x="1417" y="64079"/>
                  <a:pt x="8182" y="67080"/>
                </a:cubicBezTo>
                <a:cubicBezTo>
                  <a:pt x="12600" y="69037"/>
                  <a:pt x="15023" y="73808"/>
                  <a:pt x="14016" y="78524"/>
                </a:cubicBezTo>
                <a:cubicBezTo>
                  <a:pt x="12641" y="85028"/>
                  <a:pt x="17690" y="90884"/>
                  <a:pt x="23981" y="90884"/>
                </a:cubicBezTo>
                <a:cubicBezTo>
                  <a:pt x="24685" y="90884"/>
                  <a:pt x="25404" y="90811"/>
                  <a:pt x="26131" y="90657"/>
                </a:cubicBezTo>
                <a:cubicBezTo>
                  <a:pt x="26845" y="90505"/>
                  <a:pt x="27562" y="90431"/>
                  <a:pt x="28270" y="90431"/>
                </a:cubicBezTo>
                <a:cubicBezTo>
                  <a:pt x="32233" y="90431"/>
                  <a:pt x="35933" y="92743"/>
                  <a:pt x="37593" y="96491"/>
                </a:cubicBezTo>
                <a:cubicBezTo>
                  <a:pt x="39342" y="100433"/>
                  <a:pt x="43116" y="102560"/>
                  <a:pt x="46938" y="102560"/>
                </a:cubicBezTo>
                <a:cubicBezTo>
                  <a:pt x="49675" y="102560"/>
                  <a:pt x="52437" y="101469"/>
                  <a:pt x="54498" y="99175"/>
                </a:cubicBezTo>
                <a:cubicBezTo>
                  <a:pt x="56487" y="96968"/>
                  <a:pt x="59263" y="95803"/>
                  <a:pt x="62078" y="95803"/>
                </a:cubicBezTo>
                <a:cubicBezTo>
                  <a:pt x="63827" y="95803"/>
                  <a:pt x="65591" y="96252"/>
                  <a:pt x="67191" y="97181"/>
                </a:cubicBezTo>
                <a:cubicBezTo>
                  <a:pt x="68829" y="98131"/>
                  <a:pt x="70579" y="98567"/>
                  <a:pt x="72290" y="98567"/>
                </a:cubicBezTo>
                <a:cubicBezTo>
                  <a:pt x="77255" y="98567"/>
                  <a:pt x="81882" y="94889"/>
                  <a:pt x="82437" y="89427"/>
                </a:cubicBezTo>
                <a:cubicBezTo>
                  <a:pt x="82940" y="84618"/>
                  <a:pt x="86724" y="80816"/>
                  <a:pt x="91532" y="80332"/>
                </a:cubicBezTo>
                <a:cubicBezTo>
                  <a:pt x="98876" y="79567"/>
                  <a:pt x="102995" y="71478"/>
                  <a:pt x="99286" y="65085"/>
                </a:cubicBezTo>
                <a:cubicBezTo>
                  <a:pt x="96863" y="60911"/>
                  <a:pt x="97702" y="55617"/>
                  <a:pt x="101299" y="52393"/>
                </a:cubicBezTo>
                <a:cubicBezTo>
                  <a:pt x="106797" y="47454"/>
                  <a:pt x="105362" y="38489"/>
                  <a:pt x="98596" y="35488"/>
                </a:cubicBezTo>
                <a:cubicBezTo>
                  <a:pt x="94198" y="33531"/>
                  <a:pt x="91756" y="28741"/>
                  <a:pt x="92762" y="24025"/>
                </a:cubicBezTo>
                <a:cubicBezTo>
                  <a:pt x="94136" y="17544"/>
                  <a:pt x="89083" y="11679"/>
                  <a:pt x="82810" y="11679"/>
                </a:cubicBezTo>
                <a:cubicBezTo>
                  <a:pt x="82102" y="11679"/>
                  <a:pt x="81379" y="11754"/>
                  <a:pt x="80648" y="11911"/>
                </a:cubicBezTo>
                <a:cubicBezTo>
                  <a:pt x="79933" y="12062"/>
                  <a:pt x="79218" y="12136"/>
                  <a:pt x="78512" y="12136"/>
                </a:cubicBezTo>
                <a:cubicBezTo>
                  <a:pt x="74538" y="12136"/>
                  <a:pt x="70847" y="9812"/>
                  <a:pt x="69185" y="6077"/>
                </a:cubicBezTo>
                <a:cubicBezTo>
                  <a:pt x="67436" y="2133"/>
                  <a:pt x="63660" y="0"/>
                  <a:pt x="59836" y="0"/>
                </a:cubicBezTo>
                <a:close/>
              </a:path>
            </a:pathLst>
          </a:custGeom>
          <a:solidFill>
            <a:schemeClr val="accent4">
              <a:lumMod val="50000"/>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625;p29">
            <a:extLst>
              <a:ext uri="{FF2B5EF4-FFF2-40B4-BE49-F238E27FC236}">
                <a16:creationId xmlns:a16="http://schemas.microsoft.com/office/drawing/2014/main" id="{4482F04E-650F-F03A-680E-9E4EDF61DA63}"/>
              </a:ext>
            </a:extLst>
          </p:cNvPr>
          <p:cNvSpPr/>
          <p:nvPr/>
        </p:nvSpPr>
        <p:spPr>
          <a:xfrm>
            <a:off x="-2622944" y="-535010"/>
            <a:ext cx="3524892" cy="3387660"/>
          </a:xfrm>
          <a:custGeom>
            <a:avLst/>
            <a:gdLst/>
            <a:ahLst/>
            <a:cxnLst/>
            <a:rect l="l" t="t" r="r" b="b"/>
            <a:pathLst>
              <a:path w="120366" h="115594" extrusionOk="0">
                <a:moveTo>
                  <a:pt x="67461" y="1"/>
                </a:moveTo>
                <a:cubicBezTo>
                  <a:pt x="64374" y="1"/>
                  <a:pt x="61260" y="1231"/>
                  <a:pt x="58934" y="3821"/>
                </a:cubicBezTo>
                <a:cubicBezTo>
                  <a:pt x="56693" y="6315"/>
                  <a:pt x="53566" y="7625"/>
                  <a:pt x="50396" y="7625"/>
                </a:cubicBezTo>
                <a:cubicBezTo>
                  <a:pt x="48426" y="7625"/>
                  <a:pt x="46439" y="7119"/>
                  <a:pt x="44639" y="6076"/>
                </a:cubicBezTo>
                <a:cubicBezTo>
                  <a:pt x="42787" y="5000"/>
                  <a:pt x="40811" y="4505"/>
                  <a:pt x="38881" y="4505"/>
                </a:cubicBezTo>
                <a:cubicBezTo>
                  <a:pt x="33291" y="4505"/>
                  <a:pt x="28092" y="8652"/>
                  <a:pt x="27454" y="14817"/>
                </a:cubicBezTo>
                <a:cubicBezTo>
                  <a:pt x="26895" y="20223"/>
                  <a:pt x="22627" y="24509"/>
                  <a:pt x="17222" y="25050"/>
                </a:cubicBezTo>
                <a:cubicBezTo>
                  <a:pt x="8928" y="25907"/>
                  <a:pt x="4268" y="35021"/>
                  <a:pt x="8462" y="42234"/>
                </a:cubicBezTo>
                <a:cubicBezTo>
                  <a:pt x="11202" y="46950"/>
                  <a:pt x="10251" y="52914"/>
                  <a:pt x="6207" y="56548"/>
                </a:cubicBezTo>
                <a:cubicBezTo>
                  <a:pt x="0" y="62121"/>
                  <a:pt x="1622" y="72223"/>
                  <a:pt x="9245" y="75597"/>
                </a:cubicBezTo>
                <a:cubicBezTo>
                  <a:pt x="14202" y="77815"/>
                  <a:pt x="16961" y="83201"/>
                  <a:pt x="15824" y="88513"/>
                </a:cubicBezTo>
                <a:cubicBezTo>
                  <a:pt x="14266" y="95835"/>
                  <a:pt x="19952" y="102434"/>
                  <a:pt x="27034" y="102434"/>
                </a:cubicBezTo>
                <a:cubicBezTo>
                  <a:pt x="27830" y="102434"/>
                  <a:pt x="28644" y="102350"/>
                  <a:pt x="29467" y="102175"/>
                </a:cubicBezTo>
                <a:cubicBezTo>
                  <a:pt x="30272" y="102003"/>
                  <a:pt x="31078" y="101919"/>
                  <a:pt x="31875" y="101919"/>
                </a:cubicBezTo>
                <a:cubicBezTo>
                  <a:pt x="36338" y="101919"/>
                  <a:pt x="40499" y="104532"/>
                  <a:pt x="42365" y="108754"/>
                </a:cubicBezTo>
                <a:cubicBezTo>
                  <a:pt x="44341" y="113196"/>
                  <a:pt x="48596" y="115594"/>
                  <a:pt x="52905" y="115594"/>
                </a:cubicBezTo>
                <a:cubicBezTo>
                  <a:pt x="55992" y="115594"/>
                  <a:pt x="59106" y="114364"/>
                  <a:pt x="61432" y="111774"/>
                </a:cubicBezTo>
                <a:cubicBezTo>
                  <a:pt x="63673" y="109279"/>
                  <a:pt x="66800" y="107969"/>
                  <a:pt x="69970" y="107969"/>
                </a:cubicBezTo>
                <a:cubicBezTo>
                  <a:pt x="71940" y="107969"/>
                  <a:pt x="73927" y="108475"/>
                  <a:pt x="75727" y="109518"/>
                </a:cubicBezTo>
                <a:cubicBezTo>
                  <a:pt x="77578" y="110595"/>
                  <a:pt x="79556" y="111089"/>
                  <a:pt x="81488" y="111089"/>
                </a:cubicBezTo>
                <a:cubicBezTo>
                  <a:pt x="87082" y="111089"/>
                  <a:pt x="92288" y="106942"/>
                  <a:pt x="92912" y="100777"/>
                </a:cubicBezTo>
                <a:cubicBezTo>
                  <a:pt x="93471" y="95372"/>
                  <a:pt x="97758" y="91085"/>
                  <a:pt x="103163" y="90545"/>
                </a:cubicBezTo>
                <a:cubicBezTo>
                  <a:pt x="111438" y="89687"/>
                  <a:pt x="116098" y="80573"/>
                  <a:pt x="111904" y="73360"/>
                </a:cubicBezTo>
                <a:cubicBezTo>
                  <a:pt x="109183" y="68645"/>
                  <a:pt x="110133" y="62680"/>
                  <a:pt x="114178" y="59046"/>
                </a:cubicBezTo>
                <a:cubicBezTo>
                  <a:pt x="120366" y="53492"/>
                  <a:pt x="118763" y="43371"/>
                  <a:pt x="111140" y="39998"/>
                </a:cubicBezTo>
                <a:cubicBezTo>
                  <a:pt x="106163" y="37780"/>
                  <a:pt x="103424" y="32393"/>
                  <a:pt x="104560" y="27081"/>
                </a:cubicBezTo>
                <a:cubicBezTo>
                  <a:pt x="106119" y="19760"/>
                  <a:pt x="100432" y="13161"/>
                  <a:pt x="93337" y="13161"/>
                </a:cubicBezTo>
                <a:cubicBezTo>
                  <a:pt x="92539" y="13161"/>
                  <a:pt x="91724" y="13244"/>
                  <a:pt x="90899" y="13420"/>
                </a:cubicBezTo>
                <a:cubicBezTo>
                  <a:pt x="90094" y="13592"/>
                  <a:pt x="89288" y="13675"/>
                  <a:pt x="88491" y="13675"/>
                </a:cubicBezTo>
                <a:cubicBezTo>
                  <a:pt x="84028" y="13675"/>
                  <a:pt x="79867" y="11063"/>
                  <a:pt x="78001" y="6840"/>
                </a:cubicBezTo>
                <a:cubicBezTo>
                  <a:pt x="76025" y="2398"/>
                  <a:pt x="71770" y="1"/>
                  <a:pt x="67461" y="1"/>
                </a:cubicBezTo>
                <a:close/>
              </a:path>
            </a:pathLst>
          </a:custGeom>
          <a:solidFill>
            <a:schemeClr val="accent4">
              <a:lumMod val="75000"/>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26;p29">
            <a:extLst>
              <a:ext uri="{FF2B5EF4-FFF2-40B4-BE49-F238E27FC236}">
                <a16:creationId xmlns:a16="http://schemas.microsoft.com/office/drawing/2014/main" id="{29A51155-8138-14B5-34AA-86CD0ED1866E}"/>
              </a:ext>
            </a:extLst>
          </p:cNvPr>
          <p:cNvSpPr/>
          <p:nvPr/>
        </p:nvSpPr>
        <p:spPr>
          <a:xfrm>
            <a:off x="-2309315" y="-252057"/>
            <a:ext cx="3132096" cy="3003962"/>
          </a:xfrm>
          <a:custGeom>
            <a:avLst/>
            <a:gdLst/>
            <a:ahLst/>
            <a:cxnLst/>
            <a:rect l="l" t="t" r="r" b="b"/>
            <a:pathLst>
              <a:path w="106797" h="102560" extrusionOk="0">
                <a:moveTo>
                  <a:pt x="59836" y="0"/>
                </a:moveTo>
                <a:cubicBezTo>
                  <a:pt x="57100" y="0"/>
                  <a:pt x="54340" y="1092"/>
                  <a:pt x="52280" y="3393"/>
                </a:cubicBezTo>
                <a:cubicBezTo>
                  <a:pt x="50291" y="5600"/>
                  <a:pt x="47515" y="6765"/>
                  <a:pt x="44700" y="6765"/>
                </a:cubicBezTo>
                <a:cubicBezTo>
                  <a:pt x="42951" y="6765"/>
                  <a:pt x="41187" y="6316"/>
                  <a:pt x="39588" y="5387"/>
                </a:cubicBezTo>
                <a:cubicBezTo>
                  <a:pt x="37947" y="4435"/>
                  <a:pt x="36194" y="3998"/>
                  <a:pt x="34483" y="3998"/>
                </a:cubicBezTo>
                <a:cubicBezTo>
                  <a:pt x="29525" y="3998"/>
                  <a:pt x="24910" y="7668"/>
                  <a:pt x="24342" y="13141"/>
                </a:cubicBezTo>
                <a:cubicBezTo>
                  <a:pt x="23857" y="17931"/>
                  <a:pt x="20055" y="21733"/>
                  <a:pt x="15265" y="22236"/>
                </a:cubicBezTo>
                <a:cubicBezTo>
                  <a:pt x="7903" y="22982"/>
                  <a:pt x="3784" y="31071"/>
                  <a:pt x="7493" y="37464"/>
                </a:cubicBezTo>
                <a:cubicBezTo>
                  <a:pt x="9916" y="41639"/>
                  <a:pt x="9077" y="46950"/>
                  <a:pt x="5498" y="50175"/>
                </a:cubicBezTo>
                <a:cubicBezTo>
                  <a:pt x="0" y="55095"/>
                  <a:pt x="1417" y="64079"/>
                  <a:pt x="8182" y="67080"/>
                </a:cubicBezTo>
                <a:cubicBezTo>
                  <a:pt x="12600" y="69037"/>
                  <a:pt x="15023" y="73808"/>
                  <a:pt x="14016" y="78524"/>
                </a:cubicBezTo>
                <a:cubicBezTo>
                  <a:pt x="12641" y="85028"/>
                  <a:pt x="17690" y="90884"/>
                  <a:pt x="23981" y="90884"/>
                </a:cubicBezTo>
                <a:cubicBezTo>
                  <a:pt x="24685" y="90884"/>
                  <a:pt x="25404" y="90811"/>
                  <a:pt x="26131" y="90657"/>
                </a:cubicBezTo>
                <a:cubicBezTo>
                  <a:pt x="26845" y="90505"/>
                  <a:pt x="27562" y="90431"/>
                  <a:pt x="28270" y="90431"/>
                </a:cubicBezTo>
                <a:cubicBezTo>
                  <a:pt x="32233" y="90431"/>
                  <a:pt x="35933" y="92743"/>
                  <a:pt x="37593" y="96491"/>
                </a:cubicBezTo>
                <a:cubicBezTo>
                  <a:pt x="39342" y="100433"/>
                  <a:pt x="43116" y="102560"/>
                  <a:pt x="46938" y="102560"/>
                </a:cubicBezTo>
                <a:cubicBezTo>
                  <a:pt x="49675" y="102560"/>
                  <a:pt x="52437" y="101469"/>
                  <a:pt x="54498" y="99175"/>
                </a:cubicBezTo>
                <a:cubicBezTo>
                  <a:pt x="56487" y="96968"/>
                  <a:pt x="59263" y="95803"/>
                  <a:pt x="62078" y="95803"/>
                </a:cubicBezTo>
                <a:cubicBezTo>
                  <a:pt x="63827" y="95803"/>
                  <a:pt x="65591" y="96252"/>
                  <a:pt x="67191" y="97181"/>
                </a:cubicBezTo>
                <a:cubicBezTo>
                  <a:pt x="68829" y="98131"/>
                  <a:pt x="70579" y="98567"/>
                  <a:pt x="72290" y="98567"/>
                </a:cubicBezTo>
                <a:cubicBezTo>
                  <a:pt x="77255" y="98567"/>
                  <a:pt x="81882" y="94889"/>
                  <a:pt x="82437" y="89427"/>
                </a:cubicBezTo>
                <a:cubicBezTo>
                  <a:pt x="82940" y="84618"/>
                  <a:pt x="86724" y="80816"/>
                  <a:pt x="91532" y="80332"/>
                </a:cubicBezTo>
                <a:cubicBezTo>
                  <a:pt x="98876" y="79567"/>
                  <a:pt x="102995" y="71478"/>
                  <a:pt x="99286" y="65085"/>
                </a:cubicBezTo>
                <a:cubicBezTo>
                  <a:pt x="96863" y="60911"/>
                  <a:pt x="97702" y="55617"/>
                  <a:pt x="101299" y="52393"/>
                </a:cubicBezTo>
                <a:cubicBezTo>
                  <a:pt x="106797" y="47454"/>
                  <a:pt x="105362" y="38489"/>
                  <a:pt x="98596" y="35488"/>
                </a:cubicBezTo>
                <a:cubicBezTo>
                  <a:pt x="94198" y="33531"/>
                  <a:pt x="91756" y="28741"/>
                  <a:pt x="92762" y="24025"/>
                </a:cubicBezTo>
                <a:cubicBezTo>
                  <a:pt x="94136" y="17544"/>
                  <a:pt x="89083" y="11679"/>
                  <a:pt x="82810" y="11679"/>
                </a:cubicBezTo>
                <a:cubicBezTo>
                  <a:pt x="82102" y="11679"/>
                  <a:pt x="81379" y="11754"/>
                  <a:pt x="80648" y="11911"/>
                </a:cubicBezTo>
                <a:cubicBezTo>
                  <a:pt x="79933" y="12062"/>
                  <a:pt x="79218" y="12136"/>
                  <a:pt x="78512" y="12136"/>
                </a:cubicBezTo>
                <a:cubicBezTo>
                  <a:pt x="74538" y="12136"/>
                  <a:pt x="70847" y="9812"/>
                  <a:pt x="69185" y="6077"/>
                </a:cubicBezTo>
                <a:cubicBezTo>
                  <a:pt x="67436" y="2133"/>
                  <a:pt x="63660" y="0"/>
                  <a:pt x="59836" y="0"/>
                </a:cubicBezTo>
                <a:close/>
              </a:path>
            </a:pathLst>
          </a:custGeom>
          <a:solidFill>
            <a:schemeClr val="accent4">
              <a:lumMod val="50000"/>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0">
            <a:extLst>
              <a:ext uri="{FF2B5EF4-FFF2-40B4-BE49-F238E27FC236}">
                <a16:creationId xmlns:a16="http://schemas.microsoft.com/office/drawing/2014/main" id="{EF9B87D6-DD92-C80D-06DB-D7848517E2DA}"/>
              </a:ext>
            </a:extLst>
          </p:cNvPr>
          <p:cNvSpPr txBox="1">
            <a:spLocks noGrp="1"/>
          </p:cNvSpPr>
          <p:nvPr>
            <p:ph type="ctrTitle"/>
          </p:nvPr>
        </p:nvSpPr>
        <p:spPr>
          <a:xfrm>
            <a:off x="2010313" y="389713"/>
            <a:ext cx="5118600" cy="5910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US" dirty="0"/>
              <a:t>Model Performance</a:t>
            </a:r>
          </a:p>
        </p:txBody>
      </p:sp>
      <p:pic>
        <p:nvPicPr>
          <p:cNvPr id="2" name="Picture 1" descr="A graph of different colored bars&#10;&#10;AI-generated content may be incorrect.">
            <a:extLst>
              <a:ext uri="{FF2B5EF4-FFF2-40B4-BE49-F238E27FC236}">
                <a16:creationId xmlns:a16="http://schemas.microsoft.com/office/drawing/2014/main" id="{BA63CD8D-B4D4-86ED-6475-D75DA185C6A4}"/>
              </a:ext>
            </a:extLst>
          </p:cNvPr>
          <p:cNvPicPr>
            <a:picLocks noChangeAspect="1"/>
          </p:cNvPicPr>
          <p:nvPr/>
        </p:nvPicPr>
        <p:blipFill>
          <a:blip r:embed="rId3"/>
          <a:stretch>
            <a:fillRect/>
          </a:stretch>
        </p:blipFill>
        <p:spPr>
          <a:xfrm>
            <a:off x="1242219" y="1083352"/>
            <a:ext cx="6659563" cy="3328988"/>
          </a:xfrm>
          <a:prstGeom prst="rect">
            <a:avLst/>
          </a:prstGeom>
        </p:spPr>
      </p:pic>
      <p:sp>
        <p:nvSpPr>
          <p:cNvPr id="5" name="Google Shape;2078;p40">
            <a:extLst>
              <a:ext uri="{FF2B5EF4-FFF2-40B4-BE49-F238E27FC236}">
                <a16:creationId xmlns:a16="http://schemas.microsoft.com/office/drawing/2014/main" id="{47A54F00-EA20-D5AB-14B1-29062406575E}"/>
              </a:ext>
            </a:extLst>
          </p:cNvPr>
          <p:cNvSpPr txBox="1">
            <a:spLocks/>
          </p:cNvSpPr>
          <p:nvPr/>
        </p:nvSpPr>
        <p:spPr>
          <a:xfrm>
            <a:off x="1904379" y="4466738"/>
            <a:ext cx="5118600" cy="7021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400"/>
              <a:buFont typeface="Denk One"/>
              <a:buNone/>
              <a:defRPr sz="2400" b="0" i="0" u="none" strike="noStrike" cap="none">
                <a:solidFill>
                  <a:schemeClr val="dk1"/>
                </a:solidFill>
                <a:latin typeface="Denk One"/>
                <a:ea typeface="Denk One"/>
                <a:cs typeface="Denk One"/>
                <a:sym typeface="Denk One"/>
              </a:defRPr>
            </a:lvl1pPr>
            <a:lvl2pPr marR="0" lvl="1"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2pPr>
            <a:lvl3pPr marR="0" lvl="2"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3pPr>
            <a:lvl4pPr marR="0" lvl="3"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4pPr>
            <a:lvl5pPr marR="0" lvl="4"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5pPr>
            <a:lvl6pPr marR="0" lvl="5"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6pPr>
            <a:lvl7pPr marR="0" lvl="6"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7pPr>
            <a:lvl8pPr marR="0" lvl="7"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8pPr>
            <a:lvl9pPr marR="0" lvl="8"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9pPr>
          </a:lstStyle>
          <a:p>
            <a:pPr algn="ctr"/>
            <a:r>
              <a:rPr lang="en-US" sz="1600" dirty="0">
                <a:solidFill>
                  <a:srgbClr val="FF7160"/>
                </a:solidFill>
              </a:rPr>
              <a:t>Performed 62% better than naïve median based model</a:t>
            </a:r>
          </a:p>
          <a:p>
            <a:pPr algn="ctr"/>
            <a:r>
              <a:rPr lang="en-US" sz="1600" dirty="0">
                <a:solidFill>
                  <a:srgbClr val="FF7160"/>
                </a:solidFill>
              </a:rPr>
              <a:t>Provided consistent results</a:t>
            </a:r>
          </a:p>
        </p:txBody>
      </p:sp>
      <p:sp>
        <p:nvSpPr>
          <p:cNvPr id="7" name="TextBox 6">
            <a:extLst>
              <a:ext uri="{FF2B5EF4-FFF2-40B4-BE49-F238E27FC236}">
                <a16:creationId xmlns:a16="http://schemas.microsoft.com/office/drawing/2014/main" id="{8833995D-A7DD-7D0E-291A-C86717E5B3A4}"/>
              </a:ext>
            </a:extLst>
          </p:cNvPr>
          <p:cNvSpPr txBox="1"/>
          <p:nvPr/>
        </p:nvSpPr>
        <p:spPr>
          <a:xfrm>
            <a:off x="5447654" y="2852650"/>
            <a:ext cx="2394413"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solidFill>
                  <a:srgbClr val="FF7160"/>
                </a:solidFill>
                <a:latin typeface="Denk One"/>
              </a:rPr>
              <a:t>Age gap, seasonality, and program type disproportionately affect match length.</a:t>
            </a:r>
            <a:endParaRPr lang="en-US" dirty="0"/>
          </a:p>
        </p:txBody>
      </p:sp>
      <p:sp>
        <p:nvSpPr>
          <p:cNvPr id="9" name="Google Shape;625;p29">
            <a:extLst>
              <a:ext uri="{FF2B5EF4-FFF2-40B4-BE49-F238E27FC236}">
                <a16:creationId xmlns:a16="http://schemas.microsoft.com/office/drawing/2014/main" id="{A5BCCDDF-8766-23E9-3122-A126074477D9}"/>
              </a:ext>
            </a:extLst>
          </p:cNvPr>
          <p:cNvSpPr/>
          <p:nvPr/>
        </p:nvSpPr>
        <p:spPr>
          <a:xfrm>
            <a:off x="-2484726" y="2144934"/>
            <a:ext cx="3524892" cy="3387660"/>
          </a:xfrm>
          <a:custGeom>
            <a:avLst/>
            <a:gdLst/>
            <a:ahLst/>
            <a:cxnLst/>
            <a:rect l="l" t="t" r="r" b="b"/>
            <a:pathLst>
              <a:path w="120366" h="115594" extrusionOk="0">
                <a:moveTo>
                  <a:pt x="67461" y="1"/>
                </a:moveTo>
                <a:cubicBezTo>
                  <a:pt x="64374" y="1"/>
                  <a:pt x="61260" y="1231"/>
                  <a:pt x="58934" y="3821"/>
                </a:cubicBezTo>
                <a:cubicBezTo>
                  <a:pt x="56693" y="6315"/>
                  <a:pt x="53566" y="7625"/>
                  <a:pt x="50396" y="7625"/>
                </a:cubicBezTo>
                <a:cubicBezTo>
                  <a:pt x="48426" y="7625"/>
                  <a:pt x="46439" y="7119"/>
                  <a:pt x="44639" y="6076"/>
                </a:cubicBezTo>
                <a:cubicBezTo>
                  <a:pt x="42787" y="5000"/>
                  <a:pt x="40811" y="4505"/>
                  <a:pt x="38881" y="4505"/>
                </a:cubicBezTo>
                <a:cubicBezTo>
                  <a:pt x="33291" y="4505"/>
                  <a:pt x="28092" y="8652"/>
                  <a:pt x="27454" y="14817"/>
                </a:cubicBezTo>
                <a:cubicBezTo>
                  <a:pt x="26895" y="20223"/>
                  <a:pt x="22627" y="24509"/>
                  <a:pt x="17222" y="25050"/>
                </a:cubicBezTo>
                <a:cubicBezTo>
                  <a:pt x="8928" y="25907"/>
                  <a:pt x="4268" y="35021"/>
                  <a:pt x="8462" y="42234"/>
                </a:cubicBezTo>
                <a:cubicBezTo>
                  <a:pt x="11202" y="46950"/>
                  <a:pt x="10251" y="52914"/>
                  <a:pt x="6207" y="56548"/>
                </a:cubicBezTo>
                <a:cubicBezTo>
                  <a:pt x="0" y="62121"/>
                  <a:pt x="1622" y="72223"/>
                  <a:pt x="9245" y="75597"/>
                </a:cubicBezTo>
                <a:cubicBezTo>
                  <a:pt x="14202" y="77815"/>
                  <a:pt x="16961" y="83201"/>
                  <a:pt x="15824" y="88513"/>
                </a:cubicBezTo>
                <a:cubicBezTo>
                  <a:pt x="14266" y="95835"/>
                  <a:pt x="19952" y="102434"/>
                  <a:pt x="27034" y="102434"/>
                </a:cubicBezTo>
                <a:cubicBezTo>
                  <a:pt x="27830" y="102434"/>
                  <a:pt x="28644" y="102350"/>
                  <a:pt x="29467" y="102175"/>
                </a:cubicBezTo>
                <a:cubicBezTo>
                  <a:pt x="30272" y="102003"/>
                  <a:pt x="31078" y="101919"/>
                  <a:pt x="31875" y="101919"/>
                </a:cubicBezTo>
                <a:cubicBezTo>
                  <a:pt x="36338" y="101919"/>
                  <a:pt x="40499" y="104532"/>
                  <a:pt x="42365" y="108754"/>
                </a:cubicBezTo>
                <a:cubicBezTo>
                  <a:pt x="44341" y="113196"/>
                  <a:pt x="48596" y="115594"/>
                  <a:pt x="52905" y="115594"/>
                </a:cubicBezTo>
                <a:cubicBezTo>
                  <a:pt x="55992" y="115594"/>
                  <a:pt x="59106" y="114364"/>
                  <a:pt x="61432" y="111774"/>
                </a:cubicBezTo>
                <a:cubicBezTo>
                  <a:pt x="63673" y="109279"/>
                  <a:pt x="66800" y="107969"/>
                  <a:pt x="69970" y="107969"/>
                </a:cubicBezTo>
                <a:cubicBezTo>
                  <a:pt x="71940" y="107969"/>
                  <a:pt x="73927" y="108475"/>
                  <a:pt x="75727" y="109518"/>
                </a:cubicBezTo>
                <a:cubicBezTo>
                  <a:pt x="77578" y="110595"/>
                  <a:pt x="79556" y="111089"/>
                  <a:pt x="81488" y="111089"/>
                </a:cubicBezTo>
                <a:cubicBezTo>
                  <a:pt x="87082" y="111089"/>
                  <a:pt x="92288" y="106942"/>
                  <a:pt x="92912" y="100777"/>
                </a:cubicBezTo>
                <a:cubicBezTo>
                  <a:pt x="93471" y="95372"/>
                  <a:pt x="97758" y="91085"/>
                  <a:pt x="103163" y="90545"/>
                </a:cubicBezTo>
                <a:cubicBezTo>
                  <a:pt x="111438" y="89687"/>
                  <a:pt x="116098" y="80573"/>
                  <a:pt x="111904" y="73360"/>
                </a:cubicBezTo>
                <a:cubicBezTo>
                  <a:pt x="109183" y="68645"/>
                  <a:pt x="110133" y="62680"/>
                  <a:pt x="114178" y="59046"/>
                </a:cubicBezTo>
                <a:cubicBezTo>
                  <a:pt x="120366" y="53492"/>
                  <a:pt x="118763" y="43371"/>
                  <a:pt x="111140" y="39998"/>
                </a:cubicBezTo>
                <a:cubicBezTo>
                  <a:pt x="106163" y="37780"/>
                  <a:pt x="103424" y="32393"/>
                  <a:pt x="104560" y="27081"/>
                </a:cubicBezTo>
                <a:cubicBezTo>
                  <a:pt x="106119" y="19760"/>
                  <a:pt x="100432" y="13161"/>
                  <a:pt x="93337" y="13161"/>
                </a:cubicBezTo>
                <a:cubicBezTo>
                  <a:pt x="92539" y="13161"/>
                  <a:pt x="91724" y="13244"/>
                  <a:pt x="90899" y="13420"/>
                </a:cubicBezTo>
                <a:cubicBezTo>
                  <a:pt x="90094" y="13592"/>
                  <a:pt x="89288" y="13675"/>
                  <a:pt x="88491" y="13675"/>
                </a:cubicBezTo>
                <a:cubicBezTo>
                  <a:pt x="84028" y="13675"/>
                  <a:pt x="79867" y="11063"/>
                  <a:pt x="78001" y="6840"/>
                </a:cubicBezTo>
                <a:cubicBezTo>
                  <a:pt x="76025" y="2398"/>
                  <a:pt x="71770" y="1"/>
                  <a:pt x="67461" y="1"/>
                </a:cubicBezTo>
                <a:close/>
              </a:path>
            </a:pathLst>
          </a:custGeom>
          <a:solidFill>
            <a:schemeClr val="accent4">
              <a:lumMod val="75000"/>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26;p29">
            <a:extLst>
              <a:ext uri="{FF2B5EF4-FFF2-40B4-BE49-F238E27FC236}">
                <a16:creationId xmlns:a16="http://schemas.microsoft.com/office/drawing/2014/main" id="{C4DD252E-8846-DCD4-23B8-DEB54A137F21}"/>
              </a:ext>
            </a:extLst>
          </p:cNvPr>
          <p:cNvSpPr/>
          <p:nvPr/>
        </p:nvSpPr>
        <p:spPr>
          <a:xfrm>
            <a:off x="-2171097" y="2427887"/>
            <a:ext cx="3132096" cy="3003962"/>
          </a:xfrm>
          <a:custGeom>
            <a:avLst/>
            <a:gdLst/>
            <a:ahLst/>
            <a:cxnLst/>
            <a:rect l="l" t="t" r="r" b="b"/>
            <a:pathLst>
              <a:path w="106797" h="102560" extrusionOk="0">
                <a:moveTo>
                  <a:pt x="59836" y="0"/>
                </a:moveTo>
                <a:cubicBezTo>
                  <a:pt x="57100" y="0"/>
                  <a:pt x="54340" y="1092"/>
                  <a:pt x="52280" y="3393"/>
                </a:cubicBezTo>
                <a:cubicBezTo>
                  <a:pt x="50291" y="5600"/>
                  <a:pt x="47515" y="6765"/>
                  <a:pt x="44700" y="6765"/>
                </a:cubicBezTo>
                <a:cubicBezTo>
                  <a:pt x="42951" y="6765"/>
                  <a:pt x="41187" y="6316"/>
                  <a:pt x="39588" y="5387"/>
                </a:cubicBezTo>
                <a:cubicBezTo>
                  <a:pt x="37947" y="4435"/>
                  <a:pt x="36194" y="3998"/>
                  <a:pt x="34483" y="3998"/>
                </a:cubicBezTo>
                <a:cubicBezTo>
                  <a:pt x="29525" y="3998"/>
                  <a:pt x="24910" y="7668"/>
                  <a:pt x="24342" y="13141"/>
                </a:cubicBezTo>
                <a:cubicBezTo>
                  <a:pt x="23857" y="17931"/>
                  <a:pt x="20055" y="21733"/>
                  <a:pt x="15265" y="22236"/>
                </a:cubicBezTo>
                <a:cubicBezTo>
                  <a:pt x="7903" y="22982"/>
                  <a:pt x="3784" y="31071"/>
                  <a:pt x="7493" y="37464"/>
                </a:cubicBezTo>
                <a:cubicBezTo>
                  <a:pt x="9916" y="41639"/>
                  <a:pt x="9077" y="46950"/>
                  <a:pt x="5498" y="50175"/>
                </a:cubicBezTo>
                <a:cubicBezTo>
                  <a:pt x="0" y="55095"/>
                  <a:pt x="1417" y="64079"/>
                  <a:pt x="8182" y="67080"/>
                </a:cubicBezTo>
                <a:cubicBezTo>
                  <a:pt x="12600" y="69037"/>
                  <a:pt x="15023" y="73808"/>
                  <a:pt x="14016" y="78524"/>
                </a:cubicBezTo>
                <a:cubicBezTo>
                  <a:pt x="12641" y="85028"/>
                  <a:pt x="17690" y="90884"/>
                  <a:pt x="23981" y="90884"/>
                </a:cubicBezTo>
                <a:cubicBezTo>
                  <a:pt x="24685" y="90884"/>
                  <a:pt x="25404" y="90811"/>
                  <a:pt x="26131" y="90657"/>
                </a:cubicBezTo>
                <a:cubicBezTo>
                  <a:pt x="26845" y="90505"/>
                  <a:pt x="27562" y="90431"/>
                  <a:pt x="28270" y="90431"/>
                </a:cubicBezTo>
                <a:cubicBezTo>
                  <a:pt x="32233" y="90431"/>
                  <a:pt x="35933" y="92743"/>
                  <a:pt x="37593" y="96491"/>
                </a:cubicBezTo>
                <a:cubicBezTo>
                  <a:pt x="39342" y="100433"/>
                  <a:pt x="43116" y="102560"/>
                  <a:pt x="46938" y="102560"/>
                </a:cubicBezTo>
                <a:cubicBezTo>
                  <a:pt x="49675" y="102560"/>
                  <a:pt x="52437" y="101469"/>
                  <a:pt x="54498" y="99175"/>
                </a:cubicBezTo>
                <a:cubicBezTo>
                  <a:pt x="56487" y="96968"/>
                  <a:pt x="59263" y="95803"/>
                  <a:pt x="62078" y="95803"/>
                </a:cubicBezTo>
                <a:cubicBezTo>
                  <a:pt x="63827" y="95803"/>
                  <a:pt x="65591" y="96252"/>
                  <a:pt x="67191" y="97181"/>
                </a:cubicBezTo>
                <a:cubicBezTo>
                  <a:pt x="68829" y="98131"/>
                  <a:pt x="70579" y="98567"/>
                  <a:pt x="72290" y="98567"/>
                </a:cubicBezTo>
                <a:cubicBezTo>
                  <a:pt x="77255" y="98567"/>
                  <a:pt x="81882" y="94889"/>
                  <a:pt x="82437" y="89427"/>
                </a:cubicBezTo>
                <a:cubicBezTo>
                  <a:pt x="82940" y="84618"/>
                  <a:pt x="86724" y="80816"/>
                  <a:pt x="91532" y="80332"/>
                </a:cubicBezTo>
                <a:cubicBezTo>
                  <a:pt x="98876" y="79567"/>
                  <a:pt x="102995" y="71478"/>
                  <a:pt x="99286" y="65085"/>
                </a:cubicBezTo>
                <a:cubicBezTo>
                  <a:pt x="96863" y="60911"/>
                  <a:pt x="97702" y="55617"/>
                  <a:pt x="101299" y="52393"/>
                </a:cubicBezTo>
                <a:cubicBezTo>
                  <a:pt x="106797" y="47454"/>
                  <a:pt x="105362" y="38489"/>
                  <a:pt x="98596" y="35488"/>
                </a:cubicBezTo>
                <a:cubicBezTo>
                  <a:pt x="94198" y="33531"/>
                  <a:pt x="91756" y="28741"/>
                  <a:pt x="92762" y="24025"/>
                </a:cubicBezTo>
                <a:cubicBezTo>
                  <a:pt x="94136" y="17544"/>
                  <a:pt x="89083" y="11679"/>
                  <a:pt x="82810" y="11679"/>
                </a:cubicBezTo>
                <a:cubicBezTo>
                  <a:pt x="82102" y="11679"/>
                  <a:pt x="81379" y="11754"/>
                  <a:pt x="80648" y="11911"/>
                </a:cubicBezTo>
                <a:cubicBezTo>
                  <a:pt x="79933" y="12062"/>
                  <a:pt x="79218" y="12136"/>
                  <a:pt x="78512" y="12136"/>
                </a:cubicBezTo>
                <a:cubicBezTo>
                  <a:pt x="74538" y="12136"/>
                  <a:pt x="70847" y="9812"/>
                  <a:pt x="69185" y="6077"/>
                </a:cubicBezTo>
                <a:cubicBezTo>
                  <a:pt x="67436" y="2133"/>
                  <a:pt x="63660" y="0"/>
                  <a:pt x="59836" y="0"/>
                </a:cubicBezTo>
                <a:close/>
              </a:path>
            </a:pathLst>
          </a:custGeom>
          <a:solidFill>
            <a:schemeClr val="accent4">
              <a:lumMod val="50000"/>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25;p29">
            <a:extLst>
              <a:ext uri="{FF2B5EF4-FFF2-40B4-BE49-F238E27FC236}">
                <a16:creationId xmlns:a16="http://schemas.microsoft.com/office/drawing/2014/main" id="{D2BBCEA4-5475-0481-D60C-6EA990183428}"/>
              </a:ext>
            </a:extLst>
          </p:cNvPr>
          <p:cNvSpPr/>
          <p:nvPr/>
        </p:nvSpPr>
        <p:spPr>
          <a:xfrm>
            <a:off x="7889332" y="-467331"/>
            <a:ext cx="3524892" cy="3387660"/>
          </a:xfrm>
          <a:custGeom>
            <a:avLst/>
            <a:gdLst/>
            <a:ahLst/>
            <a:cxnLst/>
            <a:rect l="l" t="t" r="r" b="b"/>
            <a:pathLst>
              <a:path w="120366" h="115594" extrusionOk="0">
                <a:moveTo>
                  <a:pt x="67461" y="1"/>
                </a:moveTo>
                <a:cubicBezTo>
                  <a:pt x="64374" y="1"/>
                  <a:pt x="61260" y="1231"/>
                  <a:pt x="58934" y="3821"/>
                </a:cubicBezTo>
                <a:cubicBezTo>
                  <a:pt x="56693" y="6315"/>
                  <a:pt x="53566" y="7625"/>
                  <a:pt x="50396" y="7625"/>
                </a:cubicBezTo>
                <a:cubicBezTo>
                  <a:pt x="48426" y="7625"/>
                  <a:pt x="46439" y="7119"/>
                  <a:pt x="44639" y="6076"/>
                </a:cubicBezTo>
                <a:cubicBezTo>
                  <a:pt x="42787" y="5000"/>
                  <a:pt x="40811" y="4505"/>
                  <a:pt x="38881" y="4505"/>
                </a:cubicBezTo>
                <a:cubicBezTo>
                  <a:pt x="33291" y="4505"/>
                  <a:pt x="28092" y="8652"/>
                  <a:pt x="27454" y="14817"/>
                </a:cubicBezTo>
                <a:cubicBezTo>
                  <a:pt x="26895" y="20223"/>
                  <a:pt x="22627" y="24509"/>
                  <a:pt x="17222" y="25050"/>
                </a:cubicBezTo>
                <a:cubicBezTo>
                  <a:pt x="8928" y="25907"/>
                  <a:pt x="4268" y="35021"/>
                  <a:pt x="8462" y="42234"/>
                </a:cubicBezTo>
                <a:cubicBezTo>
                  <a:pt x="11202" y="46950"/>
                  <a:pt x="10251" y="52914"/>
                  <a:pt x="6207" y="56548"/>
                </a:cubicBezTo>
                <a:cubicBezTo>
                  <a:pt x="0" y="62121"/>
                  <a:pt x="1622" y="72223"/>
                  <a:pt x="9245" y="75597"/>
                </a:cubicBezTo>
                <a:cubicBezTo>
                  <a:pt x="14202" y="77815"/>
                  <a:pt x="16961" y="83201"/>
                  <a:pt x="15824" y="88513"/>
                </a:cubicBezTo>
                <a:cubicBezTo>
                  <a:pt x="14266" y="95835"/>
                  <a:pt x="19952" y="102434"/>
                  <a:pt x="27034" y="102434"/>
                </a:cubicBezTo>
                <a:cubicBezTo>
                  <a:pt x="27830" y="102434"/>
                  <a:pt x="28644" y="102350"/>
                  <a:pt x="29467" y="102175"/>
                </a:cubicBezTo>
                <a:cubicBezTo>
                  <a:pt x="30272" y="102003"/>
                  <a:pt x="31078" y="101919"/>
                  <a:pt x="31875" y="101919"/>
                </a:cubicBezTo>
                <a:cubicBezTo>
                  <a:pt x="36338" y="101919"/>
                  <a:pt x="40499" y="104532"/>
                  <a:pt x="42365" y="108754"/>
                </a:cubicBezTo>
                <a:cubicBezTo>
                  <a:pt x="44341" y="113196"/>
                  <a:pt x="48596" y="115594"/>
                  <a:pt x="52905" y="115594"/>
                </a:cubicBezTo>
                <a:cubicBezTo>
                  <a:pt x="55992" y="115594"/>
                  <a:pt x="59106" y="114364"/>
                  <a:pt x="61432" y="111774"/>
                </a:cubicBezTo>
                <a:cubicBezTo>
                  <a:pt x="63673" y="109279"/>
                  <a:pt x="66800" y="107969"/>
                  <a:pt x="69970" y="107969"/>
                </a:cubicBezTo>
                <a:cubicBezTo>
                  <a:pt x="71940" y="107969"/>
                  <a:pt x="73927" y="108475"/>
                  <a:pt x="75727" y="109518"/>
                </a:cubicBezTo>
                <a:cubicBezTo>
                  <a:pt x="77578" y="110595"/>
                  <a:pt x="79556" y="111089"/>
                  <a:pt x="81488" y="111089"/>
                </a:cubicBezTo>
                <a:cubicBezTo>
                  <a:pt x="87082" y="111089"/>
                  <a:pt x="92288" y="106942"/>
                  <a:pt x="92912" y="100777"/>
                </a:cubicBezTo>
                <a:cubicBezTo>
                  <a:pt x="93471" y="95372"/>
                  <a:pt x="97758" y="91085"/>
                  <a:pt x="103163" y="90545"/>
                </a:cubicBezTo>
                <a:cubicBezTo>
                  <a:pt x="111438" y="89687"/>
                  <a:pt x="116098" y="80573"/>
                  <a:pt x="111904" y="73360"/>
                </a:cubicBezTo>
                <a:cubicBezTo>
                  <a:pt x="109183" y="68645"/>
                  <a:pt x="110133" y="62680"/>
                  <a:pt x="114178" y="59046"/>
                </a:cubicBezTo>
                <a:cubicBezTo>
                  <a:pt x="120366" y="53492"/>
                  <a:pt x="118763" y="43371"/>
                  <a:pt x="111140" y="39998"/>
                </a:cubicBezTo>
                <a:cubicBezTo>
                  <a:pt x="106163" y="37780"/>
                  <a:pt x="103424" y="32393"/>
                  <a:pt x="104560" y="27081"/>
                </a:cubicBezTo>
                <a:cubicBezTo>
                  <a:pt x="106119" y="19760"/>
                  <a:pt x="100432" y="13161"/>
                  <a:pt x="93337" y="13161"/>
                </a:cubicBezTo>
                <a:cubicBezTo>
                  <a:pt x="92539" y="13161"/>
                  <a:pt x="91724" y="13244"/>
                  <a:pt x="90899" y="13420"/>
                </a:cubicBezTo>
                <a:cubicBezTo>
                  <a:pt x="90094" y="13592"/>
                  <a:pt x="89288" y="13675"/>
                  <a:pt x="88491" y="13675"/>
                </a:cubicBezTo>
                <a:cubicBezTo>
                  <a:pt x="84028" y="13675"/>
                  <a:pt x="79867" y="11063"/>
                  <a:pt x="78001" y="6840"/>
                </a:cubicBezTo>
                <a:cubicBezTo>
                  <a:pt x="76025" y="2398"/>
                  <a:pt x="71770" y="1"/>
                  <a:pt x="67461" y="1"/>
                </a:cubicBezTo>
                <a:close/>
              </a:path>
            </a:pathLst>
          </a:custGeom>
          <a:solidFill>
            <a:schemeClr val="accent4">
              <a:lumMod val="75000"/>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26;p29">
            <a:extLst>
              <a:ext uri="{FF2B5EF4-FFF2-40B4-BE49-F238E27FC236}">
                <a16:creationId xmlns:a16="http://schemas.microsoft.com/office/drawing/2014/main" id="{4B18F162-3D5A-389D-867F-1A997CC4A060}"/>
              </a:ext>
            </a:extLst>
          </p:cNvPr>
          <p:cNvSpPr/>
          <p:nvPr/>
        </p:nvSpPr>
        <p:spPr>
          <a:xfrm>
            <a:off x="8237278" y="-252057"/>
            <a:ext cx="3132096" cy="3003962"/>
          </a:xfrm>
          <a:custGeom>
            <a:avLst/>
            <a:gdLst/>
            <a:ahLst/>
            <a:cxnLst/>
            <a:rect l="l" t="t" r="r" b="b"/>
            <a:pathLst>
              <a:path w="106797" h="102560" extrusionOk="0">
                <a:moveTo>
                  <a:pt x="59836" y="0"/>
                </a:moveTo>
                <a:cubicBezTo>
                  <a:pt x="57100" y="0"/>
                  <a:pt x="54340" y="1092"/>
                  <a:pt x="52280" y="3393"/>
                </a:cubicBezTo>
                <a:cubicBezTo>
                  <a:pt x="50291" y="5600"/>
                  <a:pt x="47515" y="6765"/>
                  <a:pt x="44700" y="6765"/>
                </a:cubicBezTo>
                <a:cubicBezTo>
                  <a:pt x="42951" y="6765"/>
                  <a:pt x="41187" y="6316"/>
                  <a:pt x="39588" y="5387"/>
                </a:cubicBezTo>
                <a:cubicBezTo>
                  <a:pt x="37947" y="4435"/>
                  <a:pt x="36194" y="3998"/>
                  <a:pt x="34483" y="3998"/>
                </a:cubicBezTo>
                <a:cubicBezTo>
                  <a:pt x="29525" y="3998"/>
                  <a:pt x="24910" y="7668"/>
                  <a:pt x="24342" y="13141"/>
                </a:cubicBezTo>
                <a:cubicBezTo>
                  <a:pt x="23857" y="17931"/>
                  <a:pt x="20055" y="21733"/>
                  <a:pt x="15265" y="22236"/>
                </a:cubicBezTo>
                <a:cubicBezTo>
                  <a:pt x="7903" y="22982"/>
                  <a:pt x="3784" y="31071"/>
                  <a:pt x="7493" y="37464"/>
                </a:cubicBezTo>
                <a:cubicBezTo>
                  <a:pt x="9916" y="41639"/>
                  <a:pt x="9077" y="46950"/>
                  <a:pt x="5498" y="50175"/>
                </a:cubicBezTo>
                <a:cubicBezTo>
                  <a:pt x="0" y="55095"/>
                  <a:pt x="1417" y="64079"/>
                  <a:pt x="8182" y="67080"/>
                </a:cubicBezTo>
                <a:cubicBezTo>
                  <a:pt x="12600" y="69037"/>
                  <a:pt x="15023" y="73808"/>
                  <a:pt x="14016" y="78524"/>
                </a:cubicBezTo>
                <a:cubicBezTo>
                  <a:pt x="12641" y="85028"/>
                  <a:pt x="17690" y="90884"/>
                  <a:pt x="23981" y="90884"/>
                </a:cubicBezTo>
                <a:cubicBezTo>
                  <a:pt x="24685" y="90884"/>
                  <a:pt x="25404" y="90811"/>
                  <a:pt x="26131" y="90657"/>
                </a:cubicBezTo>
                <a:cubicBezTo>
                  <a:pt x="26845" y="90505"/>
                  <a:pt x="27562" y="90431"/>
                  <a:pt x="28270" y="90431"/>
                </a:cubicBezTo>
                <a:cubicBezTo>
                  <a:pt x="32233" y="90431"/>
                  <a:pt x="35933" y="92743"/>
                  <a:pt x="37593" y="96491"/>
                </a:cubicBezTo>
                <a:cubicBezTo>
                  <a:pt x="39342" y="100433"/>
                  <a:pt x="43116" y="102560"/>
                  <a:pt x="46938" y="102560"/>
                </a:cubicBezTo>
                <a:cubicBezTo>
                  <a:pt x="49675" y="102560"/>
                  <a:pt x="52437" y="101469"/>
                  <a:pt x="54498" y="99175"/>
                </a:cubicBezTo>
                <a:cubicBezTo>
                  <a:pt x="56487" y="96968"/>
                  <a:pt x="59263" y="95803"/>
                  <a:pt x="62078" y="95803"/>
                </a:cubicBezTo>
                <a:cubicBezTo>
                  <a:pt x="63827" y="95803"/>
                  <a:pt x="65591" y="96252"/>
                  <a:pt x="67191" y="97181"/>
                </a:cubicBezTo>
                <a:cubicBezTo>
                  <a:pt x="68829" y="98131"/>
                  <a:pt x="70579" y="98567"/>
                  <a:pt x="72290" y="98567"/>
                </a:cubicBezTo>
                <a:cubicBezTo>
                  <a:pt x="77255" y="98567"/>
                  <a:pt x="81882" y="94889"/>
                  <a:pt x="82437" y="89427"/>
                </a:cubicBezTo>
                <a:cubicBezTo>
                  <a:pt x="82940" y="84618"/>
                  <a:pt x="86724" y="80816"/>
                  <a:pt x="91532" y="80332"/>
                </a:cubicBezTo>
                <a:cubicBezTo>
                  <a:pt x="98876" y="79567"/>
                  <a:pt x="102995" y="71478"/>
                  <a:pt x="99286" y="65085"/>
                </a:cubicBezTo>
                <a:cubicBezTo>
                  <a:pt x="96863" y="60911"/>
                  <a:pt x="97702" y="55617"/>
                  <a:pt x="101299" y="52393"/>
                </a:cubicBezTo>
                <a:cubicBezTo>
                  <a:pt x="106797" y="47454"/>
                  <a:pt x="105362" y="38489"/>
                  <a:pt x="98596" y="35488"/>
                </a:cubicBezTo>
                <a:cubicBezTo>
                  <a:pt x="94198" y="33531"/>
                  <a:pt x="91756" y="28741"/>
                  <a:pt x="92762" y="24025"/>
                </a:cubicBezTo>
                <a:cubicBezTo>
                  <a:pt x="94136" y="17544"/>
                  <a:pt x="89083" y="11679"/>
                  <a:pt x="82810" y="11679"/>
                </a:cubicBezTo>
                <a:cubicBezTo>
                  <a:pt x="82102" y="11679"/>
                  <a:pt x="81379" y="11754"/>
                  <a:pt x="80648" y="11911"/>
                </a:cubicBezTo>
                <a:cubicBezTo>
                  <a:pt x="79933" y="12062"/>
                  <a:pt x="79218" y="12136"/>
                  <a:pt x="78512" y="12136"/>
                </a:cubicBezTo>
                <a:cubicBezTo>
                  <a:pt x="74538" y="12136"/>
                  <a:pt x="70847" y="9812"/>
                  <a:pt x="69185" y="6077"/>
                </a:cubicBezTo>
                <a:cubicBezTo>
                  <a:pt x="67436" y="2133"/>
                  <a:pt x="63660" y="0"/>
                  <a:pt x="59836" y="0"/>
                </a:cubicBezTo>
                <a:close/>
              </a:path>
            </a:pathLst>
          </a:custGeom>
          <a:solidFill>
            <a:schemeClr val="accent4">
              <a:lumMod val="50000"/>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044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88">
          <a:extLst>
            <a:ext uri="{FF2B5EF4-FFF2-40B4-BE49-F238E27FC236}">
              <a16:creationId xmlns:a16="http://schemas.microsoft.com/office/drawing/2014/main" id="{4DAA03FF-F6E3-2B6C-81FF-C3015DE08B7C}"/>
            </a:ext>
          </a:extLst>
        </p:cNvPr>
        <p:cNvGrpSpPr/>
        <p:nvPr/>
      </p:nvGrpSpPr>
      <p:grpSpPr>
        <a:xfrm>
          <a:off x="0" y="0"/>
          <a:ext cx="0" cy="0"/>
          <a:chOff x="0" y="0"/>
          <a:chExt cx="0" cy="0"/>
        </a:xfrm>
      </p:grpSpPr>
      <p:sp>
        <p:nvSpPr>
          <p:cNvPr id="2078" name="Google Shape;2078;p40">
            <a:extLst>
              <a:ext uri="{FF2B5EF4-FFF2-40B4-BE49-F238E27FC236}">
                <a16:creationId xmlns:a16="http://schemas.microsoft.com/office/drawing/2014/main" id="{F116AE7F-022B-6382-7688-F406D54C1DFE}"/>
              </a:ext>
            </a:extLst>
          </p:cNvPr>
          <p:cNvSpPr txBox="1">
            <a:spLocks noGrp="1"/>
          </p:cNvSpPr>
          <p:nvPr>
            <p:ph type="ctrTitle"/>
          </p:nvPr>
        </p:nvSpPr>
        <p:spPr>
          <a:xfrm>
            <a:off x="2010313" y="397650"/>
            <a:ext cx="5118600" cy="591000"/>
          </a:xfrm>
          <a:prstGeom prst="rect">
            <a:avLst/>
          </a:prstGeom>
        </p:spPr>
        <p:txBody>
          <a:bodyPr spcFirstLastPara="1" wrap="square" lIns="91425" tIns="91425" rIns="91425" bIns="91425" anchor="ctr" anchorCtr="0">
            <a:noAutofit/>
          </a:bodyPr>
          <a:lstStyle/>
          <a:p>
            <a:pPr algn="ctr"/>
            <a:r>
              <a:rPr lang="en-US" dirty="0"/>
              <a:t>Model Performance Cont.</a:t>
            </a:r>
          </a:p>
        </p:txBody>
      </p:sp>
      <p:pic>
        <p:nvPicPr>
          <p:cNvPr id="3" name="Picture 2" descr="A graph of a graph showing the difference between actual and predictive months&#10;&#10;AI-generated content may be incorrect.">
            <a:extLst>
              <a:ext uri="{FF2B5EF4-FFF2-40B4-BE49-F238E27FC236}">
                <a16:creationId xmlns:a16="http://schemas.microsoft.com/office/drawing/2014/main" id="{0512F6D2-1298-5595-995A-C4F839461C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631" y="1268343"/>
            <a:ext cx="8516938" cy="2808288"/>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2078;p40">
            <a:extLst>
              <a:ext uri="{FF2B5EF4-FFF2-40B4-BE49-F238E27FC236}">
                <a16:creationId xmlns:a16="http://schemas.microsoft.com/office/drawing/2014/main" id="{3A1DA49D-DA99-656F-80F1-9BA77E47C685}"/>
              </a:ext>
            </a:extLst>
          </p:cNvPr>
          <p:cNvSpPr txBox="1">
            <a:spLocks/>
          </p:cNvSpPr>
          <p:nvPr/>
        </p:nvSpPr>
        <p:spPr>
          <a:xfrm>
            <a:off x="2010313" y="4265206"/>
            <a:ext cx="5118600" cy="7021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400"/>
              <a:buFont typeface="Denk One"/>
              <a:buNone/>
              <a:defRPr sz="2400" b="0" i="0" u="none" strike="noStrike" cap="none">
                <a:solidFill>
                  <a:schemeClr val="dk1"/>
                </a:solidFill>
                <a:latin typeface="Denk One"/>
                <a:ea typeface="Denk One"/>
                <a:cs typeface="Denk One"/>
                <a:sym typeface="Denk One"/>
              </a:defRPr>
            </a:lvl1pPr>
            <a:lvl2pPr marR="0" lvl="1"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2pPr>
            <a:lvl3pPr marR="0" lvl="2"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3pPr>
            <a:lvl4pPr marR="0" lvl="3"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4pPr>
            <a:lvl5pPr marR="0" lvl="4"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5pPr>
            <a:lvl6pPr marR="0" lvl="5"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6pPr>
            <a:lvl7pPr marR="0" lvl="6"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7pPr>
            <a:lvl8pPr marR="0" lvl="7"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8pPr>
            <a:lvl9pPr marR="0" lvl="8"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9pPr>
          </a:lstStyle>
          <a:p>
            <a:pPr algn="ctr"/>
            <a:r>
              <a:rPr lang="en-US" sz="3600" dirty="0">
                <a:solidFill>
                  <a:srgbClr val="FF7160"/>
                </a:solidFill>
              </a:rPr>
              <a:t>RMSE: 5.15</a:t>
            </a:r>
            <a:endParaRPr lang="en-US" sz="4800" dirty="0"/>
          </a:p>
        </p:txBody>
      </p:sp>
    </p:spTree>
    <p:extLst>
      <p:ext uri="{BB962C8B-B14F-4D97-AF65-F5344CB8AC3E}">
        <p14:creationId xmlns:p14="http://schemas.microsoft.com/office/powerpoint/2010/main" val="2932056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43"/>
        <p:cNvGrpSpPr/>
        <p:nvPr/>
      </p:nvGrpSpPr>
      <p:grpSpPr>
        <a:xfrm>
          <a:off x="0" y="0"/>
          <a:ext cx="0" cy="0"/>
          <a:chOff x="0" y="0"/>
          <a:chExt cx="0" cy="0"/>
        </a:xfrm>
      </p:grpSpPr>
      <p:sp>
        <p:nvSpPr>
          <p:cNvPr id="1644" name="Google Shape;1644;p38"/>
          <p:cNvSpPr txBox="1">
            <a:spLocks noGrp="1"/>
          </p:cNvSpPr>
          <p:nvPr>
            <p:ph type="ctrTitle"/>
          </p:nvPr>
        </p:nvSpPr>
        <p:spPr>
          <a:xfrm>
            <a:off x="532475" y="2283175"/>
            <a:ext cx="51186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4800" b="1">
                <a:solidFill>
                  <a:schemeClr val="dk1"/>
                </a:solidFill>
              </a:rPr>
              <a:t>Intervention Strategies</a:t>
            </a:r>
            <a:endParaRPr>
              <a:solidFill>
                <a:schemeClr val="dk1"/>
              </a:solidFill>
            </a:endParaRPr>
          </a:p>
        </p:txBody>
      </p:sp>
      <p:grpSp>
        <p:nvGrpSpPr>
          <p:cNvPr id="1645" name="Google Shape;1645;p38"/>
          <p:cNvGrpSpPr/>
          <p:nvPr/>
        </p:nvGrpSpPr>
        <p:grpSpPr>
          <a:xfrm>
            <a:off x="4651062" y="1284936"/>
            <a:ext cx="4150313" cy="3506312"/>
            <a:chOff x="4291891" y="1277838"/>
            <a:chExt cx="4150313" cy="3506312"/>
          </a:xfrm>
        </p:grpSpPr>
        <p:sp>
          <p:nvSpPr>
            <p:cNvPr id="1646" name="Google Shape;1646;p38"/>
            <p:cNvSpPr/>
            <p:nvPr/>
          </p:nvSpPr>
          <p:spPr>
            <a:xfrm>
              <a:off x="6038032" y="2413293"/>
              <a:ext cx="304747" cy="273182"/>
            </a:xfrm>
            <a:custGeom>
              <a:avLst/>
              <a:gdLst/>
              <a:ahLst/>
              <a:cxnLst/>
              <a:rect l="l" t="t" r="r" b="b"/>
              <a:pathLst>
                <a:path w="7656" h="6863" extrusionOk="0">
                  <a:moveTo>
                    <a:pt x="6406" y="1"/>
                  </a:moveTo>
                  <a:cubicBezTo>
                    <a:pt x="5991" y="1"/>
                    <a:pt x="5565" y="203"/>
                    <a:pt x="5372" y="670"/>
                  </a:cubicBezTo>
                  <a:cubicBezTo>
                    <a:pt x="4972" y="1647"/>
                    <a:pt x="4536" y="2616"/>
                    <a:pt x="3945" y="3496"/>
                  </a:cubicBezTo>
                  <a:cubicBezTo>
                    <a:pt x="3713" y="3845"/>
                    <a:pt x="3351" y="4490"/>
                    <a:pt x="2965" y="4664"/>
                  </a:cubicBezTo>
                  <a:cubicBezTo>
                    <a:pt x="2869" y="4709"/>
                    <a:pt x="2910" y="4779"/>
                    <a:pt x="2884" y="4779"/>
                  </a:cubicBezTo>
                  <a:cubicBezTo>
                    <a:pt x="2867" y="4779"/>
                    <a:pt x="2820" y="4748"/>
                    <a:pt x="2682" y="4657"/>
                  </a:cubicBezTo>
                  <a:cubicBezTo>
                    <a:pt x="2456" y="4514"/>
                    <a:pt x="2252" y="4237"/>
                    <a:pt x="2084" y="4036"/>
                  </a:cubicBezTo>
                  <a:cubicBezTo>
                    <a:pt x="1884" y="3796"/>
                    <a:pt x="1648" y="3696"/>
                    <a:pt x="1417" y="3696"/>
                  </a:cubicBezTo>
                  <a:cubicBezTo>
                    <a:pt x="685" y="3696"/>
                    <a:pt x="0" y="4702"/>
                    <a:pt x="630" y="5459"/>
                  </a:cubicBezTo>
                  <a:cubicBezTo>
                    <a:pt x="1095" y="6016"/>
                    <a:pt x="1740" y="6644"/>
                    <a:pt x="2477" y="6818"/>
                  </a:cubicBezTo>
                  <a:cubicBezTo>
                    <a:pt x="2606" y="6848"/>
                    <a:pt x="2731" y="6863"/>
                    <a:pt x="2853" y="6863"/>
                  </a:cubicBezTo>
                  <a:cubicBezTo>
                    <a:pt x="3571" y="6863"/>
                    <a:pt x="4162" y="6367"/>
                    <a:pt x="4652" y="5855"/>
                  </a:cubicBezTo>
                  <a:cubicBezTo>
                    <a:pt x="5925" y="4538"/>
                    <a:pt x="6672" y="2869"/>
                    <a:pt x="7356" y="1206"/>
                  </a:cubicBezTo>
                  <a:cubicBezTo>
                    <a:pt x="7655" y="478"/>
                    <a:pt x="7043" y="1"/>
                    <a:pt x="6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8"/>
            <p:cNvSpPr/>
            <p:nvPr/>
          </p:nvSpPr>
          <p:spPr>
            <a:xfrm>
              <a:off x="6038032" y="2878918"/>
              <a:ext cx="304747" cy="273182"/>
            </a:xfrm>
            <a:custGeom>
              <a:avLst/>
              <a:gdLst/>
              <a:ahLst/>
              <a:cxnLst/>
              <a:rect l="l" t="t" r="r" b="b"/>
              <a:pathLst>
                <a:path w="7656" h="6863" extrusionOk="0">
                  <a:moveTo>
                    <a:pt x="6406" y="1"/>
                  </a:moveTo>
                  <a:cubicBezTo>
                    <a:pt x="5991" y="1"/>
                    <a:pt x="5565" y="203"/>
                    <a:pt x="5372" y="670"/>
                  </a:cubicBezTo>
                  <a:cubicBezTo>
                    <a:pt x="4972" y="1647"/>
                    <a:pt x="4536" y="2616"/>
                    <a:pt x="3945" y="3496"/>
                  </a:cubicBezTo>
                  <a:cubicBezTo>
                    <a:pt x="3713" y="3845"/>
                    <a:pt x="3351" y="4490"/>
                    <a:pt x="2965" y="4664"/>
                  </a:cubicBezTo>
                  <a:cubicBezTo>
                    <a:pt x="2869" y="4709"/>
                    <a:pt x="2910" y="4779"/>
                    <a:pt x="2884" y="4779"/>
                  </a:cubicBezTo>
                  <a:cubicBezTo>
                    <a:pt x="2867" y="4779"/>
                    <a:pt x="2820" y="4748"/>
                    <a:pt x="2682" y="4657"/>
                  </a:cubicBezTo>
                  <a:cubicBezTo>
                    <a:pt x="2456" y="4514"/>
                    <a:pt x="2252" y="4237"/>
                    <a:pt x="2084" y="4036"/>
                  </a:cubicBezTo>
                  <a:cubicBezTo>
                    <a:pt x="1884" y="3796"/>
                    <a:pt x="1648" y="3696"/>
                    <a:pt x="1417" y="3696"/>
                  </a:cubicBezTo>
                  <a:cubicBezTo>
                    <a:pt x="685" y="3696"/>
                    <a:pt x="0" y="4702"/>
                    <a:pt x="630" y="5459"/>
                  </a:cubicBezTo>
                  <a:cubicBezTo>
                    <a:pt x="1095" y="6016"/>
                    <a:pt x="1740" y="6644"/>
                    <a:pt x="2477" y="6818"/>
                  </a:cubicBezTo>
                  <a:cubicBezTo>
                    <a:pt x="2606" y="6848"/>
                    <a:pt x="2731" y="6863"/>
                    <a:pt x="2853" y="6863"/>
                  </a:cubicBezTo>
                  <a:cubicBezTo>
                    <a:pt x="3571" y="6863"/>
                    <a:pt x="4162" y="6367"/>
                    <a:pt x="4652" y="5855"/>
                  </a:cubicBezTo>
                  <a:cubicBezTo>
                    <a:pt x="5925" y="4538"/>
                    <a:pt x="6672" y="2869"/>
                    <a:pt x="7356" y="1206"/>
                  </a:cubicBezTo>
                  <a:cubicBezTo>
                    <a:pt x="7655" y="478"/>
                    <a:pt x="7043" y="1"/>
                    <a:pt x="6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8"/>
            <p:cNvSpPr/>
            <p:nvPr/>
          </p:nvSpPr>
          <p:spPr>
            <a:xfrm>
              <a:off x="6038032" y="3419893"/>
              <a:ext cx="304747" cy="273182"/>
            </a:xfrm>
            <a:custGeom>
              <a:avLst/>
              <a:gdLst/>
              <a:ahLst/>
              <a:cxnLst/>
              <a:rect l="l" t="t" r="r" b="b"/>
              <a:pathLst>
                <a:path w="7656" h="6863" extrusionOk="0">
                  <a:moveTo>
                    <a:pt x="6406" y="1"/>
                  </a:moveTo>
                  <a:cubicBezTo>
                    <a:pt x="5991" y="1"/>
                    <a:pt x="5565" y="203"/>
                    <a:pt x="5372" y="670"/>
                  </a:cubicBezTo>
                  <a:cubicBezTo>
                    <a:pt x="4972" y="1647"/>
                    <a:pt x="4536" y="2616"/>
                    <a:pt x="3945" y="3496"/>
                  </a:cubicBezTo>
                  <a:cubicBezTo>
                    <a:pt x="3713" y="3845"/>
                    <a:pt x="3351" y="4490"/>
                    <a:pt x="2965" y="4664"/>
                  </a:cubicBezTo>
                  <a:cubicBezTo>
                    <a:pt x="2869" y="4709"/>
                    <a:pt x="2910" y="4779"/>
                    <a:pt x="2884" y="4779"/>
                  </a:cubicBezTo>
                  <a:cubicBezTo>
                    <a:pt x="2867" y="4779"/>
                    <a:pt x="2820" y="4748"/>
                    <a:pt x="2682" y="4657"/>
                  </a:cubicBezTo>
                  <a:cubicBezTo>
                    <a:pt x="2456" y="4514"/>
                    <a:pt x="2252" y="4237"/>
                    <a:pt x="2084" y="4036"/>
                  </a:cubicBezTo>
                  <a:cubicBezTo>
                    <a:pt x="1884" y="3796"/>
                    <a:pt x="1648" y="3696"/>
                    <a:pt x="1417" y="3696"/>
                  </a:cubicBezTo>
                  <a:cubicBezTo>
                    <a:pt x="685" y="3696"/>
                    <a:pt x="0" y="4702"/>
                    <a:pt x="630" y="5459"/>
                  </a:cubicBezTo>
                  <a:cubicBezTo>
                    <a:pt x="1095" y="6016"/>
                    <a:pt x="1740" y="6644"/>
                    <a:pt x="2477" y="6818"/>
                  </a:cubicBezTo>
                  <a:cubicBezTo>
                    <a:pt x="2606" y="6848"/>
                    <a:pt x="2731" y="6863"/>
                    <a:pt x="2853" y="6863"/>
                  </a:cubicBezTo>
                  <a:cubicBezTo>
                    <a:pt x="3571" y="6863"/>
                    <a:pt x="4162" y="6367"/>
                    <a:pt x="4652" y="5855"/>
                  </a:cubicBezTo>
                  <a:cubicBezTo>
                    <a:pt x="5925" y="4538"/>
                    <a:pt x="6672" y="2869"/>
                    <a:pt x="7356" y="1206"/>
                  </a:cubicBezTo>
                  <a:cubicBezTo>
                    <a:pt x="7655" y="478"/>
                    <a:pt x="7043" y="1"/>
                    <a:pt x="6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8"/>
            <p:cNvSpPr/>
            <p:nvPr/>
          </p:nvSpPr>
          <p:spPr>
            <a:xfrm>
              <a:off x="6038032" y="3923193"/>
              <a:ext cx="304747" cy="273182"/>
            </a:xfrm>
            <a:custGeom>
              <a:avLst/>
              <a:gdLst/>
              <a:ahLst/>
              <a:cxnLst/>
              <a:rect l="l" t="t" r="r" b="b"/>
              <a:pathLst>
                <a:path w="7656" h="6863" extrusionOk="0">
                  <a:moveTo>
                    <a:pt x="6406" y="1"/>
                  </a:moveTo>
                  <a:cubicBezTo>
                    <a:pt x="5991" y="1"/>
                    <a:pt x="5565" y="203"/>
                    <a:pt x="5372" y="670"/>
                  </a:cubicBezTo>
                  <a:cubicBezTo>
                    <a:pt x="4972" y="1647"/>
                    <a:pt x="4536" y="2616"/>
                    <a:pt x="3945" y="3496"/>
                  </a:cubicBezTo>
                  <a:cubicBezTo>
                    <a:pt x="3713" y="3845"/>
                    <a:pt x="3351" y="4490"/>
                    <a:pt x="2965" y="4664"/>
                  </a:cubicBezTo>
                  <a:cubicBezTo>
                    <a:pt x="2869" y="4709"/>
                    <a:pt x="2910" y="4779"/>
                    <a:pt x="2884" y="4779"/>
                  </a:cubicBezTo>
                  <a:cubicBezTo>
                    <a:pt x="2867" y="4779"/>
                    <a:pt x="2820" y="4748"/>
                    <a:pt x="2682" y="4657"/>
                  </a:cubicBezTo>
                  <a:cubicBezTo>
                    <a:pt x="2456" y="4514"/>
                    <a:pt x="2252" y="4237"/>
                    <a:pt x="2084" y="4036"/>
                  </a:cubicBezTo>
                  <a:cubicBezTo>
                    <a:pt x="1884" y="3796"/>
                    <a:pt x="1648" y="3696"/>
                    <a:pt x="1417" y="3696"/>
                  </a:cubicBezTo>
                  <a:cubicBezTo>
                    <a:pt x="685" y="3696"/>
                    <a:pt x="0" y="4702"/>
                    <a:pt x="630" y="5459"/>
                  </a:cubicBezTo>
                  <a:cubicBezTo>
                    <a:pt x="1095" y="6016"/>
                    <a:pt x="1740" y="6644"/>
                    <a:pt x="2477" y="6818"/>
                  </a:cubicBezTo>
                  <a:cubicBezTo>
                    <a:pt x="2606" y="6848"/>
                    <a:pt x="2731" y="6863"/>
                    <a:pt x="2853" y="6863"/>
                  </a:cubicBezTo>
                  <a:cubicBezTo>
                    <a:pt x="3571" y="6863"/>
                    <a:pt x="4162" y="6367"/>
                    <a:pt x="4652" y="5855"/>
                  </a:cubicBezTo>
                  <a:cubicBezTo>
                    <a:pt x="5925" y="4538"/>
                    <a:pt x="6672" y="2869"/>
                    <a:pt x="7356" y="1206"/>
                  </a:cubicBezTo>
                  <a:cubicBezTo>
                    <a:pt x="7655" y="478"/>
                    <a:pt x="7043" y="1"/>
                    <a:pt x="6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8"/>
            <p:cNvSpPr/>
            <p:nvPr/>
          </p:nvSpPr>
          <p:spPr>
            <a:xfrm flipH="1">
              <a:off x="4291891" y="4608612"/>
              <a:ext cx="4131359" cy="175538"/>
            </a:xfrm>
            <a:custGeom>
              <a:avLst/>
              <a:gdLst/>
              <a:ahLst/>
              <a:cxnLst/>
              <a:rect l="l" t="t" r="r" b="b"/>
              <a:pathLst>
                <a:path w="70321" h="2988" extrusionOk="0">
                  <a:moveTo>
                    <a:pt x="32372" y="1"/>
                  </a:moveTo>
                  <a:cubicBezTo>
                    <a:pt x="14259" y="62"/>
                    <a:pt x="1" y="704"/>
                    <a:pt x="1" y="1493"/>
                  </a:cubicBezTo>
                  <a:cubicBezTo>
                    <a:pt x="1" y="2318"/>
                    <a:pt x="15745" y="2988"/>
                    <a:pt x="35161" y="2988"/>
                  </a:cubicBezTo>
                  <a:cubicBezTo>
                    <a:pt x="54581" y="2988"/>
                    <a:pt x="70321" y="2318"/>
                    <a:pt x="70321" y="1493"/>
                  </a:cubicBezTo>
                  <a:cubicBezTo>
                    <a:pt x="70321" y="1189"/>
                    <a:pt x="68184" y="905"/>
                    <a:pt x="64511" y="667"/>
                  </a:cubicBezTo>
                  <a:cubicBezTo>
                    <a:pt x="63702" y="1271"/>
                    <a:pt x="62706" y="1625"/>
                    <a:pt x="61627" y="1625"/>
                  </a:cubicBezTo>
                  <a:lnTo>
                    <a:pt x="35980" y="1625"/>
                  </a:lnTo>
                  <a:cubicBezTo>
                    <a:pt x="34550" y="1625"/>
                    <a:pt x="33260" y="998"/>
                    <a:pt x="323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1" name="Google Shape;1651;p38"/>
            <p:cNvGrpSpPr/>
            <p:nvPr/>
          </p:nvGrpSpPr>
          <p:grpSpPr>
            <a:xfrm>
              <a:off x="4567724" y="1277838"/>
              <a:ext cx="2130085" cy="3433068"/>
              <a:chOff x="4633351" y="1345102"/>
              <a:chExt cx="2130085" cy="3433068"/>
            </a:xfrm>
          </p:grpSpPr>
          <p:sp>
            <p:nvSpPr>
              <p:cNvPr id="1652" name="Google Shape;1652;p38"/>
              <p:cNvSpPr/>
              <p:nvPr/>
            </p:nvSpPr>
            <p:spPr>
              <a:xfrm>
                <a:off x="4633351" y="1608896"/>
                <a:ext cx="2130085" cy="3169274"/>
              </a:xfrm>
              <a:custGeom>
                <a:avLst/>
                <a:gdLst/>
                <a:ahLst/>
                <a:cxnLst/>
                <a:rect l="l" t="t" r="r" b="b"/>
                <a:pathLst>
                  <a:path w="53513" h="79620" extrusionOk="0">
                    <a:moveTo>
                      <a:pt x="2909" y="0"/>
                    </a:moveTo>
                    <a:cubicBezTo>
                      <a:pt x="1308" y="0"/>
                      <a:pt x="1" y="1308"/>
                      <a:pt x="1" y="2905"/>
                    </a:cubicBezTo>
                    <a:lnTo>
                      <a:pt x="1" y="76714"/>
                    </a:lnTo>
                    <a:cubicBezTo>
                      <a:pt x="1" y="78312"/>
                      <a:pt x="1308" y="79619"/>
                      <a:pt x="2909" y="79619"/>
                    </a:cubicBezTo>
                    <a:lnTo>
                      <a:pt x="50604" y="79619"/>
                    </a:lnTo>
                    <a:cubicBezTo>
                      <a:pt x="52202" y="79619"/>
                      <a:pt x="53513" y="78312"/>
                      <a:pt x="53513" y="76714"/>
                    </a:cubicBezTo>
                    <a:lnTo>
                      <a:pt x="53513" y="2905"/>
                    </a:lnTo>
                    <a:cubicBezTo>
                      <a:pt x="53513" y="1308"/>
                      <a:pt x="52202" y="0"/>
                      <a:pt x="50604" y="0"/>
                    </a:cubicBezTo>
                    <a:close/>
                  </a:path>
                </a:pathLst>
              </a:custGeom>
              <a:solidFill>
                <a:srgbClr val="4D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8"/>
              <p:cNvSpPr/>
              <p:nvPr/>
            </p:nvSpPr>
            <p:spPr>
              <a:xfrm>
                <a:off x="4740707" y="1768557"/>
                <a:ext cx="1915257" cy="2900113"/>
              </a:xfrm>
              <a:custGeom>
                <a:avLst/>
                <a:gdLst/>
                <a:ahLst/>
                <a:cxnLst/>
                <a:rect l="l" t="t" r="r" b="b"/>
                <a:pathLst>
                  <a:path w="48116" h="72858" extrusionOk="0">
                    <a:moveTo>
                      <a:pt x="2708" y="0"/>
                    </a:moveTo>
                    <a:cubicBezTo>
                      <a:pt x="1219" y="0"/>
                      <a:pt x="1" y="1219"/>
                      <a:pt x="1" y="2707"/>
                    </a:cubicBezTo>
                    <a:lnTo>
                      <a:pt x="1" y="70153"/>
                    </a:lnTo>
                    <a:cubicBezTo>
                      <a:pt x="1" y="71641"/>
                      <a:pt x="1219" y="72857"/>
                      <a:pt x="2708" y="72857"/>
                    </a:cubicBezTo>
                    <a:lnTo>
                      <a:pt x="45412" y="72857"/>
                    </a:lnTo>
                    <a:cubicBezTo>
                      <a:pt x="46900" y="72857"/>
                      <a:pt x="48115" y="71641"/>
                      <a:pt x="48115" y="70153"/>
                    </a:cubicBezTo>
                    <a:lnTo>
                      <a:pt x="48115" y="2707"/>
                    </a:lnTo>
                    <a:cubicBezTo>
                      <a:pt x="48115" y="1219"/>
                      <a:pt x="46900" y="0"/>
                      <a:pt x="454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8"/>
              <p:cNvSpPr/>
              <p:nvPr/>
            </p:nvSpPr>
            <p:spPr>
              <a:xfrm>
                <a:off x="4799421" y="1783484"/>
                <a:ext cx="1797833" cy="2820065"/>
              </a:xfrm>
              <a:custGeom>
                <a:avLst/>
                <a:gdLst/>
                <a:ahLst/>
                <a:cxnLst/>
                <a:rect l="l" t="t" r="r" b="b"/>
                <a:pathLst>
                  <a:path w="45166" h="70847" extrusionOk="0">
                    <a:moveTo>
                      <a:pt x="2970" y="1"/>
                    </a:moveTo>
                    <a:cubicBezTo>
                      <a:pt x="1338" y="1"/>
                      <a:pt x="0" y="1335"/>
                      <a:pt x="0" y="2967"/>
                    </a:cubicBezTo>
                    <a:lnTo>
                      <a:pt x="0" y="67880"/>
                    </a:lnTo>
                    <a:cubicBezTo>
                      <a:pt x="0" y="69512"/>
                      <a:pt x="1338" y="70847"/>
                      <a:pt x="2970" y="70847"/>
                    </a:cubicBezTo>
                    <a:lnTo>
                      <a:pt x="42199" y="70847"/>
                    </a:lnTo>
                    <a:cubicBezTo>
                      <a:pt x="43831" y="70847"/>
                      <a:pt x="45166" y="69512"/>
                      <a:pt x="45166" y="67880"/>
                    </a:cubicBezTo>
                    <a:lnTo>
                      <a:pt x="45166" y="2967"/>
                    </a:lnTo>
                    <a:cubicBezTo>
                      <a:pt x="45166" y="1335"/>
                      <a:pt x="43831" y="1"/>
                      <a:pt x="42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8"/>
              <p:cNvSpPr/>
              <p:nvPr/>
            </p:nvSpPr>
            <p:spPr>
              <a:xfrm>
                <a:off x="5025120" y="2109575"/>
                <a:ext cx="958783" cy="17833"/>
              </a:xfrm>
              <a:custGeom>
                <a:avLst/>
                <a:gdLst/>
                <a:ahLst/>
                <a:cxnLst/>
                <a:rect l="l" t="t" r="r" b="b"/>
                <a:pathLst>
                  <a:path w="24087" h="448" extrusionOk="0">
                    <a:moveTo>
                      <a:pt x="229" y="0"/>
                    </a:moveTo>
                    <a:cubicBezTo>
                      <a:pt x="103" y="0"/>
                      <a:pt x="1" y="99"/>
                      <a:pt x="1" y="222"/>
                    </a:cubicBezTo>
                    <a:cubicBezTo>
                      <a:pt x="1" y="345"/>
                      <a:pt x="103" y="447"/>
                      <a:pt x="229" y="447"/>
                    </a:cubicBezTo>
                    <a:lnTo>
                      <a:pt x="23858" y="447"/>
                    </a:lnTo>
                    <a:cubicBezTo>
                      <a:pt x="23985" y="447"/>
                      <a:pt x="24087" y="345"/>
                      <a:pt x="24087" y="222"/>
                    </a:cubicBezTo>
                    <a:cubicBezTo>
                      <a:pt x="24087" y="99"/>
                      <a:pt x="23985" y="0"/>
                      <a:pt x="238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8"/>
              <p:cNvSpPr/>
              <p:nvPr/>
            </p:nvSpPr>
            <p:spPr>
              <a:xfrm>
                <a:off x="6087975" y="2036173"/>
                <a:ext cx="303314" cy="296109"/>
              </a:xfrm>
              <a:custGeom>
                <a:avLst/>
                <a:gdLst/>
                <a:ahLst/>
                <a:cxnLst/>
                <a:rect l="l" t="t" r="r" b="b"/>
                <a:pathLst>
                  <a:path w="7620" h="7439" extrusionOk="0">
                    <a:moveTo>
                      <a:pt x="4646" y="448"/>
                    </a:moveTo>
                    <a:cubicBezTo>
                      <a:pt x="6032" y="448"/>
                      <a:pt x="7162" y="1551"/>
                      <a:pt x="7162" y="2903"/>
                    </a:cubicBezTo>
                    <a:lnTo>
                      <a:pt x="7162" y="4537"/>
                    </a:lnTo>
                    <a:cubicBezTo>
                      <a:pt x="7162" y="5893"/>
                      <a:pt x="6032" y="6992"/>
                      <a:pt x="4646" y="6992"/>
                    </a:cubicBezTo>
                    <a:lnTo>
                      <a:pt x="2973" y="6992"/>
                    </a:lnTo>
                    <a:cubicBezTo>
                      <a:pt x="1585" y="6992"/>
                      <a:pt x="458" y="5893"/>
                      <a:pt x="458" y="4537"/>
                    </a:cubicBezTo>
                    <a:lnTo>
                      <a:pt x="458" y="2903"/>
                    </a:lnTo>
                    <a:cubicBezTo>
                      <a:pt x="458" y="1551"/>
                      <a:pt x="1585" y="448"/>
                      <a:pt x="2973" y="448"/>
                    </a:cubicBezTo>
                    <a:close/>
                    <a:moveTo>
                      <a:pt x="2973" y="1"/>
                    </a:moveTo>
                    <a:cubicBezTo>
                      <a:pt x="1335" y="1"/>
                      <a:pt x="0" y="1301"/>
                      <a:pt x="0" y="2903"/>
                    </a:cubicBezTo>
                    <a:lnTo>
                      <a:pt x="0" y="4537"/>
                    </a:lnTo>
                    <a:cubicBezTo>
                      <a:pt x="0" y="6139"/>
                      <a:pt x="1335" y="7439"/>
                      <a:pt x="2973" y="7439"/>
                    </a:cubicBezTo>
                    <a:lnTo>
                      <a:pt x="4646" y="7439"/>
                    </a:lnTo>
                    <a:cubicBezTo>
                      <a:pt x="6285" y="7439"/>
                      <a:pt x="7619" y="6139"/>
                      <a:pt x="7619" y="4537"/>
                    </a:cubicBezTo>
                    <a:lnTo>
                      <a:pt x="7619" y="2903"/>
                    </a:lnTo>
                    <a:cubicBezTo>
                      <a:pt x="7619" y="1301"/>
                      <a:pt x="6285" y="1"/>
                      <a:pt x="46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8"/>
              <p:cNvSpPr/>
              <p:nvPr/>
            </p:nvSpPr>
            <p:spPr>
              <a:xfrm>
                <a:off x="5025120" y="2591906"/>
                <a:ext cx="958783" cy="17872"/>
              </a:xfrm>
              <a:custGeom>
                <a:avLst/>
                <a:gdLst/>
                <a:ahLst/>
                <a:cxnLst/>
                <a:rect l="l" t="t" r="r" b="b"/>
                <a:pathLst>
                  <a:path w="24087" h="449" extrusionOk="0">
                    <a:moveTo>
                      <a:pt x="229" y="1"/>
                    </a:moveTo>
                    <a:cubicBezTo>
                      <a:pt x="103" y="1"/>
                      <a:pt x="1" y="103"/>
                      <a:pt x="1" y="226"/>
                    </a:cubicBezTo>
                    <a:cubicBezTo>
                      <a:pt x="1" y="349"/>
                      <a:pt x="103" y="448"/>
                      <a:pt x="229" y="448"/>
                    </a:cubicBezTo>
                    <a:lnTo>
                      <a:pt x="23858" y="448"/>
                    </a:lnTo>
                    <a:cubicBezTo>
                      <a:pt x="23985" y="448"/>
                      <a:pt x="24087" y="349"/>
                      <a:pt x="24087" y="226"/>
                    </a:cubicBezTo>
                    <a:cubicBezTo>
                      <a:pt x="24087" y="103"/>
                      <a:pt x="23985" y="1"/>
                      <a:pt x="238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8"/>
              <p:cNvSpPr/>
              <p:nvPr/>
            </p:nvSpPr>
            <p:spPr>
              <a:xfrm>
                <a:off x="6087975" y="2518703"/>
                <a:ext cx="303314" cy="296109"/>
              </a:xfrm>
              <a:custGeom>
                <a:avLst/>
                <a:gdLst/>
                <a:ahLst/>
                <a:cxnLst/>
                <a:rect l="l" t="t" r="r" b="b"/>
                <a:pathLst>
                  <a:path w="7620" h="7439" extrusionOk="0">
                    <a:moveTo>
                      <a:pt x="4646" y="444"/>
                    </a:moveTo>
                    <a:cubicBezTo>
                      <a:pt x="6032" y="444"/>
                      <a:pt x="7162" y="1546"/>
                      <a:pt x="7162" y="2902"/>
                    </a:cubicBezTo>
                    <a:lnTo>
                      <a:pt x="7162" y="4537"/>
                    </a:lnTo>
                    <a:cubicBezTo>
                      <a:pt x="7162" y="5889"/>
                      <a:pt x="6032" y="6991"/>
                      <a:pt x="4646" y="6991"/>
                    </a:cubicBezTo>
                    <a:lnTo>
                      <a:pt x="2973" y="6991"/>
                    </a:lnTo>
                    <a:cubicBezTo>
                      <a:pt x="1585" y="6991"/>
                      <a:pt x="458" y="5889"/>
                      <a:pt x="458" y="4537"/>
                    </a:cubicBezTo>
                    <a:lnTo>
                      <a:pt x="458" y="2902"/>
                    </a:lnTo>
                    <a:cubicBezTo>
                      <a:pt x="458" y="1546"/>
                      <a:pt x="1585" y="444"/>
                      <a:pt x="2973" y="444"/>
                    </a:cubicBezTo>
                    <a:close/>
                    <a:moveTo>
                      <a:pt x="2973" y="1"/>
                    </a:moveTo>
                    <a:cubicBezTo>
                      <a:pt x="1335" y="1"/>
                      <a:pt x="0" y="1301"/>
                      <a:pt x="0" y="2902"/>
                    </a:cubicBezTo>
                    <a:lnTo>
                      <a:pt x="0" y="4537"/>
                    </a:lnTo>
                    <a:cubicBezTo>
                      <a:pt x="0" y="6134"/>
                      <a:pt x="1335" y="7439"/>
                      <a:pt x="2973" y="7439"/>
                    </a:cubicBezTo>
                    <a:lnTo>
                      <a:pt x="4646" y="7439"/>
                    </a:lnTo>
                    <a:cubicBezTo>
                      <a:pt x="6285" y="7439"/>
                      <a:pt x="7619" y="6134"/>
                      <a:pt x="7619" y="4537"/>
                    </a:cubicBezTo>
                    <a:lnTo>
                      <a:pt x="7619" y="2902"/>
                    </a:lnTo>
                    <a:cubicBezTo>
                      <a:pt x="7619" y="1301"/>
                      <a:pt x="6285" y="1"/>
                      <a:pt x="46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8"/>
              <p:cNvSpPr/>
              <p:nvPr/>
            </p:nvSpPr>
            <p:spPr>
              <a:xfrm>
                <a:off x="5025120" y="3079437"/>
                <a:ext cx="958783" cy="17833"/>
              </a:xfrm>
              <a:custGeom>
                <a:avLst/>
                <a:gdLst/>
                <a:ahLst/>
                <a:cxnLst/>
                <a:rect l="l" t="t" r="r" b="b"/>
                <a:pathLst>
                  <a:path w="24087" h="448" extrusionOk="0">
                    <a:moveTo>
                      <a:pt x="229" y="1"/>
                    </a:moveTo>
                    <a:cubicBezTo>
                      <a:pt x="103" y="1"/>
                      <a:pt x="1" y="100"/>
                      <a:pt x="1" y="223"/>
                    </a:cubicBezTo>
                    <a:cubicBezTo>
                      <a:pt x="1" y="346"/>
                      <a:pt x="103" y="448"/>
                      <a:pt x="229" y="448"/>
                    </a:cubicBezTo>
                    <a:lnTo>
                      <a:pt x="23858" y="448"/>
                    </a:lnTo>
                    <a:cubicBezTo>
                      <a:pt x="23985" y="448"/>
                      <a:pt x="24087" y="346"/>
                      <a:pt x="24087" y="223"/>
                    </a:cubicBezTo>
                    <a:cubicBezTo>
                      <a:pt x="24087" y="100"/>
                      <a:pt x="23985" y="1"/>
                      <a:pt x="238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8"/>
              <p:cNvSpPr/>
              <p:nvPr/>
            </p:nvSpPr>
            <p:spPr>
              <a:xfrm>
                <a:off x="6087975" y="3006074"/>
                <a:ext cx="303314" cy="296109"/>
              </a:xfrm>
              <a:custGeom>
                <a:avLst/>
                <a:gdLst/>
                <a:ahLst/>
                <a:cxnLst/>
                <a:rect l="l" t="t" r="r" b="b"/>
                <a:pathLst>
                  <a:path w="7620" h="7439" extrusionOk="0">
                    <a:moveTo>
                      <a:pt x="4646" y="448"/>
                    </a:moveTo>
                    <a:cubicBezTo>
                      <a:pt x="6032" y="448"/>
                      <a:pt x="7162" y="1550"/>
                      <a:pt x="7162" y="2902"/>
                    </a:cubicBezTo>
                    <a:lnTo>
                      <a:pt x="7162" y="4537"/>
                    </a:lnTo>
                    <a:cubicBezTo>
                      <a:pt x="7162" y="5892"/>
                      <a:pt x="6032" y="6991"/>
                      <a:pt x="4646" y="6991"/>
                    </a:cubicBezTo>
                    <a:lnTo>
                      <a:pt x="2973" y="6991"/>
                    </a:lnTo>
                    <a:cubicBezTo>
                      <a:pt x="1585" y="6991"/>
                      <a:pt x="458" y="5892"/>
                      <a:pt x="458" y="4537"/>
                    </a:cubicBezTo>
                    <a:lnTo>
                      <a:pt x="458" y="2902"/>
                    </a:lnTo>
                    <a:cubicBezTo>
                      <a:pt x="458" y="1550"/>
                      <a:pt x="1585" y="448"/>
                      <a:pt x="2973" y="448"/>
                    </a:cubicBezTo>
                    <a:close/>
                    <a:moveTo>
                      <a:pt x="2973" y="0"/>
                    </a:moveTo>
                    <a:cubicBezTo>
                      <a:pt x="1335" y="0"/>
                      <a:pt x="0" y="1301"/>
                      <a:pt x="0" y="2902"/>
                    </a:cubicBezTo>
                    <a:lnTo>
                      <a:pt x="0" y="4537"/>
                    </a:lnTo>
                    <a:cubicBezTo>
                      <a:pt x="0" y="6138"/>
                      <a:pt x="1335" y="7438"/>
                      <a:pt x="2973" y="7438"/>
                    </a:cubicBezTo>
                    <a:lnTo>
                      <a:pt x="4646" y="7438"/>
                    </a:lnTo>
                    <a:cubicBezTo>
                      <a:pt x="6285" y="7438"/>
                      <a:pt x="7619" y="6138"/>
                      <a:pt x="7619" y="4537"/>
                    </a:cubicBezTo>
                    <a:lnTo>
                      <a:pt x="7619" y="2902"/>
                    </a:lnTo>
                    <a:cubicBezTo>
                      <a:pt x="7619" y="1301"/>
                      <a:pt x="6285" y="0"/>
                      <a:pt x="46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8"/>
              <p:cNvSpPr/>
              <p:nvPr/>
            </p:nvSpPr>
            <p:spPr>
              <a:xfrm>
                <a:off x="5021420" y="4094835"/>
                <a:ext cx="958783" cy="17793"/>
              </a:xfrm>
              <a:custGeom>
                <a:avLst/>
                <a:gdLst/>
                <a:ahLst/>
                <a:cxnLst/>
                <a:rect l="l" t="t" r="r" b="b"/>
                <a:pathLst>
                  <a:path w="24087" h="447" extrusionOk="0">
                    <a:moveTo>
                      <a:pt x="229" y="0"/>
                    </a:moveTo>
                    <a:cubicBezTo>
                      <a:pt x="103" y="0"/>
                      <a:pt x="1" y="103"/>
                      <a:pt x="1" y="225"/>
                    </a:cubicBezTo>
                    <a:cubicBezTo>
                      <a:pt x="1" y="348"/>
                      <a:pt x="103" y="447"/>
                      <a:pt x="229" y="447"/>
                    </a:cubicBezTo>
                    <a:lnTo>
                      <a:pt x="23858" y="447"/>
                    </a:lnTo>
                    <a:cubicBezTo>
                      <a:pt x="23985" y="447"/>
                      <a:pt x="24087" y="348"/>
                      <a:pt x="24087" y="225"/>
                    </a:cubicBezTo>
                    <a:cubicBezTo>
                      <a:pt x="24087" y="103"/>
                      <a:pt x="23985" y="0"/>
                      <a:pt x="238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8"/>
              <p:cNvSpPr/>
              <p:nvPr/>
            </p:nvSpPr>
            <p:spPr>
              <a:xfrm>
                <a:off x="5025120" y="2218125"/>
                <a:ext cx="958783" cy="17833"/>
              </a:xfrm>
              <a:custGeom>
                <a:avLst/>
                <a:gdLst/>
                <a:ahLst/>
                <a:cxnLst/>
                <a:rect l="l" t="t" r="r" b="b"/>
                <a:pathLst>
                  <a:path w="24087" h="448" extrusionOk="0">
                    <a:moveTo>
                      <a:pt x="229" y="0"/>
                    </a:moveTo>
                    <a:cubicBezTo>
                      <a:pt x="103" y="0"/>
                      <a:pt x="1" y="100"/>
                      <a:pt x="1" y="222"/>
                    </a:cubicBezTo>
                    <a:cubicBezTo>
                      <a:pt x="1" y="349"/>
                      <a:pt x="103" y="448"/>
                      <a:pt x="229" y="448"/>
                    </a:cubicBezTo>
                    <a:lnTo>
                      <a:pt x="23858" y="448"/>
                    </a:lnTo>
                    <a:cubicBezTo>
                      <a:pt x="23985" y="448"/>
                      <a:pt x="24087" y="349"/>
                      <a:pt x="24087" y="222"/>
                    </a:cubicBezTo>
                    <a:cubicBezTo>
                      <a:pt x="24087" y="100"/>
                      <a:pt x="23985" y="0"/>
                      <a:pt x="238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8"/>
              <p:cNvSpPr/>
              <p:nvPr/>
            </p:nvSpPr>
            <p:spPr>
              <a:xfrm>
                <a:off x="5025120" y="2700656"/>
                <a:ext cx="958783" cy="17673"/>
              </a:xfrm>
              <a:custGeom>
                <a:avLst/>
                <a:gdLst/>
                <a:ahLst/>
                <a:cxnLst/>
                <a:rect l="l" t="t" r="r" b="b"/>
                <a:pathLst>
                  <a:path w="24087" h="444" extrusionOk="0">
                    <a:moveTo>
                      <a:pt x="229" y="0"/>
                    </a:moveTo>
                    <a:cubicBezTo>
                      <a:pt x="103" y="0"/>
                      <a:pt x="1" y="99"/>
                      <a:pt x="1" y="222"/>
                    </a:cubicBezTo>
                    <a:cubicBezTo>
                      <a:pt x="1" y="345"/>
                      <a:pt x="103" y="443"/>
                      <a:pt x="229" y="443"/>
                    </a:cubicBezTo>
                    <a:lnTo>
                      <a:pt x="23858" y="443"/>
                    </a:lnTo>
                    <a:cubicBezTo>
                      <a:pt x="23985" y="443"/>
                      <a:pt x="24087" y="345"/>
                      <a:pt x="24087" y="222"/>
                    </a:cubicBezTo>
                    <a:cubicBezTo>
                      <a:pt x="24087" y="99"/>
                      <a:pt x="23985" y="0"/>
                      <a:pt x="238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8"/>
              <p:cNvSpPr/>
              <p:nvPr/>
            </p:nvSpPr>
            <p:spPr>
              <a:xfrm>
                <a:off x="5025120" y="3187987"/>
                <a:ext cx="958783" cy="17872"/>
              </a:xfrm>
              <a:custGeom>
                <a:avLst/>
                <a:gdLst/>
                <a:ahLst/>
                <a:cxnLst/>
                <a:rect l="l" t="t" r="r" b="b"/>
                <a:pathLst>
                  <a:path w="24087" h="449" extrusionOk="0">
                    <a:moveTo>
                      <a:pt x="229" y="1"/>
                    </a:moveTo>
                    <a:cubicBezTo>
                      <a:pt x="103" y="1"/>
                      <a:pt x="1" y="100"/>
                      <a:pt x="1" y="226"/>
                    </a:cubicBezTo>
                    <a:cubicBezTo>
                      <a:pt x="1" y="349"/>
                      <a:pt x="103" y="448"/>
                      <a:pt x="229" y="448"/>
                    </a:cubicBezTo>
                    <a:lnTo>
                      <a:pt x="23858" y="448"/>
                    </a:lnTo>
                    <a:cubicBezTo>
                      <a:pt x="23985" y="448"/>
                      <a:pt x="24087" y="349"/>
                      <a:pt x="24087" y="226"/>
                    </a:cubicBezTo>
                    <a:cubicBezTo>
                      <a:pt x="24087" y="100"/>
                      <a:pt x="23985" y="1"/>
                      <a:pt x="238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8"/>
              <p:cNvSpPr/>
              <p:nvPr/>
            </p:nvSpPr>
            <p:spPr>
              <a:xfrm>
                <a:off x="5021420" y="4203505"/>
                <a:ext cx="958783" cy="17713"/>
              </a:xfrm>
              <a:custGeom>
                <a:avLst/>
                <a:gdLst/>
                <a:ahLst/>
                <a:cxnLst/>
                <a:rect l="l" t="t" r="r" b="b"/>
                <a:pathLst>
                  <a:path w="24087" h="445" extrusionOk="0">
                    <a:moveTo>
                      <a:pt x="229" y="1"/>
                    </a:moveTo>
                    <a:cubicBezTo>
                      <a:pt x="103" y="1"/>
                      <a:pt x="1" y="100"/>
                      <a:pt x="1" y="223"/>
                    </a:cubicBezTo>
                    <a:cubicBezTo>
                      <a:pt x="1" y="346"/>
                      <a:pt x="103" y="445"/>
                      <a:pt x="229" y="445"/>
                    </a:cubicBezTo>
                    <a:lnTo>
                      <a:pt x="23858" y="445"/>
                    </a:lnTo>
                    <a:cubicBezTo>
                      <a:pt x="23985" y="445"/>
                      <a:pt x="24087" y="346"/>
                      <a:pt x="24087" y="223"/>
                    </a:cubicBezTo>
                    <a:cubicBezTo>
                      <a:pt x="24087" y="100"/>
                      <a:pt x="23985" y="1"/>
                      <a:pt x="238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8"/>
              <p:cNvSpPr/>
              <p:nvPr/>
            </p:nvSpPr>
            <p:spPr>
              <a:xfrm>
                <a:off x="6084275" y="4021592"/>
                <a:ext cx="303314" cy="296109"/>
              </a:xfrm>
              <a:custGeom>
                <a:avLst/>
                <a:gdLst/>
                <a:ahLst/>
                <a:cxnLst/>
                <a:rect l="l" t="t" r="r" b="b"/>
                <a:pathLst>
                  <a:path w="7620" h="7439" extrusionOk="0">
                    <a:moveTo>
                      <a:pt x="4646" y="443"/>
                    </a:moveTo>
                    <a:cubicBezTo>
                      <a:pt x="6032" y="443"/>
                      <a:pt x="7162" y="1546"/>
                      <a:pt x="7162" y="2901"/>
                    </a:cubicBezTo>
                    <a:lnTo>
                      <a:pt x="7162" y="4536"/>
                    </a:lnTo>
                    <a:cubicBezTo>
                      <a:pt x="7162" y="5888"/>
                      <a:pt x="6032" y="6991"/>
                      <a:pt x="4646" y="6991"/>
                    </a:cubicBezTo>
                    <a:lnTo>
                      <a:pt x="2973" y="6991"/>
                    </a:lnTo>
                    <a:cubicBezTo>
                      <a:pt x="1585" y="6991"/>
                      <a:pt x="458" y="5888"/>
                      <a:pt x="458" y="4536"/>
                    </a:cubicBezTo>
                    <a:lnTo>
                      <a:pt x="458" y="2901"/>
                    </a:lnTo>
                    <a:cubicBezTo>
                      <a:pt x="458" y="1546"/>
                      <a:pt x="1585" y="443"/>
                      <a:pt x="2973" y="443"/>
                    </a:cubicBezTo>
                    <a:close/>
                    <a:moveTo>
                      <a:pt x="2973" y="0"/>
                    </a:moveTo>
                    <a:cubicBezTo>
                      <a:pt x="1335" y="0"/>
                      <a:pt x="0" y="1300"/>
                      <a:pt x="0" y="2901"/>
                    </a:cubicBezTo>
                    <a:lnTo>
                      <a:pt x="0" y="4536"/>
                    </a:lnTo>
                    <a:cubicBezTo>
                      <a:pt x="0" y="6134"/>
                      <a:pt x="1335" y="7438"/>
                      <a:pt x="2973" y="7438"/>
                    </a:cubicBezTo>
                    <a:lnTo>
                      <a:pt x="4646" y="7438"/>
                    </a:lnTo>
                    <a:cubicBezTo>
                      <a:pt x="6285" y="7438"/>
                      <a:pt x="7619" y="6134"/>
                      <a:pt x="7619" y="4536"/>
                    </a:cubicBezTo>
                    <a:lnTo>
                      <a:pt x="7619" y="2901"/>
                    </a:lnTo>
                    <a:cubicBezTo>
                      <a:pt x="7619" y="1300"/>
                      <a:pt x="6285" y="0"/>
                      <a:pt x="46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8"/>
              <p:cNvSpPr/>
              <p:nvPr/>
            </p:nvSpPr>
            <p:spPr>
              <a:xfrm>
                <a:off x="6103659" y="2002457"/>
                <a:ext cx="304747" cy="273182"/>
              </a:xfrm>
              <a:custGeom>
                <a:avLst/>
                <a:gdLst/>
                <a:ahLst/>
                <a:cxnLst/>
                <a:rect l="l" t="t" r="r" b="b"/>
                <a:pathLst>
                  <a:path w="7656" h="6863" extrusionOk="0">
                    <a:moveTo>
                      <a:pt x="6406" y="1"/>
                    </a:moveTo>
                    <a:cubicBezTo>
                      <a:pt x="5991" y="1"/>
                      <a:pt x="5565" y="203"/>
                      <a:pt x="5372" y="670"/>
                    </a:cubicBezTo>
                    <a:cubicBezTo>
                      <a:pt x="4972" y="1647"/>
                      <a:pt x="4536" y="2616"/>
                      <a:pt x="3945" y="3496"/>
                    </a:cubicBezTo>
                    <a:cubicBezTo>
                      <a:pt x="3713" y="3845"/>
                      <a:pt x="3351" y="4490"/>
                      <a:pt x="2965" y="4664"/>
                    </a:cubicBezTo>
                    <a:cubicBezTo>
                      <a:pt x="2869" y="4709"/>
                      <a:pt x="2910" y="4779"/>
                      <a:pt x="2884" y="4779"/>
                    </a:cubicBezTo>
                    <a:cubicBezTo>
                      <a:pt x="2867" y="4779"/>
                      <a:pt x="2820" y="4748"/>
                      <a:pt x="2682" y="4657"/>
                    </a:cubicBezTo>
                    <a:cubicBezTo>
                      <a:pt x="2456" y="4514"/>
                      <a:pt x="2252" y="4237"/>
                      <a:pt x="2084" y="4036"/>
                    </a:cubicBezTo>
                    <a:cubicBezTo>
                      <a:pt x="1884" y="3796"/>
                      <a:pt x="1648" y="3696"/>
                      <a:pt x="1417" y="3696"/>
                    </a:cubicBezTo>
                    <a:cubicBezTo>
                      <a:pt x="685" y="3696"/>
                      <a:pt x="0" y="4702"/>
                      <a:pt x="630" y="5459"/>
                    </a:cubicBezTo>
                    <a:cubicBezTo>
                      <a:pt x="1095" y="6016"/>
                      <a:pt x="1740" y="6644"/>
                      <a:pt x="2477" y="6818"/>
                    </a:cubicBezTo>
                    <a:cubicBezTo>
                      <a:pt x="2606" y="6848"/>
                      <a:pt x="2731" y="6863"/>
                      <a:pt x="2853" y="6863"/>
                    </a:cubicBezTo>
                    <a:cubicBezTo>
                      <a:pt x="3571" y="6863"/>
                      <a:pt x="4162" y="6367"/>
                      <a:pt x="4652" y="5855"/>
                    </a:cubicBezTo>
                    <a:cubicBezTo>
                      <a:pt x="5925" y="4538"/>
                      <a:pt x="6672" y="2869"/>
                      <a:pt x="7356" y="1206"/>
                    </a:cubicBezTo>
                    <a:cubicBezTo>
                      <a:pt x="7655" y="478"/>
                      <a:pt x="7043" y="1"/>
                      <a:pt x="6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8"/>
              <p:cNvSpPr/>
              <p:nvPr/>
            </p:nvSpPr>
            <p:spPr>
              <a:xfrm>
                <a:off x="5282465" y="1608896"/>
                <a:ext cx="831885" cy="159698"/>
              </a:xfrm>
              <a:custGeom>
                <a:avLst/>
                <a:gdLst/>
                <a:ahLst/>
                <a:cxnLst/>
                <a:rect l="l" t="t" r="r" b="b"/>
                <a:pathLst>
                  <a:path w="20899" h="4012" extrusionOk="0">
                    <a:moveTo>
                      <a:pt x="18" y="0"/>
                    </a:moveTo>
                    <a:cubicBezTo>
                      <a:pt x="8" y="103"/>
                      <a:pt x="0" y="208"/>
                      <a:pt x="0" y="314"/>
                    </a:cubicBezTo>
                    <a:lnTo>
                      <a:pt x="0" y="4011"/>
                    </a:lnTo>
                    <a:lnTo>
                      <a:pt x="20899" y="4011"/>
                    </a:lnTo>
                    <a:lnTo>
                      <a:pt x="20899" y="314"/>
                    </a:lnTo>
                    <a:cubicBezTo>
                      <a:pt x="20899" y="208"/>
                      <a:pt x="20892" y="103"/>
                      <a:pt x="208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8"/>
              <p:cNvSpPr/>
              <p:nvPr/>
            </p:nvSpPr>
            <p:spPr>
              <a:xfrm>
                <a:off x="5282465" y="1768557"/>
                <a:ext cx="831885" cy="14967"/>
              </a:xfrm>
              <a:custGeom>
                <a:avLst/>
                <a:gdLst/>
                <a:ahLst/>
                <a:cxnLst/>
                <a:rect l="l" t="t" r="r" b="b"/>
                <a:pathLst>
                  <a:path w="20899" h="376" extrusionOk="0">
                    <a:moveTo>
                      <a:pt x="0" y="0"/>
                    </a:moveTo>
                    <a:lnTo>
                      <a:pt x="0" y="317"/>
                    </a:lnTo>
                    <a:lnTo>
                      <a:pt x="0" y="376"/>
                    </a:lnTo>
                    <a:lnTo>
                      <a:pt x="20899" y="376"/>
                    </a:lnTo>
                    <a:lnTo>
                      <a:pt x="20899" y="317"/>
                    </a:lnTo>
                    <a:lnTo>
                      <a:pt x="208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8"/>
              <p:cNvSpPr/>
              <p:nvPr/>
            </p:nvSpPr>
            <p:spPr>
              <a:xfrm>
                <a:off x="5282465" y="1783484"/>
                <a:ext cx="831885" cy="104409"/>
              </a:xfrm>
              <a:custGeom>
                <a:avLst/>
                <a:gdLst/>
                <a:ahLst/>
                <a:cxnLst/>
                <a:rect l="l" t="t" r="r" b="b"/>
                <a:pathLst>
                  <a:path w="20899" h="2623" extrusionOk="0">
                    <a:moveTo>
                      <a:pt x="0" y="1"/>
                    </a:moveTo>
                    <a:cubicBezTo>
                      <a:pt x="31" y="1448"/>
                      <a:pt x="1253" y="2622"/>
                      <a:pt x="2742" y="2622"/>
                    </a:cubicBezTo>
                    <a:lnTo>
                      <a:pt x="18154" y="2622"/>
                    </a:lnTo>
                    <a:cubicBezTo>
                      <a:pt x="19642" y="2622"/>
                      <a:pt x="20865" y="1448"/>
                      <a:pt x="208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8"/>
              <p:cNvSpPr/>
              <p:nvPr/>
            </p:nvSpPr>
            <p:spPr>
              <a:xfrm>
                <a:off x="5282465" y="1345102"/>
                <a:ext cx="831885" cy="515992"/>
              </a:xfrm>
              <a:custGeom>
                <a:avLst/>
                <a:gdLst/>
                <a:ahLst/>
                <a:cxnLst/>
                <a:rect l="l" t="t" r="r" b="b"/>
                <a:pathLst>
                  <a:path w="20899" h="12963" extrusionOk="0">
                    <a:moveTo>
                      <a:pt x="12098" y="1599"/>
                    </a:moveTo>
                    <a:cubicBezTo>
                      <a:pt x="12505" y="1599"/>
                      <a:pt x="12836" y="1923"/>
                      <a:pt x="12836" y="2319"/>
                    </a:cubicBezTo>
                    <a:cubicBezTo>
                      <a:pt x="12836" y="2715"/>
                      <a:pt x="12505" y="3036"/>
                      <a:pt x="12098" y="3036"/>
                    </a:cubicBezTo>
                    <a:lnTo>
                      <a:pt x="8798" y="3036"/>
                    </a:lnTo>
                    <a:cubicBezTo>
                      <a:pt x="8391" y="3036"/>
                      <a:pt x="8060" y="2715"/>
                      <a:pt x="8060" y="2319"/>
                    </a:cubicBezTo>
                    <a:cubicBezTo>
                      <a:pt x="8060" y="1923"/>
                      <a:pt x="8391" y="1599"/>
                      <a:pt x="8798" y="1599"/>
                    </a:cubicBezTo>
                    <a:close/>
                    <a:moveTo>
                      <a:pt x="7930" y="1"/>
                    </a:moveTo>
                    <a:cubicBezTo>
                      <a:pt x="6422" y="1"/>
                      <a:pt x="5185" y="1206"/>
                      <a:pt x="5185" y="2681"/>
                    </a:cubicBezTo>
                    <a:lnTo>
                      <a:pt x="5185" y="3593"/>
                    </a:lnTo>
                    <a:lnTo>
                      <a:pt x="2742" y="3593"/>
                    </a:lnTo>
                    <a:cubicBezTo>
                      <a:pt x="1233" y="3593"/>
                      <a:pt x="0" y="4797"/>
                      <a:pt x="0" y="6272"/>
                    </a:cubicBezTo>
                    <a:lnTo>
                      <a:pt x="0" y="10286"/>
                    </a:lnTo>
                    <a:cubicBezTo>
                      <a:pt x="0" y="11757"/>
                      <a:pt x="1233" y="12963"/>
                      <a:pt x="2742" y="12963"/>
                    </a:cubicBezTo>
                    <a:lnTo>
                      <a:pt x="18154" y="12963"/>
                    </a:lnTo>
                    <a:cubicBezTo>
                      <a:pt x="19663" y="12963"/>
                      <a:pt x="20899" y="11757"/>
                      <a:pt x="20899" y="10286"/>
                    </a:cubicBezTo>
                    <a:lnTo>
                      <a:pt x="20899" y="6272"/>
                    </a:lnTo>
                    <a:cubicBezTo>
                      <a:pt x="20899" y="4797"/>
                      <a:pt x="19663" y="3593"/>
                      <a:pt x="18154" y="3593"/>
                    </a:cubicBezTo>
                    <a:lnTo>
                      <a:pt x="15710" y="3593"/>
                    </a:lnTo>
                    <a:lnTo>
                      <a:pt x="15710" y="2681"/>
                    </a:lnTo>
                    <a:cubicBezTo>
                      <a:pt x="15710" y="1206"/>
                      <a:pt x="14478" y="1"/>
                      <a:pt x="129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8"/>
              <p:cNvSpPr/>
              <p:nvPr/>
            </p:nvSpPr>
            <p:spPr>
              <a:xfrm>
                <a:off x="5336282" y="1680745"/>
                <a:ext cx="35227" cy="26709"/>
              </a:xfrm>
              <a:custGeom>
                <a:avLst/>
                <a:gdLst/>
                <a:ahLst/>
                <a:cxnLst/>
                <a:rect l="l" t="t" r="r" b="b"/>
                <a:pathLst>
                  <a:path w="885" h="671" extrusionOk="0">
                    <a:moveTo>
                      <a:pt x="444" y="1"/>
                    </a:moveTo>
                    <a:cubicBezTo>
                      <a:pt x="3" y="1"/>
                      <a:pt x="0" y="670"/>
                      <a:pt x="444" y="670"/>
                    </a:cubicBezTo>
                    <a:cubicBezTo>
                      <a:pt x="884" y="670"/>
                      <a:pt x="884" y="1"/>
                      <a:pt x="4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8"/>
              <p:cNvSpPr/>
              <p:nvPr/>
            </p:nvSpPr>
            <p:spPr>
              <a:xfrm>
                <a:off x="5338471" y="1726363"/>
                <a:ext cx="126381" cy="98876"/>
              </a:xfrm>
              <a:custGeom>
                <a:avLst/>
                <a:gdLst/>
                <a:ahLst/>
                <a:cxnLst/>
                <a:rect l="l" t="t" r="r" b="b"/>
                <a:pathLst>
                  <a:path w="3175" h="2484" extrusionOk="0">
                    <a:moveTo>
                      <a:pt x="457" y="1"/>
                    </a:moveTo>
                    <a:cubicBezTo>
                      <a:pt x="286" y="1"/>
                      <a:pt x="101" y="107"/>
                      <a:pt x="75" y="319"/>
                    </a:cubicBezTo>
                    <a:cubicBezTo>
                      <a:pt x="0" y="927"/>
                      <a:pt x="102" y="1538"/>
                      <a:pt x="608" y="1944"/>
                    </a:cubicBezTo>
                    <a:cubicBezTo>
                      <a:pt x="1195" y="2419"/>
                      <a:pt x="2004" y="2460"/>
                      <a:pt x="2731" y="2483"/>
                    </a:cubicBezTo>
                    <a:cubicBezTo>
                      <a:pt x="2735" y="2484"/>
                      <a:pt x="2740" y="2484"/>
                      <a:pt x="2744" y="2484"/>
                    </a:cubicBezTo>
                    <a:cubicBezTo>
                      <a:pt x="3175" y="2484"/>
                      <a:pt x="3167" y="1828"/>
                      <a:pt x="2731" y="1814"/>
                    </a:cubicBezTo>
                    <a:cubicBezTo>
                      <a:pt x="2195" y="1798"/>
                      <a:pt x="1563" y="1798"/>
                      <a:pt x="1106" y="1477"/>
                    </a:cubicBezTo>
                    <a:cubicBezTo>
                      <a:pt x="710" y="1200"/>
                      <a:pt x="706" y="756"/>
                      <a:pt x="758" y="319"/>
                    </a:cubicBezTo>
                    <a:cubicBezTo>
                      <a:pt x="785" y="106"/>
                      <a:pt x="628" y="1"/>
                      <a:pt x="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8"/>
              <p:cNvSpPr/>
              <p:nvPr/>
            </p:nvSpPr>
            <p:spPr>
              <a:xfrm>
                <a:off x="5021420" y="3604223"/>
                <a:ext cx="958783" cy="17793"/>
              </a:xfrm>
              <a:custGeom>
                <a:avLst/>
                <a:gdLst/>
                <a:ahLst/>
                <a:cxnLst/>
                <a:rect l="l" t="t" r="r" b="b"/>
                <a:pathLst>
                  <a:path w="24087" h="447" extrusionOk="0">
                    <a:moveTo>
                      <a:pt x="229" y="0"/>
                    </a:moveTo>
                    <a:cubicBezTo>
                      <a:pt x="103" y="0"/>
                      <a:pt x="1" y="103"/>
                      <a:pt x="1" y="225"/>
                    </a:cubicBezTo>
                    <a:cubicBezTo>
                      <a:pt x="1" y="348"/>
                      <a:pt x="103" y="447"/>
                      <a:pt x="229" y="447"/>
                    </a:cubicBezTo>
                    <a:lnTo>
                      <a:pt x="23858" y="447"/>
                    </a:lnTo>
                    <a:cubicBezTo>
                      <a:pt x="23985" y="447"/>
                      <a:pt x="24087" y="348"/>
                      <a:pt x="24087" y="225"/>
                    </a:cubicBezTo>
                    <a:cubicBezTo>
                      <a:pt x="24087" y="103"/>
                      <a:pt x="23985" y="0"/>
                      <a:pt x="238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8"/>
              <p:cNvSpPr/>
              <p:nvPr/>
            </p:nvSpPr>
            <p:spPr>
              <a:xfrm>
                <a:off x="5021420" y="3712893"/>
                <a:ext cx="958783" cy="17713"/>
              </a:xfrm>
              <a:custGeom>
                <a:avLst/>
                <a:gdLst/>
                <a:ahLst/>
                <a:cxnLst/>
                <a:rect l="l" t="t" r="r" b="b"/>
                <a:pathLst>
                  <a:path w="24087" h="445" extrusionOk="0">
                    <a:moveTo>
                      <a:pt x="229" y="1"/>
                    </a:moveTo>
                    <a:cubicBezTo>
                      <a:pt x="103" y="1"/>
                      <a:pt x="1" y="100"/>
                      <a:pt x="1" y="223"/>
                    </a:cubicBezTo>
                    <a:cubicBezTo>
                      <a:pt x="1" y="346"/>
                      <a:pt x="103" y="445"/>
                      <a:pt x="229" y="445"/>
                    </a:cubicBezTo>
                    <a:lnTo>
                      <a:pt x="23858" y="445"/>
                    </a:lnTo>
                    <a:cubicBezTo>
                      <a:pt x="23985" y="445"/>
                      <a:pt x="24087" y="346"/>
                      <a:pt x="24087" y="223"/>
                    </a:cubicBezTo>
                    <a:cubicBezTo>
                      <a:pt x="24087" y="100"/>
                      <a:pt x="23985" y="1"/>
                      <a:pt x="238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8"/>
              <p:cNvSpPr/>
              <p:nvPr/>
            </p:nvSpPr>
            <p:spPr>
              <a:xfrm>
                <a:off x="6084275" y="3530980"/>
                <a:ext cx="303314" cy="296109"/>
              </a:xfrm>
              <a:custGeom>
                <a:avLst/>
                <a:gdLst/>
                <a:ahLst/>
                <a:cxnLst/>
                <a:rect l="l" t="t" r="r" b="b"/>
                <a:pathLst>
                  <a:path w="7620" h="7439" extrusionOk="0">
                    <a:moveTo>
                      <a:pt x="4646" y="443"/>
                    </a:moveTo>
                    <a:cubicBezTo>
                      <a:pt x="6032" y="443"/>
                      <a:pt x="7162" y="1546"/>
                      <a:pt x="7162" y="2901"/>
                    </a:cubicBezTo>
                    <a:lnTo>
                      <a:pt x="7162" y="4536"/>
                    </a:lnTo>
                    <a:cubicBezTo>
                      <a:pt x="7162" y="5888"/>
                      <a:pt x="6032" y="6991"/>
                      <a:pt x="4646" y="6991"/>
                    </a:cubicBezTo>
                    <a:lnTo>
                      <a:pt x="2973" y="6991"/>
                    </a:lnTo>
                    <a:cubicBezTo>
                      <a:pt x="1585" y="6991"/>
                      <a:pt x="458" y="5888"/>
                      <a:pt x="458" y="4536"/>
                    </a:cubicBezTo>
                    <a:lnTo>
                      <a:pt x="458" y="2901"/>
                    </a:lnTo>
                    <a:cubicBezTo>
                      <a:pt x="458" y="1546"/>
                      <a:pt x="1585" y="443"/>
                      <a:pt x="2973" y="443"/>
                    </a:cubicBezTo>
                    <a:close/>
                    <a:moveTo>
                      <a:pt x="2973" y="0"/>
                    </a:moveTo>
                    <a:cubicBezTo>
                      <a:pt x="1335" y="0"/>
                      <a:pt x="0" y="1300"/>
                      <a:pt x="0" y="2901"/>
                    </a:cubicBezTo>
                    <a:lnTo>
                      <a:pt x="0" y="4536"/>
                    </a:lnTo>
                    <a:cubicBezTo>
                      <a:pt x="0" y="6134"/>
                      <a:pt x="1335" y="7438"/>
                      <a:pt x="2973" y="7438"/>
                    </a:cubicBezTo>
                    <a:lnTo>
                      <a:pt x="4646" y="7438"/>
                    </a:lnTo>
                    <a:cubicBezTo>
                      <a:pt x="6285" y="7438"/>
                      <a:pt x="7619" y="6134"/>
                      <a:pt x="7619" y="4536"/>
                    </a:cubicBezTo>
                    <a:lnTo>
                      <a:pt x="7619" y="2901"/>
                    </a:lnTo>
                    <a:cubicBezTo>
                      <a:pt x="7619" y="1300"/>
                      <a:pt x="6285" y="0"/>
                      <a:pt x="46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7" name="Google Shape;1677;p38"/>
            <p:cNvSpPr/>
            <p:nvPr/>
          </p:nvSpPr>
          <p:spPr>
            <a:xfrm>
              <a:off x="6038032" y="2413293"/>
              <a:ext cx="304747" cy="273182"/>
            </a:xfrm>
            <a:custGeom>
              <a:avLst/>
              <a:gdLst/>
              <a:ahLst/>
              <a:cxnLst/>
              <a:rect l="l" t="t" r="r" b="b"/>
              <a:pathLst>
                <a:path w="7656" h="6863" extrusionOk="0">
                  <a:moveTo>
                    <a:pt x="6406" y="1"/>
                  </a:moveTo>
                  <a:cubicBezTo>
                    <a:pt x="5991" y="1"/>
                    <a:pt x="5565" y="203"/>
                    <a:pt x="5372" y="670"/>
                  </a:cubicBezTo>
                  <a:cubicBezTo>
                    <a:pt x="4972" y="1647"/>
                    <a:pt x="4536" y="2616"/>
                    <a:pt x="3945" y="3496"/>
                  </a:cubicBezTo>
                  <a:cubicBezTo>
                    <a:pt x="3713" y="3845"/>
                    <a:pt x="3351" y="4490"/>
                    <a:pt x="2965" y="4664"/>
                  </a:cubicBezTo>
                  <a:cubicBezTo>
                    <a:pt x="2869" y="4709"/>
                    <a:pt x="2910" y="4779"/>
                    <a:pt x="2884" y="4779"/>
                  </a:cubicBezTo>
                  <a:cubicBezTo>
                    <a:pt x="2867" y="4779"/>
                    <a:pt x="2820" y="4748"/>
                    <a:pt x="2682" y="4657"/>
                  </a:cubicBezTo>
                  <a:cubicBezTo>
                    <a:pt x="2456" y="4514"/>
                    <a:pt x="2252" y="4237"/>
                    <a:pt x="2084" y="4036"/>
                  </a:cubicBezTo>
                  <a:cubicBezTo>
                    <a:pt x="1884" y="3796"/>
                    <a:pt x="1648" y="3696"/>
                    <a:pt x="1417" y="3696"/>
                  </a:cubicBezTo>
                  <a:cubicBezTo>
                    <a:pt x="685" y="3696"/>
                    <a:pt x="0" y="4702"/>
                    <a:pt x="630" y="5459"/>
                  </a:cubicBezTo>
                  <a:cubicBezTo>
                    <a:pt x="1095" y="6016"/>
                    <a:pt x="1740" y="6644"/>
                    <a:pt x="2477" y="6818"/>
                  </a:cubicBezTo>
                  <a:cubicBezTo>
                    <a:pt x="2606" y="6848"/>
                    <a:pt x="2731" y="6863"/>
                    <a:pt x="2853" y="6863"/>
                  </a:cubicBezTo>
                  <a:cubicBezTo>
                    <a:pt x="3571" y="6863"/>
                    <a:pt x="4162" y="6367"/>
                    <a:pt x="4652" y="5855"/>
                  </a:cubicBezTo>
                  <a:cubicBezTo>
                    <a:pt x="5925" y="4538"/>
                    <a:pt x="6672" y="2869"/>
                    <a:pt x="7356" y="1206"/>
                  </a:cubicBezTo>
                  <a:cubicBezTo>
                    <a:pt x="7655" y="478"/>
                    <a:pt x="7043" y="1"/>
                    <a:pt x="6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8"/>
            <p:cNvSpPr/>
            <p:nvPr/>
          </p:nvSpPr>
          <p:spPr>
            <a:xfrm>
              <a:off x="6038032" y="2878918"/>
              <a:ext cx="304747" cy="273182"/>
            </a:xfrm>
            <a:custGeom>
              <a:avLst/>
              <a:gdLst/>
              <a:ahLst/>
              <a:cxnLst/>
              <a:rect l="l" t="t" r="r" b="b"/>
              <a:pathLst>
                <a:path w="7656" h="6863" extrusionOk="0">
                  <a:moveTo>
                    <a:pt x="6406" y="1"/>
                  </a:moveTo>
                  <a:cubicBezTo>
                    <a:pt x="5991" y="1"/>
                    <a:pt x="5565" y="203"/>
                    <a:pt x="5372" y="670"/>
                  </a:cubicBezTo>
                  <a:cubicBezTo>
                    <a:pt x="4972" y="1647"/>
                    <a:pt x="4536" y="2616"/>
                    <a:pt x="3945" y="3496"/>
                  </a:cubicBezTo>
                  <a:cubicBezTo>
                    <a:pt x="3713" y="3845"/>
                    <a:pt x="3351" y="4490"/>
                    <a:pt x="2965" y="4664"/>
                  </a:cubicBezTo>
                  <a:cubicBezTo>
                    <a:pt x="2869" y="4709"/>
                    <a:pt x="2910" y="4779"/>
                    <a:pt x="2884" y="4779"/>
                  </a:cubicBezTo>
                  <a:cubicBezTo>
                    <a:pt x="2867" y="4779"/>
                    <a:pt x="2820" y="4748"/>
                    <a:pt x="2682" y="4657"/>
                  </a:cubicBezTo>
                  <a:cubicBezTo>
                    <a:pt x="2456" y="4514"/>
                    <a:pt x="2252" y="4237"/>
                    <a:pt x="2084" y="4036"/>
                  </a:cubicBezTo>
                  <a:cubicBezTo>
                    <a:pt x="1884" y="3796"/>
                    <a:pt x="1648" y="3696"/>
                    <a:pt x="1417" y="3696"/>
                  </a:cubicBezTo>
                  <a:cubicBezTo>
                    <a:pt x="685" y="3696"/>
                    <a:pt x="0" y="4702"/>
                    <a:pt x="630" y="5459"/>
                  </a:cubicBezTo>
                  <a:cubicBezTo>
                    <a:pt x="1095" y="6016"/>
                    <a:pt x="1740" y="6644"/>
                    <a:pt x="2477" y="6818"/>
                  </a:cubicBezTo>
                  <a:cubicBezTo>
                    <a:pt x="2606" y="6848"/>
                    <a:pt x="2731" y="6863"/>
                    <a:pt x="2853" y="6863"/>
                  </a:cubicBezTo>
                  <a:cubicBezTo>
                    <a:pt x="3571" y="6863"/>
                    <a:pt x="4162" y="6367"/>
                    <a:pt x="4652" y="5855"/>
                  </a:cubicBezTo>
                  <a:cubicBezTo>
                    <a:pt x="5925" y="4538"/>
                    <a:pt x="6672" y="2869"/>
                    <a:pt x="7356" y="1206"/>
                  </a:cubicBezTo>
                  <a:cubicBezTo>
                    <a:pt x="7655" y="478"/>
                    <a:pt x="7043" y="1"/>
                    <a:pt x="6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8"/>
            <p:cNvSpPr/>
            <p:nvPr/>
          </p:nvSpPr>
          <p:spPr>
            <a:xfrm>
              <a:off x="6038032" y="3419893"/>
              <a:ext cx="304747" cy="273182"/>
            </a:xfrm>
            <a:custGeom>
              <a:avLst/>
              <a:gdLst/>
              <a:ahLst/>
              <a:cxnLst/>
              <a:rect l="l" t="t" r="r" b="b"/>
              <a:pathLst>
                <a:path w="7656" h="6863" extrusionOk="0">
                  <a:moveTo>
                    <a:pt x="6406" y="1"/>
                  </a:moveTo>
                  <a:cubicBezTo>
                    <a:pt x="5991" y="1"/>
                    <a:pt x="5565" y="203"/>
                    <a:pt x="5372" y="670"/>
                  </a:cubicBezTo>
                  <a:cubicBezTo>
                    <a:pt x="4972" y="1647"/>
                    <a:pt x="4536" y="2616"/>
                    <a:pt x="3945" y="3496"/>
                  </a:cubicBezTo>
                  <a:cubicBezTo>
                    <a:pt x="3713" y="3845"/>
                    <a:pt x="3351" y="4490"/>
                    <a:pt x="2965" y="4664"/>
                  </a:cubicBezTo>
                  <a:cubicBezTo>
                    <a:pt x="2869" y="4709"/>
                    <a:pt x="2910" y="4779"/>
                    <a:pt x="2884" y="4779"/>
                  </a:cubicBezTo>
                  <a:cubicBezTo>
                    <a:pt x="2867" y="4779"/>
                    <a:pt x="2820" y="4748"/>
                    <a:pt x="2682" y="4657"/>
                  </a:cubicBezTo>
                  <a:cubicBezTo>
                    <a:pt x="2456" y="4514"/>
                    <a:pt x="2252" y="4237"/>
                    <a:pt x="2084" y="4036"/>
                  </a:cubicBezTo>
                  <a:cubicBezTo>
                    <a:pt x="1884" y="3796"/>
                    <a:pt x="1648" y="3696"/>
                    <a:pt x="1417" y="3696"/>
                  </a:cubicBezTo>
                  <a:cubicBezTo>
                    <a:pt x="685" y="3696"/>
                    <a:pt x="0" y="4702"/>
                    <a:pt x="630" y="5459"/>
                  </a:cubicBezTo>
                  <a:cubicBezTo>
                    <a:pt x="1095" y="6016"/>
                    <a:pt x="1740" y="6644"/>
                    <a:pt x="2477" y="6818"/>
                  </a:cubicBezTo>
                  <a:cubicBezTo>
                    <a:pt x="2606" y="6848"/>
                    <a:pt x="2731" y="6863"/>
                    <a:pt x="2853" y="6863"/>
                  </a:cubicBezTo>
                  <a:cubicBezTo>
                    <a:pt x="3571" y="6863"/>
                    <a:pt x="4162" y="6367"/>
                    <a:pt x="4652" y="5855"/>
                  </a:cubicBezTo>
                  <a:cubicBezTo>
                    <a:pt x="5925" y="4538"/>
                    <a:pt x="6672" y="2869"/>
                    <a:pt x="7356" y="1206"/>
                  </a:cubicBezTo>
                  <a:cubicBezTo>
                    <a:pt x="7655" y="478"/>
                    <a:pt x="7043" y="1"/>
                    <a:pt x="6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8"/>
            <p:cNvSpPr/>
            <p:nvPr/>
          </p:nvSpPr>
          <p:spPr>
            <a:xfrm>
              <a:off x="6038032" y="3923193"/>
              <a:ext cx="304747" cy="273182"/>
            </a:xfrm>
            <a:custGeom>
              <a:avLst/>
              <a:gdLst/>
              <a:ahLst/>
              <a:cxnLst/>
              <a:rect l="l" t="t" r="r" b="b"/>
              <a:pathLst>
                <a:path w="7656" h="6863" extrusionOk="0">
                  <a:moveTo>
                    <a:pt x="6406" y="1"/>
                  </a:moveTo>
                  <a:cubicBezTo>
                    <a:pt x="5991" y="1"/>
                    <a:pt x="5565" y="203"/>
                    <a:pt x="5372" y="670"/>
                  </a:cubicBezTo>
                  <a:cubicBezTo>
                    <a:pt x="4972" y="1647"/>
                    <a:pt x="4536" y="2616"/>
                    <a:pt x="3945" y="3496"/>
                  </a:cubicBezTo>
                  <a:cubicBezTo>
                    <a:pt x="3713" y="3845"/>
                    <a:pt x="3351" y="4490"/>
                    <a:pt x="2965" y="4664"/>
                  </a:cubicBezTo>
                  <a:cubicBezTo>
                    <a:pt x="2869" y="4709"/>
                    <a:pt x="2910" y="4779"/>
                    <a:pt x="2884" y="4779"/>
                  </a:cubicBezTo>
                  <a:cubicBezTo>
                    <a:pt x="2867" y="4779"/>
                    <a:pt x="2820" y="4748"/>
                    <a:pt x="2682" y="4657"/>
                  </a:cubicBezTo>
                  <a:cubicBezTo>
                    <a:pt x="2456" y="4514"/>
                    <a:pt x="2252" y="4237"/>
                    <a:pt x="2084" y="4036"/>
                  </a:cubicBezTo>
                  <a:cubicBezTo>
                    <a:pt x="1884" y="3796"/>
                    <a:pt x="1648" y="3696"/>
                    <a:pt x="1417" y="3696"/>
                  </a:cubicBezTo>
                  <a:cubicBezTo>
                    <a:pt x="685" y="3696"/>
                    <a:pt x="0" y="4702"/>
                    <a:pt x="630" y="5459"/>
                  </a:cubicBezTo>
                  <a:cubicBezTo>
                    <a:pt x="1095" y="6016"/>
                    <a:pt x="1740" y="6644"/>
                    <a:pt x="2477" y="6818"/>
                  </a:cubicBezTo>
                  <a:cubicBezTo>
                    <a:pt x="2606" y="6848"/>
                    <a:pt x="2731" y="6863"/>
                    <a:pt x="2853" y="6863"/>
                  </a:cubicBezTo>
                  <a:cubicBezTo>
                    <a:pt x="3571" y="6863"/>
                    <a:pt x="4162" y="6367"/>
                    <a:pt x="4652" y="5855"/>
                  </a:cubicBezTo>
                  <a:cubicBezTo>
                    <a:pt x="5925" y="4538"/>
                    <a:pt x="6672" y="2869"/>
                    <a:pt x="7356" y="1206"/>
                  </a:cubicBezTo>
                  <a:cubicBezTo>
                    <a:pt x="7655" y="478"/>
                    <a:pt x="7043" y="1"/>
                    <a:pt x="6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1" name="Google Shape;1681;p38"/>
            <p:cNvGrpSpPr/>
            <p:nvPr/>
          </p:nvGrpSpPr>
          <p:grpSpPr>
            <a:xfrm>
              <a:off x="6108647" y="1591538"/>
              <a:ext cx="2333557" cy="3119351"/>
              <a:chOff x="6283248" y="1922125"/>
              <a:chExt cx="2158899" cy="2886154"/>
            </a:xfrm>
          </p:grpSpPr>
          <p:sp>
            <p:nvSpPr>
              <p:cNvPr id="1682" name="Google Shape;1682;p38"/>
              <p:cNvSpPr/>
              <p:nvPr/>
            </p:nvSpPr>
            <p:spPr>
              <a:xfrm rot="5400000">
                <a:off x="6967400" y="2210175"/>
                <a:ext cx="534300" cy="352800"/>
              </a:xfrm>
              <a:prstGeom prst="doubleWave">
                <a:avLst>
                  <a:gd name="adj1" fmla="val 6250"/>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4" name="Google Shape;1684;p38"/>
              <p:cNvGrpSpPr/>
              <p:nvPr/>
            </p:nvGrpSpPr>
            <p:grpSpPr>
              <a:xfrm>
                <a:off x="6283248" y="2002366"/>
                <a:ext cx="2158899" cy="2805913"/>
                <a:chOff x="5921198" y="2000316"/>
                <a:chExt cx="2158899" cy="2805913"/>
              </a:xfrm>
            </p:grpSpPr>
            <p:sp>
              <p:nvSpPr>
                <p:cNvPr id="1685" name="Google Shape;1685;p38"/>
                <p:cNvSpPr/>
                <p:nvPr/>
              </p:nvSpPr>
              <p:spPr>
                <a:xfrm flipH="1">
                  <a:off x="7047405" y="2721884"/>
                  <a:ext cx="605304" cy="614032"/>
                </a:xfrm>
                <a:custGeom>
                  <a:avLst/>
                  <a:gdLst/>
                  <a:ahLst/>
                  <a:cxnLst/>
                  <a:rect l="l" t="t" r="r" b="b"/>
                  <a:pathLst>
                    <a:path w="10611" h="10764" extrusionOk="0">
                      <a:moveTo>
                        <a:pt x="9692" y="0"/>
                      </a:moveTo>
                      <a:cubicBezTo>
                        <a:pt x="7656" y="0"/>
                        <a:pt x="0" y="3688"/>
                        <a:pt x="1653" y="7106"/>
                      </a:cubicBezTo>
                      <a:cubicBezTo>
                        <a:pt x="3117" y="10123"/>
                        <a:pt x="5374" y="10763"/>
                        <a:pt x="6296" y="10763"/>
                      </a:cubicBezTo>
                      <a:cubicBezTo>
                        <a:pt x="6451" y="10763"/>
                        <a:pt x="6568" y="10745"/>
                        <a:pt x="6637" y="10717"/>
                      </a:cubicBezTo>
                      <a:cubicBezTo>
                        <a:pt x="7112" y="10519"/>
                        <a:pt x="7924" y="9888"/>
                        <a:pt x="7784" y="9365"/>
                      </a:cubicBezTo>
                      <a:cubicBezTo>
                        <a:pt x="7644" y="8840"/>
                        <a:pt x="5937" y="6491"/>
                        <a:pt x="7518" y="4979"/>
                      </a:cubicBezTo>
                      <a:cubicBezTo>
                        <a:pt x="9099" y="3466"/>
                        <a:pt x="10037" y="3384"/>
                        <a:pt x="10324" y="2097"/>
                      </a:cubicBezTo>
                      <a:cubicBezTo>
                        <a:pt x="10611" y="811"/>
                        <a:pt x="10337" y="80"/>
                        <a:pt x="9874" y="12"/>
                      </a:cubicBezTo>
                      <a:cubicBezTo>
                        <a:pt x="9820" y="4"/>
                        <a:pt x="9759" y="0"/>
                        <a:pt x="96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8"/>
                <p:cNvSpPr/>
                <p:nvPr/>
              </p:nvSpPr>
              <p:spPr>
                <a:xfrm flipH="1">
                  <a:off x="7458478" y="4134913"/>
                  <a:ext cx="621619" cy="603935"/>
                </a:xfrm>
                <a:custGeom>
                  <a:avLst/>
                  <a:gdLst/>
                  <a:ahLst/>
                  <a:cxnLst/>
                  <a:rect l="l" t="t" r="r" b="b"/>
                  <a:pathLst>
                    <a:path w="10897" h="10587" extrusionOk="0">
                      <a:moveTo>
                        <a:pt x="4120" y="1"/>
                      </a:moveTo>
                      <a:lnTo>
                        <a:pt x="686" y="4538"/>
                      </a:lnTo>
                      <a:cubicBezTo>
                        <a:pt x="273" y="5135"/>
                        <a:pt x="0" y="7866"/>
                        <a:pt x="2239" y="9439"/>
                      </a:cubicBezTo>
                      <a:cubicBezTo>
                        <a:pt x="3470" y="10304"/>
                        <a:pt x="4559" y="10587"/>
                        <a:pt x="5432" y="10587"/>
                      </a:cubicBezTo>
                      <a:cubicBezTo>
                        <a:pt x="6595" y="10587"/>
                        <a:pt x="7375" y="10086"/>
                        <a:pt x="7599" y="9788"/>
                      </a:cubicBezTo>
                      <a:lnTo>
                        <a:pt x="10897" y="5436"/>
                      </a:lnTo>
                      <a:lnTo>
                        <a:pt x="4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8"/>
                <p:cNvSpPr/>
                <p:nvPr/>
              </p:nvSpPr>
              <p:spPr>
                <a:xfrm flipH="1">
                  <a:off x="6248412" y="2870146"/>
                  <a:ext cx="17798" cy="10553"/>
                </a:xfrm>
                <a:custGeom>
                  <a:avLst/>
                  <a:gdLst/>
                  <a:ahLst/>
                  <a:cxnLst/>
                  <a:rect l="l" t="t" r="r" b="b"/>
                  <a:pathLst>
                    <a:path w="312" h="185" extrusionOk="0">
                      <a:moveTo>
                        <a:pt x="56" y="1"/>
                      </a:moveTo>
                      <a:lnTo>
                        <a:pt x="1" y="72"/>
                      </a:lnTo>
                      <a:lnTo>
                        <a:pt x="284" y="185"/>
                      </a:lnTo>
                      <a:lnTo>
                        <a:pt x="305" y="133"/>
                      </a:lnTo>
                      <a:cubicBezTo>
                        <a:pt x="311" y="117"/>
                        <a:pt x="301" y="100"/>
                        <a:pt x="287" y="92"/>
                      </a:cubicBezTo>
                      <a:lnTo>
                        <a:pt x="56" y="1"/>
                      </a:lnTo>
                      <a:close/>
                    </a:path>
                  </a:pathLst>
                </a:custGeom>
                <a:solidFill>
                  <a:srgbClr val="F4BB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8"/>
                <p:cNvSpPr/>
                <p:nvPr/>
              </p:nvSpPr>
              <p:spPr>
                <a:xfrm flipH="1">
                  <a:off x="6276250" y="2900153"/>
                  <a:ext cx="13520" cy="9983"/>
                </a:xfrm>
                <a:custGeom>
                  <a:avLst/>
                  <a:gdLst/>
                  <a:ahLst/>
                  <a:cxnLst/>
                  <a:rect l="l" t="t" r="r" b="b"/>
                  <a:pathLst>
                    <a:path w="237" h="175" extrusionOk="0">
                      <a:moveTo>
                        <a:pt x="69" y="1"/>
                      </a:moveTo>
                      <a:lnTo>
                        <a:pt x="1" y="92"/>
                      </a:lnTo>
                      <a:lnTo>
                        <a:pt x="199" y="174"/>
                      </a:lnTo>
                      <a:lnTo>
                        <a:pt x="229" y="99"/>
                      </a:lnTo>
                      <a:cubicBezTo>
                        <a:pt x="237" y="82"/>
                        <a:pt x="226" y="62"/>
                        <a:pt x="209" y="55"/>
                      </a:cubicBezTo>
                      <a:lnTo>
                        <a:pt x="69" y="1"/>
                      </a:lnTo>
                      <a:close/>
                    </a:path>
                  </a:pathLst>
                </a:custGeom>
                <a:solidFill>
                  <a:srgbClr val="F4BB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8"/>
                <p:cNvSpPr/>
                <p:nvPr/>
              </p:nvSpPr>
              <p:spPr>
                <a:xfrm flipH="1">
                  <a:off x="6109190" y="2262949"/>
                  <a:ext cx="1787676" cy="2241811"/>
                </a:xfrm>
                <a:custGeom>
                  <a:avLst/>
                  <a:gdLst/>
                  <a:ahLst/>
                  <a:cxnLst/>
                  <a:rect l="l" t="t" r="r" b="b"/>
                  <a:pathLst>
                    <a:path w="31338" h="39299" extrusionOk="0">
                      <a:moveTo>
                        <a:pt x="26787" y="1"/>
                      </a:moveTo>
                      <a:lnTo>
                        <a:pt x="110" y="34444"/>
                      </a:lnTo>
                      <a:cubicBezTo>
                        <a:pt x="1" y="35547"/>
                        <a:pt x="308" y="37291"/>
                        <a:pt x="1926" y="38432"/>
                      </a:cubicBezTo>
                      <a:cubicBezTo>
                        <a:pt x="2509" y="38841"/>
                        <a:pt x="3062" y="39121"/>
                        <a:pt x="3574" y="39298"/>
                      </a:cubicBezTo>
                      <a:lnTo>
                        <a:pt x="31338" y="3455"/>
                      </a:lnTo>
                      <a:lnTo>
                        <a:pt x="267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8"/>
                <p:cNvSpPr/>
                <p:nvPr/>
              </p:nvSpPr>
              <p:spPr>
                <a:xfrm flipH="1">
                  <a:off x="6011092" y="2458252"/>
                  <a:ext cx="1683683" cy="2060522"/>
                </a:xfrm>
                <a:custGeom>
                  <a:avLst/>
                  <a:gdLst/>
                  <a:ahLst/>
                  <a:cxnLst/>
                  <a:rect l="l" t="t" r="r" b="b"/>
                  <a:pathLst>
                    <a:path w="29515" h="36121" extrusionOk="0">
                      <a:moveTo>
                        <a:pt x="27764" y="0"/>
                      </a:moveTo>
                      <a:lnTo>
                        <a:pt x="0" y="35843"/>
                      </a:lnTo>
                      <a:cubicBezTo>
                        <a:pt x="567" y="36042"/>
                        <a:pt x="1085" y="36120"/>
                        <a:pt x="1543" y="36120"/>
                      </a:cubicBezTo>
                      <a:cubicBezTo>
                        <a:pt x="2705" y="36120"/>
                        <a:pt x="3486" y="35621"/>
                        <a:pt x="3711" y="35325"/>
                      </a:cubicBezTo>
                      <a:lnTo>
                        <a:pt x="3714" y="35321"/>
                      </a:lnTo>
                      <a:lnTo>
                        <a:pt x="29514" y="1332"/>
                      </a:lnTo>
                      <a:lnTo>
                        <a:pt x="277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8"/>
                <p:cNvSpPr/>
                <p:nvPr/>
              </p:nvSpPr>
              <p:spPr>
                <a:xfrm flipH="1">
                  <a:off x="6367011" y="2238271"/>
                  <a:ext cx="1521847" cy="1991384"/>
                </a:xfrm>
                <a:custGeom>
                  <a:avLst/>
                  <a:gdLst/>
                  <a:ahLst/>
                  <a:cxnLst/>
                  <a:rect l="l" t="t" r="r" b="b"/>
                  <a:pathLst>
                    <a:path w="26678" h="34909" extrusionOk="0">
                      <a:moveTo>
                        <a:pt x="26063" y="1"/>
                      </a:moveTo>
                      <a:lnTo>
                        <a:pt x="260" y="33990"/>
                      </a:lnTo>
                      <a:lnTo>
                        <a:pt x="260" y="33993"/>
                      </a:lnTo>
                      <a:cubicBezTo>
                        <a:pt x="147" y="34157"/>
                        <a:pt x="42" y="34485"/>
                        <a:pt x="1" y="34908"/>
                      </a:cubicBezTo>
                      <a:lnTo>
                        <a:pt x="26678" y="465"/>
                      </a:lnTo>
                      <a:lnTo>
                        <a:pt x="260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8"/>
                <p:cNvSpPr/>
                <p:nvPr/>
              </p:nvSpPr>
              <p:spPr>
                <a:xfrm flipH="1">
                  <a:off x="6222913" y="2821030"/>
                  <a:ext cx="80490" cy="55619"/>
                </a:xfrm>
                <a:custGeom>
                  <a:avLst/>
                  <a:gdLst/>
                  <a:ahLst/>
                  <a:cxnLst/>
                  <a:rect l="l" t="t" r="r" b="b"/>
                  <a:pathLst>
                    <a:path w="1411" h="975" extrusionOk="0">
                      <a:moveTo>
                        <a:pt x="422" y="1"/>
                      </a:moveTo>
                      <a:cubicBezTo>
                        <a:pt x="273" y="1"/>
                        <a:pt x="133" y="91"/>
                        <a:pt x="76" y="236"/>
                      </a:cubicBezTo>
                      <a:cubicBezTo>
                        <a:pt x="1" y="428"/>
                        <a:pt x="93" y="646"/>
                        <a:pt x="284" y="721"/>
                      </a:cubicBezTo>
                      <a:lnTo>
                        <a:pt x="851" y="947"/>
                      </a:lnTo>
                      <a:cubicBezTo>
                        <a:pt x="896" y="965"/>
                        <a:pt x="944" y="974"/>
                        <a:pt x="990" y="974"/>
                      </a:cubicBezTo>
                      <a:cubicBezTo>
                        <a:pt x="1138" y="974"/>
                        <a:pt x="1279" y="884"/>
                        <a:pt x="1336" y="739"/>
                      </a:cubicBezTo>
                      <a:cubicBezTo>
                        <a:pt x="1411" y="548"/>
                        <a:pt x="1319" y="329"/>
                        <a:pt x="1127" y="254"/>
                      </a:cubicBezTo>
                      <a:lnTo>
                        <a:pt x="561" y="28"/>
                      </a:lnTo>
                      <a:cubicBezTo>
                        <a:pt x="515" y="10"/>
                        <a:pt x="468" y="1"/>
                        <a:pt x="422" y="1"/>
                      </a:cubicBezTo>
                      <a:close/>
                    </a:path>
                  </a:pathLst>
                </a:custGeom>
                <a:solidFill>
                  <a:srgbClr val="C67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8"/>
                <p:cNvSpPr/>
                <p:nvPr/>
              </p:nvSpPr>
              <p:spPr>
                <a:xfrm flipH="1">
                  <a:off x="6242594" y="2854915"/>
                  <a:ext cx="77695" cy="54535"/>
                </a:xfrm>
                <a:custGeom>
                  <a:avLst/>
                  <a:gdLst/>
                  <a:ahLst/>
                  <a:cxnLst/>
                  <a:rect l="l" t="t" r="r" b="b"/>
                  <a:pathLst>
                    <a:path w="1362" h="956" extrusionOk="0">
                      <a:moveTo>
                        <a:pt x="421" y="1"/>
                      </a:moveTo>
                      <a:cubicBezTo>
                        <a:pt x="273" y="1"/>
                        <a:pt x="132" y="91"/>
                        <a:pt x="75" y="236"/>
                      </a:cubicBezTo>
                      <a:cubicBezTo>
                        <a:pt x="0" y="428"/>
                        <a:pt x="92" y="646"/>
                        <a:pt x="283" y="721"/>
                      </a:cubicBezTo>
                      <a:lnTo>
                        <a:pt x="799" y="930"/>
                      </a:lnTo>
                      <a:cubicBezTo>
                        <a:pt x="843" y="947"/>
                        <a:pt x="889" y="955"/>
                        <a:pt x="934" y="955"/>
                      </a:cubicBezTo>
                      <a:cubicBezTo>
                        <a:pt x="1083" y="955"/>
                        <a:pt x="1226" y="865"/>
                        <a:pt x="1284" y="718"/>
                      </a:cubicBezTo>
                      <a:cubicBezTo>
                        <a:pt x="1362" y="527"/>
                        <a:pt x="1267" y="309"/>
                        <a:pt x="1075" y="233"/>
                      </a:cubicBezTo>
                      <a:lnTo>
                        <a:pt x="560" y="28"/>
                      </a:lnTo>
                      <a:cubicBezTo>
                        <a:pt x="514" y="10"/>
                        <a:pt x="467" y="1"/>
                        <a:pt x="421" y="1"/>
                      </a:cubicBezTo>
                      <a:close/>
                    </a:path>
                  </a:pathLst>
                </a:custGeom>
                <a:solidFill>
                  <a:srgbClr val="C67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8"/>
                <p:cNvSpPr/>
                <p:nvPr/>
              </p:nvSpPr>
              <p:spPr>
                <a:xfrm flipH="1">
                  <a:off x="6270603" y="2888173"/>
                  <a:ext cx="64347" cy="49116"/>
                </a:xfrm>
                <a:custGeom>
                  <a:avLst/>
                  <a:gdLst/>
                  <a:ahLst/>
                  <a:cxnLst/>
                  <a:rect l="l" t="t" r="r" b="b"/>
                  <a:pathLst>
                    <a:path w="1128" h="861" extrusionOk="0">
                      <a:moveTo>
                        <a:pt x="429" y="0"/>
                      </a:moveTo>
                      <a:cubicBezTo>
                        <a:pt x="278" y="0"/>
                        <a:pt x="134" y="91"/>
                        <a:pt x="76" y="238"/>
                      </a:cubicBezTo>
                      <a:cubicBezTo>
                        <a:pt x="1" y="428"/>
                        <a:pt x="93" y="647"/>
                        <a:pt x="284" y="723"/>
                      </a:cubicBezTo>
                      <a:lnTo>
                        <a:pt x="564" y="835"/>
                      </a:lnTo>
                      <a:cubicBezTo>
                        <a:pt x="609" y="853"/>
                        <a:pt x="656" y="861"/>
                        <a:pt x="702" y="861"/>
                      </a:cubicBezTo>
                      <a:cubicBezTo>
                        <a:pt x="852" y="861"/>
                        <a:pt x="995" y="773"/>
                        <a:pt x="1053" y="627"/>
                      </a:cubicBezTo>
                      <a:cubicBezTo>
                        <a:pt x="1127" y="436"/>
                        <a:pt x="1035" y="217"/>
                        <a:pt x="844" y="138"/>
                      </a:cubicBezTo>
                      <a:lnTo>
                        <a:pt x="564" y="26"/>
                      </a:lnTo>
                      <a:cubicBezTo>
                        <a:pt x="520" y="9"/>
                        <a:pt x="474" y="0"/>
                        <a:pt x="429" y="0"/>
                      </a:cubicBezTo>
                      <a:close/>
                    </a:path>
                  </a:pathLst>
                </a:custGeom>
                <a:solidFill>
                  <a:srgbClr val="C67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8"/>
                <p:cNvSpPr/>
                <p:nvPr/>
              </p:nvSpPr>
              <p:spPr>
                <a:xfrm flipH="1">
                  <a:off x="5943378" y="2073638"/>
                  <a:ext cx="496468" cy="505990"/>
                </a:xfrm>
                <a:custGeom>
                  <a:avLst/>
                  <a:gdLst/>
                  <a:ahLst/>
                  <a:cxnLst/>
                  <a:rect l="l" t="t" r="r" b="b"/>
                  <a:pathLst>
                    <a:path w="8843" h="9013" extrusionOk="0">
                      <a:moveTo>
                        <a:pt x="5718" y="0"/>
                      </a:moveTo>
                      <a:cubicBezTo>
                        <a:pt x="3497" y="1127"/>
                        <a:pt x="926" y="2619"/>
                        <a:pt x="683" y="2967"/>
                      </a:cubicBezTo>
                      <a:cubicBezTo>
                        <a:pt x="274" y="3561"/>
                        <a:pt x="1" y="6295"/>
                        <a:pt x="2240" y="7869"/>
                      </a:cubicBezTo>
                      <a:cubicBezTo>
                        <a:pt x="3468" y="8731"/>
                        <a:pt x="4556" y="9013"/>
                        <a:pt x="5429" y="9013"/>
                      </a:cubicBezTo>
                      <a:cubicBezTo>
                        <a:pt x="6592" y="9013"/>
                        <a:pt x="7373" y="8513"/>
                        <a:pt x="7599" y="8217"/>
                      </a:cubicBezTo>
                      <a:cubicBezTo>
                        <a:pt x="7828" y="7913"/>
                        <a:pt x="8470" y="4909"/>
                        <a:pt x="8842" y="2359"/>
                      </a:cubicBezTo>
                      <a:cubicBezTo>
                        <a:pt x="6326" y="2222"/>
                        <a:pt x="5818" y="720"/>
                        <a:pt x="5718" y="0"/>
                      </a:cubicBezTo>
                      <a:close/>
                    </a:path>
                  </a:pathLst>
                </a:custGeom>
                <a:solidFill>
                  <a:srgbClr val="FDD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8"/>
                <p:cNvSpPr/>
                <p:nvPr/>
              </p:nvSpPr>
              <p:spPr>
                <a:xfrm flipH="1">
                  <a:off x="5943347" y="2201749"/>
                  <a:ext cx="253820" cy="379843"/>
                </a:xfrm>
                <a:custGeom>
                  <a:avLst/>
                  <a:gdLst/>
                  <a:ahLst/>
                  <a:cxnLst/>
                  <a:rect l="l" t="t" r="r" b="b"/>
                  <a:pathLst>
                    <a:path w="4521" h="6766" extrusionOk="0">
                      <a:moveTo>
                        <a:pt x="3684" y="0"/>
                      </a:moveTo>
                      <a:cubicBezTo>
                        <a:pt x="2868" y="2396"/>
                        <a:pt x="1659" y="5165"/>
                        <a:pt x="0" y="6619"/>
                      </a:cubicBezTo>
                      <a:cubicBezTo>
                        <a:pt x="400" y="6721"/>
                        <a:pt x="772" y="6766"/>
                        <a:pt x="1110" y="6766"/>
                      </a:cubicBezTo>
                      <a:cubicBezTo>
                        <a:pt x="2271" y="6766"/>
                        <a:pt x="3052" y="6263"/>
                        <a:pt x="3277" y="5967"/>
                      </a:cubicBezTo>
                      <a:cubicBezTo>
                        <a:pt x="3506" y="5663"/>
                        <a:pt x="4148" y="2659"/>
                        <a:pt x="4520" y="109"/>
                      </a:cubicBezTo>
                      <a:cubicBezTo>
                        <a:pt x="4213" y="92"/>
                        <a:pt x="3933" y="54"/>
                        <a:pt x="3684" y="0"/>
                      </a:cubicBezTo>
                      <a:close/>
                    </a:path>
                  </a:pathLst>
                </a:custGeom>
                <a:solidFill>
                  <a:srgbClr val="FBC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8"/>
                <p:cNvSpPr/>
                <p:nvPr/>
              </p:nvSpPr>
              <p:spPr>
                <a:xfrm flipH="1">
                  <a:off x="5921198" y="2000316"/>
                  <a:ext cx="197622" cy="205753"/>
                </a:xfrm>
                <a:custGeom>
                  <a:avLst/>
                  <a:gdLst/>
                  <a:ahLst/>
                  <a:cxnLst/>
                  <a:rect l="l" t="t" r="r" b="b"/>
                  <a:pathLst>
                    <a:path w="3520" h="3665" extrusionOk="0">
                      <a:moveTo>
                        <a:pt x="3144" y="1"/>
                      </a:moveTo>
                      <a:cubicBezTo>
                        <a:pt x="2739" y="1"/>
                        <a:pt x="1444" y="575"/>
                        <a:pt x="0" y="1306"/>
                      </a:cubicBezTo>
                      <a:cubicBezTo>
                        <a:pt x="100" y="2026"/>
                        <a:pt x="608" y="3528"/>
                        <a:pt x="3124" y="3665"/>
                      </a:cubicBezTo>
                      <a:cubicBezTo>
                        <a:pt x="3394" y="1801"/>
                        <a:pt x="3520" y="180"/>
                        <a:pt x="3240" y="19"/>
                      </a:cubicBezTo>
                      <a:cubicBezTo>
                        <a:pt x="3218" y="7"/>
                        <a:pt x="3186" y="1"/>
                        <a:pt x="31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8"/>
                <p:cNvSpPr/>
                <p:nvPr/>
              </p:nvSpPr>
              <p:spPr>
                <a:xfrm flipH="1">
                  <a:off x="6768162" y="4692652"/>
                  <a:ext cx="332858" cy="72846"/>
                </a:xfrm>
                <a:custGeom>
                  <a:avLst/>
                  <a:gdLst/>
                  <a:ahLst/>
                  <a:cxnLst/>
                  <a:rect l="l" t="t" r="r" b="b"/>
                  <a:pathLst>
                    <a:path w="5835" h="1277" extrusionOk="0">
                      <a:moveTo>
                        <a:pt x="342" y="1"/>
                      </a:moveTo>
                      <a:cubicBezTo>
                        <a:pt x="342" y="1"/>
                        <a:pt x="130" y="96"/>
                        <a:pt x="141" y="280"/>
                      </a:cubicBezTo>
                      <a:cubicBezTo>
                        <a:pt x="151" y="461"/>
                        <a:pt x="1" y="936"/>
                        <a:pt x="677" y="936"/>
                      </a:cubicBezTo>
                      <a:cubicBezTo>
                        <a:pt x="1257" y="936"/>
                        <a:pt x="3726" y="1276"/>
                        <a:pt x="4705" y="1276"/>
                      </a:cubicBezTo>
                      <a:cubicBezTo>
                        <a:pt x="4873" y="1276"/>
                        <a:pt x="4997" y="1266"/>
                        <a:pt x="5060" y="1243"/>
                      </a:cubicBezTo>
                      <a:cubicBezTo>
                        <a:pt x="5262" y="1226"/>
                        <a:pt x="5667" y="1127"/>
                        <a:pt x="5705" y="943"/>
                      </a:cubicBezTo>
                      <a:cubicBezTo>
                        <a:pt x="5835" y="352"/>
                        <a:pt x="5561" y="260"/>
                        <a:pt x="5561" y="260"/>
                      </a:cubicBezTo>
                      <a:lnTo>
                        <a:pt x="3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8"/>
                <p:cNvSpPr/>
                <p:nvPr/>
              </p:nvSpPr>
              <p:spPr>
                <a:xfrm flipH="1">
                  <a:off x="6864910" y="4531440"/>
                  <a:ext cx="227553" cy="194752"/>
                </a:xfrm>
                <a:custGeom>
                  <a:avLst/>
                  <a:gdLst/>
                  <a:ahLst/>
                  <a:cxnLst/>
                  <a:rect l="l" t="t" r="r" b="b"/>
                  <a:pathLst>
                    <a:path w="3989" h="3414" extrusionOk="0">
                      <a:moveTo>
                        <a:pt x="2432" y="0"/>
                      </a:moveTo>
                      <a:lnTo>
                        <a:pt x="455" y="136"/>
                      </a:lnTo>
                      <a:cubicBezTo>
                        <a:pt x="455" y="136"/>
                        <a:pt x="520" y="1110"/>
                        <a:pt x="325" y="1812"/>
                      </a:cubicBezTo>
                      <a:cubicBezTo>
                        <a:pt x="134" y="2512"/>
                        <a:pt x="1" y="3233"/>
                        <a:pt x="1045" y="3274"/>
                      </a:cubicBezTo>
                      <a:lnTo>
                        <a:pt x="2859" y="3413"/>
                      </a:lnTo>
                      <a:cubicBezTo>
                        <a:pt x="2859" y="3413"/>
                        <a:pt x="2824" y="1574"/>
                        <a:pt x="3988" y="1468"/>
                      </a:cubicBezTo>
                      <a:cubicBezTo>
                        <a:pt x="3988" y="1468"/>
                        <a:pt x="2506" y="1185"/>
                        <a:pt x="24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8"/>
                <p:cNvSpPr/>
                <p:nvPr/>
              </p:nvSpPr>
              <p:spPr>
                <a:xfrm flipH="1">
                  <a:off x="6773065" y="4614784"/>
                  <a:ext cx="165944" cy="124073"/>
                </a:xfrm>
                <a:custGeom>
                  <a:avLst/>
                  <a:gdLst/>
                  <a:ahLst/>
                  <a:cxnLst/>
                  <a:rect l="l" t="t" r="r" b="b"/>
                  <a:pathLst>
                    <a:path w="2909" h="2175" extrusionOk="0">
                      <a:moveTo>
                        <a:pt x="1501" y="1"/>
                      </a:moveTo>
                      <a:cubicBezTo>
                        <a:pt x="1302" y="1"/>
                        <a:pt x="1076" y="59"/>
                        <a:pt x="810" y="178"/>
                      </a:cubicBezTo>
                      <a:cubicBezTo>
                        <a:pt x="1" y="536"/>
                        <a:pt x="100" y="1813"/>
                        <a:pt x="100" y="1813"/>
                      </a:cubicBezTo>
                      <a:cubicBezTo>
                        <a:pt x="116" y="2096"/>
                        <a:pt x="726" y="2175"/>
                        <a:pt x="1317" y="2175"/>
                      </a:cubicBezTo>
                      <a:cubicBezTo>
                        <a:pt x="1759" y="2175"/>
                        <a:pt x="2191" y="2131"/>
                        <a:pt x="2356" y="2096"/>
                      </a:cubicBezTo>
                      <a:cubicBezTo>
                        <a:pt x="2735" y="2014"/>
                        <a:pt x="2909" y="1386"/>
                        <a:pt x="2483" y="703"/>
                      </a:cubicBezTo>
                      <a:cubicBezTo>
                        <a:pt x="2199" y="243"/>
                        <a:pt x="1907" y="1"/>
                        <a:pt x="1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8"/>
                <p:cNvSpPr/>
                <p:nvPr/>
              </p:nvSpPr>
              <p:spPr>
                <a:xfrm flipH="1">
                  <a:off x="6892804" y="4541936"/>
                  <a:ext cx="122533" cy="84769"/>
                </a:xfrm>
                <a:custGeom>
                  <a:avLst/>
                  <a:gdLst/>
                  <a:ahLst/>
                  <a:cxnLst/>
                  <a:rect l="l" t="t" r="r" b="b"/>
                  <a:pathLst>
                    <a:path w="2148" h="1486" extrusionOk="0">
                      <a:moveTo>
                        <a:pt x="155" y="1"/>
                      </a:moveTo>
                      <a:lnTo>
                        <a:pt x="1" y="28"/>
                      </a:lnTo>
                      <a:cubicBezTo>
                        <a:pt x="7" y="75"/>
                        <a:pt x="209" y="1206"/>
                        <a:pt x="831" y="1403"/>
                      </a:cubicBezTo>
                      <a:cubicBezTo>
                        <a:pt x="1008" y="1458"/>
                        <a:pt x="1179" y="1485"/>
                        <a:pt x="1332" y="1485"/>
                      </a:cubicBezTo>
                      <a:cubicBezTo>
                        <a:pt x="1718" y="1485"/>
                        <a:pt x="2019" y="1335"/>
                        <a:pt x="2148" y="1137"/>
                      </a:cubicBezTo>
                      <a:lnTo>
                        <a:pt x="2014" y="1052"/>
                      </a:lnTo>
                      <a:cubicBezTo>
                        <a:pt x="1924" y="1191"/>
                        <a:pt x="1676" y="1327"/>
                        <a:pt x="1332" y="1327"/>
                      </a:cubicBezTo>
                      <a:cubicBezTo>
                        <a:pt x="1194" y="1327"/>
                        <a:pt x="1042" y="1305"/>
                        <a:pt x="878" y="1253"/>
                      </a:cubicBezTo>
                      <a:cubicBezTo>
                        <a:pt x="346" y="1086"/>
                        <a:pt x="158" y="10"/>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8"/>
                <p:cNvSpPr/>
                <p:nvPr/>
              </p:nvSpPr>
              <p:spPr>
                <a:xfrm flipH="1">
                  <a:off x="6912427" y="4565496"/>
                  <a:ext cx="87507" cy="65317"/>
                </a:xfrm>
                <a:custGeom>
                  <a:avLst/>
                  <a:gdLst/>
                  <a:ahLst/>
                  <a:cxnLst/>
                  <a:rect l="l" t="t" r="r" b="b"/>
                  <a:pathLst>
                    <a:path w="1534" h="1145" extrusionOk="0">
                      <a:moveTo>
                        <a:pt x="1194" y="1"/>
                      </a:moveTo>
                      <a:cubicBezTo>
                        <a:pt x="879" y="1"/>
                        <a:pt x="275" y="115"/>
                        <a:pt x="24" y="939"/>
                      </a:cubicBezTo>
                      <a:cubicBezTo>
                        <a:pt x="0" y="1025"/>
                        <a:pt x="49" y="1113"/>
                        <a:pt x="131" y="1137"/>
                      </a:cubicBezTo>
                      <a:cubicBezTo>
                        <a:pt x="147" y="1144"/>
                        <a:pt x="161" y="1144"/>
                        <a:pt x="178" y="1144"/>
                      </a:cubicBezTo>
                      <a:cubicBezTo>
                        <a:pt x="243" y="1144"/>
                        <a:pt x="307" y="1100"/>
                        <a:pt x="328" y="1031"/>
                      </a:cubicBezTo>
                      <a:cubicBezTo>
                        <a:pt x="518" y="402"/>
                        <a:pt x="944" y="312"/>
                        <a:pt x="1175" y="312"/>
                      </a:cubicBezTo>
                      <a:cubicBezTo>
                        <a:pt x="1251" y="312"/>
                        <a:pt x="1306" y="321"/>
                        <a:pt x="1325" y="325"/>
                      </a:cubicBezTo>
                      <a:cubicBezTo>
                        <a:pt x="1337" y="328"/>
                        <a:pt x="1349" y="329"/>
                        <a:pt x="1361" y="329"/>
                      </a:cubicBezTo>
                      <a:cubicBezTo>
                        <a:pt x="1433" y="329"/>
                        <a:pt x="1498" y="278"/>
                        <a:pt x="1513" y="205"/>
                      </a:cubicBezTo>
                      <a:cubicBezTo>
                        <a:pt x="1533" y="120"/>
                        <a:pt x="1478" y="35"/>
                        <a:pt x="1393" y="18"/>
                      </a:cubicBezTo>
                      <a:cubicBezTo>
                        <a:pt x="1390" y="17"/>
                        <a:pt x="1313" y="1"/>
                        <a:pt x="1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8"/>
                <p:cNvSpPr/>
                <p:nvPr/>
              </p:nvSpPr>
              <p:spPr>
                <a:xfrm flipH="1">
                  <a:off x="6889266" y="4585177"/>
                  <a:ext cx="77182" cy="51055"/>
                </a:xfrm>
                <a:custGeom>
                  <a:avLst/>
                  <a:gdLst/>
                  <a:ahLst/>
                  <a:cxnLst/>
                  <a:rect l="l" t="t" r="r" b="b"/>
                  <a:pathLst>
                    <a:path w="1353" h="895" extrusionOk="0">
                      <a:moveTo>
                        <a:pt x="1194" y="0"/>
                      </a:moveTo>
                      <a:cubicBezTo>
                        <a:pt x="1192" y="0"/>
                        <a:pt x="1190" y="0"/>
                        <a:pt x="1189" y="0"/>
                      </a:cubicBezTo>
                      <a:cubicBezTo>
                        <a:pt x="1154" y="4"/>
                        <a:pt x="325" y="27"/>
                        <a:pt x="35" y="673"/>
                      </a:cubicBezTo>
                      <a:cubicBezTo>
                        <a:pt x="1" y="755"/>
                        <a:pt x="38" y="847"/>
                        <a:pt x="117" y="881"/>
                      </a:cubicBezTo>
                      <a:cubicBezTo>
                        <a:pt x="137" y="891"/>
                        <a:pt x="161" y="894"/>
                        <a:pt x="182" y="894"/>
                      </a:cubicBezTo>
                      <a:cubicBezTo>
                        <a:pt x="243" y="894"/>
                        <a:pt x="301" y="861"/>
                        <a:pt x="325" y="802"/>
                      </a:cubicBezTo>
                      <a:cubicBezTo>
                        <a:pt x="530" y="341"/>
                        <a:pt x="1185" y="317"/>
                        <a:pt x="1198" y="317"/>
                      </a:cubicBezTo>
                      <a:cubicBezTo>
                        <a:pt x="1284" y="314"/>
                        <a:pt x="1352" y="243"/>
                        <a:pt x="1352" y="157"/>
                      </a:cubicBezTo>
                      <a:cubicBezTo>
                        <a:pt x="1349" y="70"/>
                        <a:pt x="1277" y="0"/>
                        <a:pt x="11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8"/>
                <p:cNvSpPr/>
                <p:nvPr/>
              </p:nvSpPr>
              <p:spPr>
                <a:xfrm flipH="1">
                  <a:off x="6879116" y="4733725"/>
                  <a:ext cx="332686" cy="72504"/>
                </a:xfrm>
                <a:custGeom>
                  <a:avLst/>
                  <a:gdLst/>
                  <a:ahLst/>
                  <a:cxnLst/>
                  <a:rect l="l" t="t" r="r" b="b"/>
                  <a:pathLst>
                    <a:path w="5832" h="1271" extrusionOk="0">
                      <a:moveTo>
                        <a:pt x="342" y="1"/>
                      </a:moveTo>
                      <a:cubicBezTo>
                        <a:pt x="342" y="1"/>
                        <a:pt x="127" y="97"/>
                        <a:pt x="137" y="281"/>
                      </a:cubicBezTo>
                      <a:cubicBezTo>
                        <a:pt x="147" y="461"/>
                        <a:pt x="1" y="888"/>
                        <a:pt x="676" y="936"/>
                      </a:cubicBezTo>
                      <a:cubicBezTo>
                        <a:pt x="1285" y="977"/>
                        <a:pt x="3644" y="1271"/>
                        <a:pt x="4668" y="1271"/>
                      </a:cubicBezTo>
                      <a:cubicBezTo>
                        <a:pt x="4840" y="1271"/>
                        <a:pt x="4974" y="1263"/>
                        <a:pt x="5056" y="1244"/>
                      </a:cubicBezTo>
                      <a:cubicBezTo>
                        <a:pt x="5261" y="1226"/>
                        <a:pt x="5663" y="1127"/>
                        <a:pt x="5704" y="943"/>
                      </a:cubicBezTo>
                      <a:cubicBezTo>
                        <a:pt x="5831" y="352"/>
                        <a:pt x="5558" y="264"/>
                        <a:pt x="5558" y="264"/>
                      </a:cubicBezTo>
                      <a:lnTo>
                        <a:pt x="3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8"/>
                <p:cNvSpPr/>
                <p:nvPr/>
              </p:nvSpPr>
              <p:spPr>
                <a:xfrm flipH="1">
                  <a:off x="6975750" y="4572513"/>
                  <a:ext cx="227495" cy="194809"/>
                </a:xfrm>
                <a:custGeom>
                  <a:avLst/>
                  <a:gdLst/>
                  <a:ahLst/>
                  <a:cxnLst/>
                  <a:rect l="l" t="t" r="r" b="b"/>
                  <a:pathLst>
                    <a:path w="3988" h="3415" extrusionOk="0">
                      <a:moveTo>
                        <a:pt x="2431" y="0"/>
                      </a:moveTo>
                      <a:lnTo>
                        <a:pt x="451" y="137"/>
                      </a:lnTo>
                      <a:cubicBezTo>
                        <a:pt x="451" y="137"/>
                        <a:pt x="516" y="1110"/>
                        <a:pt x="325" y="1813"/>
                      </a:cubicBezTo>
                      <a:cubicBezTo>
                        <a:pt x="131" y="2513"/>
                        <a:pt x="0" y="3233"/>
                        <a:pt x="1042" y="3277"/>
                      </a:cubicBezTo>
                      <a:lnTo>
                        <a:pt x="2855" y="3414"/>
                      </a:lnTo>
                      <a:cubicBezTo>
                        <a:pt x="2855" y="3414"/>
                        <a:pt x="2820" y="1577"/>
                        <a:pt x="3988" y="1472"/>
                      </a:cubicBezTo>
                      <a:cubicBezTo>
                        <a:pt x="3988" y="1472"/>
                        <a:pt x="2502" y="1185"/>
                        <a:pt x="24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8"/>
                <p:cNvSpPr/>
                <p:nvPr/>
              </p:nvSpPr>
              <p:spPr>
                <a:xfrm flipH="1">
                  <a:off x="7138727" y="4677078"/>
                  <a:ext cx="45636" cy="59840"/>
                </a:xfrm>
                <a:custGeom>
                  <a:avLst/>
                  <a:gdLst/>
                  <a:ahLst/>
                  <a:cxnLst/>
                  <a:rect l="l" t="t" r="r" b="b"/>
                  <a:pathLst>
                    <a:path w="800" h="1049" extrusionOk="0">
                      <a:moveTo>
                        <a:pt x="373" y="0"/>
                      </a:moveTo>
                      <a:lnTo>
                        <a:pt x="236" y="311"/>
                      </a:lnTo>
                      <a:lnTo>
                        <a:pt x="0" y="311"/>
                      </a:lnTo>
                      <a:lnTo>
                        <a:pt x="141" y="574"/>
                      </a:lnTo>
                      <a:lnTo>
                        <a:pt x="55" y="942"/>
                      </a:lnTo>
                      <a:lnTo>
                        <a:pt x="349" y="731"/>
                      </a:lnTo>
                      <a:lnTo>
                        <a:pt x="608" y="1049"/>
                      </a:lnTo>
                      <a:lnTo>
                        <a:pt x="544" y="584"/>
                      </a:lnTo>
                      <a:lnTo>
                        <a:pt x="799" y="488"/>
                      </a:lnTo>
                      <a:lnTo>
                        <a:pt x="482" y="397"/>
                      </a:lnTo>
                      <a:lnTo>
                        <a:pt x="3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8"/>
                <p:cNvSpPr/>
                <p:nvPr/>
              </p:nvSpPr>
              <p:spPr>
                <a:xfrm flipH="1">
                  <a:off x="6884019" y="4655857"/>
                  <a:ext cx="166001" cy="124130"/>
                </a:xfrm>
                <a:custGeom>
                  <a:avLst/>
                  <a:gdLst/>
                  <a:ahLst/>
                  <a:cxnLst/>
                  <a:rect l="l" t="t" r="r" b="b"/>
                  <a:pathLst>
                    <a:path w="2910" h="2176" extrusionOk="0">
                      <a:moveTo>
                        <a:pt x="1503" y="1"/>
                      </a:moveTo>
                      <a:cubicBezTo>
                        <a:pt x="1304" y="1"/>
                        <a:pt x="1077" y="59"/>
                        <a:pt x="810" y="178"/>
                      </a:cubicBezTo>
                      <a:cubicBezTo>
                        <a:pt x="1" y="536"/>
                        <a:pt x="100" y="1816"/>
                        <a:pt x="100" y="1816"/>
                      </a:cubicBezTo>
                      <a:cubicBezTo>
                        <a:pt x="116" y="2097"/>
                        <a:pt x="726" y="2176"/>
                        <a:pt x="1318" y="2176"/>
                      </a:cubicBezTo>
                      <a:cubicBezTo>
                        <a:pt x="1762" y="2176"/>
                        <a:pt x="2195" y="2132"/>
                        <a:pt x="2360" y="2097"/>
                      </a:cubicBezTo>
                      <a:cubicBezTo>
                        <a:pt x="2739" y="2015"/>
                        <a:pt x="2909" y="1386"/>
                        <a:pt x="2486" y="704"/>
                      </a:cubicBezTo>
                      <a:cubicBezTo>
                        <a:pt x="2200" y="243"/>
                        <a:pt x="1909" y="1"/>
                        <a:pt x="1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8"/>
                <p:cNvSpPr/>
                <p:nvPr/>
              </p:nvSpPr>
              <p:spPr>
                <a:xfrm flipH="1">
                  <a:off x="7003758" y="4583009"/>
                  <a:ext cx="122590" cy="84769"/>
                </a:xfrm>
                <a:custGeom>
                  <a:avLst/>
                  <a:gdLst/>
                  <a:ahLst/>
                  <a:cxnLst/>
                  <a:rect l="l" t="t" r="r" b="b"/>
                  <a:pathLst>
                    <a:path w="2149" h="1486" extrusionOk="0">
                      <a:moveTo>
                        <a:pt x="158" y="1"/>
                      </a:moveTo>
                      <a:lnTo>
                        <a:pt x="1" y="28"/>
                      </a:lnTo>
                      <a:cubicBezTo>
                        <a:pt x="8" y="76"/>
                        <a:pt x="209" y="1206"/>
                        <a:pt x="831" y="1403"/>
                      </a:cubicBezTo>
                      <a:cubicBezTo>
                        <a:pt x="1008" y="1461"/>
                        <a:pt x="1179" y="1485"/>
                        <a:pt x="1332" y="1485"/>
                      </a:cubicBezTo>
                      <a:cubicBezTo>
                        <a:pt x="1718" y="1485"/>
                        <a:pt x="2022" y="1335"/>
                        <a:pt x="2148" y="1141"/>
                      </a:cubicBezTo>
                      <a:lnTo>
                        <a:pt x="2015" y="1052"/>
                      </a:lnTo>
                      <a:cubicBezTo>
                        <a:pt x="1925" y="1191"/>
                        <a:pt x="1678" y="1327"/>
                        <a:pt x="1334" y="1327"/>
                      </a:cubicBezTo>
                      <a:cubicBezTo>
                        <a:pt x="1196" y="1327"/>
                        <a:pt x="1043" y="1305"/>
                        <a:pt x="878" y="1253"/>
                      </a:cubicBezTo>
                      <a:cubicBezTo>
                        <a:pt x="349" y="1086"/>
                        <a:pt x="158" y="11"/>
                        <a:pt x="1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8"/>
                <p:cNvSpPr/>
                <p:nvPr/>
              </p:nvSpPr>
              <p:spPr>
                <a:xfrm flipH="1">
                  <a:off x="7023438" y="4606569"/>
                  <a:ext cx="87507" cy="65317"/>
                </a:xfrm>
                <a:custGeom>
                  <a:avLst/>
                  <a:gdLst/>
                  <a:ahLst/>
                  <a:cxnLst/>
                  <a:rect l="l" t="t" r="r" b="b"/>
                  <a:pathLst>
                    <a:path w="1534" h="1145" extrusionOk="0">
                      <a:moveTo>
                        <a:pt x="1196" y="1"/>
                      </a:moveTo>
                      <a:cubicBezTo>
                        <a:pt x="882" y="1"/>
                        <a:pt x="279" y="116"/>
                        <a:pt x="28" y="943"/>
                      </a:cubicBezTo>
                      <a:cubicBezTo>
                        <a:pt x="0" y="1025"/>
                        <a:pt x="49" y="1113"/>
                        <a:pt x="131" y="1138"/>
                      </a:cubicBezTo>
                      <a:cubicBezTo>
                        <a:pt x="147" y="1144"/>
                        <a:pt x="161" y="1144"/>
                        <a:pt x="178" y="1144"/>
                      </a:cubicBezTo>
                      <a:cubicBezTo>
                        <a:pt x="246" y="1144"/>
                        <a:pt x="308" y="1103"/>
                        <a:pt x="328" y="1035"/>
                      </a:cubicBezTo>
                      <a:cubicBezTo>
                        <a:pt x="521" y="407"/>
                        <a:pt x="945" y="314"/>
                        <a:pt x="1177" y="314"/>
                      </a:cubicBezTo>
                      <a:cubicBezTo>
                        <a:pt x="1253" y="314"/>
                        <a:pt x="1309" y="324"/>
                        <a:pt x="1329" y="328"/>
                      </a:cubicBezTo>
                      <a:cubicBezTo>
                        <a:pt x="1339" y="330"/>
                        <a:pt x="1350" y="331"/>
                        <a:pt x="1360" y="331"/>
                      </a:cubicBezTo>
                      <a:cubicBezTo>
                        <a:pt x="1433" y="331"/>
                        <a:pt x="1498" y="280"/>
                        <a:pt x="1516" y="205"/>
                      </a:cubicBezTo>
                      <a:cubicBezTo>
                        <a:pt x="1533" y="120"/>
                        <a:pt x="1478" y="35"/>
                        <a:pt x="1393" y="18"/>
                      </a:cubicBezTo>
                      <a:cubicBezTo>
                        <a:pt x="1391" y="17"/>
                        <a:pt x="1314" y="1"/>
                        <a:pt x="11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8"/>
                <p:cNvSpPr/>
                <p:nvPr/>
              </p:nvSpPr>
              <p:spPr>
                <a:xfrm flipH="1">
                  <a:off x="7000106" y="4626250"/>
                  <a:ext cx="77353" cy="51283"/>
                </a:xfrm>
                <a:custGeom>
                  <a:avLst/>
                  <a:gdLst/>
                  <a:ahLst/>
                  <a:cxnLst/>
                  <a:rect l="l" t="t" r="r" b="b"/>
                  <a:pathLst>
                    <a:path w="1356" h="899" extrusionOk="0">
                      <a:moveTo>
                        <a:pt x="1192" y="1"/>
                      </a:moveTo>
                      <a:cubicBezTo>
                        <a:pt x="1154" y="4"/>
                        <a:pt x="325" y="28"/>
                        <a:pt x="39" y="673"/>
                      </a:cubicBezTo>
                      <a:cubicBezTo>
                        <a:pt x="1" y="755"/>
                        <a:pt x="39" y="847"/>
                        <a:pt x="117" y="885"/>
                      </a:cubicBezTo>
                      <a:cubicBezTo>
                        <a:pt x="138" y="891"/>
                        <a:pt x="161" y="898"/>
                        <a:pt x="182" y="898"/>
                      </a:cubicBezTo>
                      <a:cubicBezTo>
                        <a:pt x="243" y="898"/>
                        <a:pt x="302" y="861"/>
                        <a:pt x="329" y="803"/>
                      </a:cubicBezTo>
                      <a:cubicBezTo>
                        <a:pt x="533" y="342"/>
                        <a:pt x="1192" y="318"/>
                        <a:pt x="1199" y="318"/>
                      </a:cubicBezTo>
                      <a:cubicBezTo>
                        <a:pt x="1285" y="318"/>
                        <a:pt x="1356" y="243"/>
                        <a:pt x="1353" y="158"/>
                      </a:cubicBezTo>
                      <a:cubicBezTo>
                        <a:pt x="1349" y="69"/>
                        <a:pt x="1277" y="4"/>
                        <a:pt x="1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8"/>
                <p:cNvSpPr/>
                <p:nvPr/>
              </p:nvSpPr>
              <p:spPr>
                <a:xfrm flipH="1">
                  <a:off x="6709351" y="2692905"/>
                  <a:ext cx="601368" cy="528750"/>
                </a:xfrm>
                <a:custGeom>
                  <a:avLst/>
                  <a:gdLst/>
                  <a:ahLst/>
                  <a:cxnLst/>
                  <a:rect l="l" t="t" r="r" b="b"/>
                  <a:pathLst>
                    <a:path w="10542" h="9269" extrusionOk="0">
                      <a:moveTo>
                        <a:pt x="6645" y="1"/>
                      </a:moveTo>
                      <a:cubicBezTo>
                        <a:pt x="5506" y="1"/>
                        <a:pt x="4402" y="359"/>
                        <a:pt x="3879" y="520"/>
                      </a:cubicBezTo>
                      <a:cubicBezTo>
                        <a:pt x="2967" y="800"/>
                        <a:pt x="561" y="2227"/>
                        <a:pt x="280" y="4043"/>
                      </a:cubicBezTo>
                      <a:cubicBezTo>
                        <a:pt x="0" y="5862"/>
                        <a:pt x="2288" y="8873"/>
                        <a:pt x="2346" y="9228"/>
                      </a:cubicBezTo>
                      <a:cubicBezTo>
                        <a:pt x="2350" y="9256"/>
                        <a:pt x="2401" y="9269"/>
                        <a:pt x="2490" y="9269"/>
                      </a:cubicBezTo>
                      <a:cubicBezTo>
                        <a:pt x="3555" y="9269"/>
                        <a:pt x="10121" y="7453"/>
                        <a:pt x="10121" y="7453"/>
                      </a:cubicBezTo>
                      <a:cubicBezTo>
                        <a:pt x="10121" y="7453"/>
                        <a:pt x="10542" y="2227"/>
                        <a:pt x="8992" y="800"/>
                      </a:cubicBezTo>
                      <a:cubicBezTo>
                        <a:pt x="8336" y="194"/>
                        <a:pt x="7481" y="1"/>
                        <a:pt x="66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8"/>
                <p:cNvSpPr/>
                <p:nvPr/>
              </p:nvSpPr>
              <p:spPr>
                <a:xfrm flipH="1">
                  <a:off x="7045060" y="2953319"/>
                  <a:ext cx="214432" cy="254364"/>
                </a:xfrm>
                <a:custGeom>
                  <a:avLst/>
                  <a:gdLst/>
                  <a:ahLst/>
                  <a:cxnLst/>
                  <a:rect l="l" t="t" r="r" b="b"/>
                  <a:pathLst>
                    <a:path w="3759" h="4459" extrusionOk="0">
                      <a:moveTo>
                        <a:pt x="1386" y="1"/>
                      </a:moveTo>
                      <a:cubicBezTo>
                        <a:pt x="1302" y="1"/>
                        <a:pt x="1220" y="23"/>
                        <a:pt x="1140" y="72"/>
                      </a:cubicBezTo>
                      <a:cubicBezTo>
                        <a:pt x="93" y="717"/>
                        <a:pt x="0" y="2048"/>
                        <a:pt x="0" y="2048"/>
                      </a:cubicBezTo>
                      <a:lnTo>
                        <a:pt x="1202" y="4458"/>
                      </a:lnTo>
                      <a:lnTo>
                        <a:pt x="3759" y="3400"/>
                      </a:lnTo>
                      <a:cubicBezTo>
                        <a:pt x="3759" y="3400"/>
                        <a:pt x="2416" y="1"/>
                        <a:pt x="1386" y="1"/>
                      </a:cubicBezTo>
                      <a:close/>
                    </a:path>
                  </a:pathLst>
                </a:custGeom>
                <a:solidFill>
                  <a:srgbClr val="FFFFFF">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8"/>
                <p:cNvSpPr/>
                <p:nvPr/>
              </p:nvSpPr>
              <p:spPr>
                <a:xfrm flipH="1">
                  <a:off x="6668850" y="3103921"/>
                  <a:ext cx="691328" cy="1379006"/>
                </a:xfrm>
                <a:custGeom>
                  <a:avLst/>
                  <a:gdLst/>
                  <a:ahLst/>
                  <a:cxnLst/>
                  <a:rect l="l" t="t" r="r" b="b"/>
                  <a:pathLst>
                    <a:path w="12119" h="24174" extrusionOk="0">
                      <a:moveTo>
                        <a:pt x="9345" y="1"/>
                      </a:moveTo>
                      <a:cubicBezTo>
                        <a:pt x="6833" y="1"/>
                        <a:pt x="3500" y="1145"/>
                        <a:pt x="2779" y="1590"/>
                      </a:cubicBezTo>
                      <a:cubicBezTo>
                        <a:pt x="2608" y="1696"/>
                        <a:pt x="3213" y="2921"/>
                        <a:pt x="3213" y="2921"/>
                      </a:cubicBezTo>
                      <a:cubicBezTo>
                        <a:pt x="3213" y="2921"/>
                        <a:pt x="219" y="5798"/>
                        <a:pt x="127" y="10270"/>
                      </a:cubicBezTo>
                      <a:cubicBezTo>
                        <a:pt x="0" y="16230"/>
                        <a:pt x="2595" y="23498"/>
                        <a:pt x="2595" y="23498"/>
                      </a:cubicBezTo>
                      <a:cubicBezTo>
                        <a:pt x="2595" y="23498"/>
                        <a:pt x="2803" y="24174"/>
                        <a:pt x="3943" y="24174"/>
                      </a:cubicBezTo>
                      <a:cubicBezTo>
                        <a:pt x="5086" y="24174"/>
                        <a:pt x="5879" y="23662"/>
                        <a:pt x="5879" y="23662"/>
                      </a:cubicBezTo>
                      <a:cubicBezTo>
                        <a:pt x="5929" y="23664"/>
                        <a:pt x="5978" y="23665"/>
                        <a:pt x="6026" y="23665"/>
                      </a:cubicBezTo>
                      <a:cubicBezTo>
                        <a:pt x="7377" y="23665"/>
                        <a:pt x="7506" y="22754"/>
                        <a:pt x="7506" y="22754"/>
                      </a:cubicBezTo>
                      <a:cubicBezTo>
                        <a:pt x="7763" y="21962"/>
                        <a:pt x="10022" y="16534"/>
                        <a:pt x="11070" y="11574"/>
                      </a:cubicBezTo>
                      <a:cubicBezTo>
                        <a:pt x="12119" y="6614"/>
                        <a:pt x="11654" y="1959"/>
                        <a:pt x="11675" y="1655"/>
                      </a:cubicBezTo>
                      <a:cubicBezTo>
                        <a:pt x="11699" y="1351"/>
                        <a:pt x="11675" y="607"/>
                        <a:pt x="11675" y="607"/>
                      </a:cubicBezTo>
                      <a:cubicBezTo>
                        <a:pt x="11147" y="168"/>
                        <a:pt x="10306" y="1"/>
                        <a:pt x="93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8"/>
                <p:cNvSpPr/>
                <p:nvPr/>
              </p:nvSpPr>
              <p:spPr>
                <a:xfrm flipH="1">
                  <a:off x="6700958" y="3139061"/>
                  <a:ext cx="92185" cy="221049"/>
                </a:xfrm>
                <a:custGeom>
                  <a:avLst/>
                  <a:gdLst/>
                  <a:ahLst/>
                  <a:cxnLst/>
                  <a:rect l="l" t="t" r="r" b="b"/>
                  <a:pathLst>
                    <a:path w="1616" h="3875" extrusionOk="0">
                      <a:moveTo>
                        <a:pt x="1524" y="1"/>
                      </a:moveTo>
                      <a:cubicBezTo>
                        <a:pt x="1478" y="1"/>
                        <a:pt x="1442" y="35"/>
                        <a:pt x="1445" y="79"/>
                      </a:cubicBezTo>
                      <a:cubicBezTo>
                        <a:pt x="1462" y="1721"/>
                        <a:pt x="1373" y="3486"/>
                        <a:pt x="1196" y="3605"/>
                      </a:cubicBezTo>
                      <a:cubicBezTo>
                        <a:pt x="1043" y="3695"/>
                        <a:pt x="747" y="3719"/>
                        <a:pt x="490" y="3719"/>
                      </a:cubicBezTo>
                      <a:cubicBezTo>
                        <a:pt x="327" y="3719"/>
                        <a:pt x="179" y="3709"/>
                        <a:pt x="93" y="3701"/>
                      </a:cubicBezTo>
                      <a:cubicBezTo>
                        <a:pt x="89" y="3701"/>
                        <a:pt x="84" y="3700"/>
                        <a:pt x="80" y="3700"/>
                      </a:cubicBezTo>
                      <a:cubicBezTo>
                        <a:pt x="42" y="3700"/>
                        <a:pt x="11" y="3729"/>
                        <a:pt x="8" y="3769"/>
                      </a:cubicBezTo>
                      <a:cubicBezTo>
                        <a:pt x="0" y="3813"/>
                        <a:pt x="35" y="3851"/>
                        <a:pt x="76" y="3858"/>
                      </a:cubicBezTo>
                      <a:cubicBezTo>
                        <a:pt x="93" y="3858"/>
                        <a:pt x="274" y="3875"/>
                        <a:pt x="499" y="3875"/>
                      </a:cubicBezTo>
                      <a:cubicBezTo>
                        <a:pt x="766" y="3875"/>
                        <a:pt x="1089" y="3851"/>
                        <a:pt x="1274" y="3742"/>
                      </a:cubicBezTo>
                      <a:cubicBezTo>
                        <a:pt x="1615" y="3547"/>
                        <a:pt x="1612" y="888"/>
                        <a:pt x="1601" y="79"/>
                      </a:cubicBezTo>
                      <a:cubicBezTo>
                        <a:pt x="1601" y="35"/>
                        <a:pt x="1564" y="1"/>
                        <a:pt x="1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8"/>
                <p:cNvSpPr/>
                <p:nvPr/>
              </p:nvSpPr>
              <p:spPr>
                <a:xfrm flipH="1">
                  <a:off x="6709970" y="3134212"/>
                  <a:ext cx="23388" cy="49116"/>
                </a:xfrm>
                <a:custGeom>
                  <a:avLst/>
                  <a:gdLst/>
                  <a:ahLst/>
                  <a:cxnLst/>
                  <a:rect l="l" t="t" r="r" b="b"/>
                  <a:pathLst>
                    <a:path w="410" h="861" extrusionOk="0">
                      <a:moveTo>
                        <a:pt x="205" y="0"/>
                      </a:moveTo>
                      <a:cubicBezTo>
                        <a:pt x="93" y="0"/>
                        <a:pt x="0" y="191"/>
                        <a:pt x="0" y="431"/>
                      </a:cubicBezTo>
                      <a:cubicBezTo>
                        <a:pt x="0" y="666"/>
                        <a:pt x="93" y="861"/>
                        <a:pt x="205" y="861"/>
                      </a:cubicBezTo>
                      <a:cubicBezTo>
                        <a:pt x="318" y="861"/>
                        <a:pt x="410" y="666"/>
                        <a:pt x="410" y="431"/>
                      </a:cubicBezTo>
                      <a:cubicBezTo>
                        <a:pt x="410" y="191"/>
                        <a:pt x="318" y="0"/>
                        <a:pt x="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8"/>
                <p:cNvSpPr/>
                <p:nvPr/>
              </p:nvSpPr>
              <p:spPr>
                <a:xfrm flipH="1">
                  <a:off x="6744375" y="3189946"/>
                  <a:ext cx="437649" cy="85111"/>
                </a:xfrm>
                <a:custGeom>
                  <a:avLst/>
                  <a:gdLst/>
                  <a:ahLst/>
                  <a:cxnLst/>
                  <a:rect l="l" t="t" r="r" b="b"/>
                  <a:pathLst>
                    <a:path w="7672" h="1492" extrusionOk="0">
                      <a:moveTo>
                        <a:pt x="6523" y="1"/>
                      </a:moveTo>
                      <a:cubicBezTo>
                        <a:pt x="3032" y="1"/>
                        <a:pt x="90" y="1325"/>
                        <a:pt x="59" y="1341"/>
                      </a:cubicBezTo>
                      <a:cubicBezTo>
                        <a:pt x="18" y="1358"/>
                        <a:pt x="0" y="1406"/>
                        <a:pt x="18" y="1444"/>
                      </a:cubicBezTo>
                      <a:cubicBezTo>
                        <a:pt x="32" y="1475"/>
                        <a:pt x="62" y="1491"/>
                        <a:pt x="90" y="1491"/>
                      </a:cubicBezTo>
                      <a:cubicBezTo>
                        <a:pt x="103" y="1491"/>
                        <a:pt x="113" y="1488"/>
                        <a:pt x="123" y="1484"/>
                      </a:cubicBezTo>
                      <a:cubicBezTo>
                        <a:pt x="155" y="1469"/>
                        <a:pt x="3067" y="158"/>
                        <a:pt x="6523" y="158"/>
                      </a:cubicBezTo>
                      <a:cubicBezTo>
                        <a:pt x="6871" y="158"/>
                        <a:pt x="7225" y="171"/>
                        <a:pt x="7583" y="201"/>
                      </a:cubicBezTo>
                      <a:cubicBezTo>
                        <a:pt x="7585" y="201"/>
                        <a:pt x="7588" y="201"/>
                        <a:pt x="7590" y="201"/>
                      </a:cubicBezTo>
                      <a:cubicBezTo>
                        <a:pt x="7631" y="201"/>
                        <a:pt x="7665" y="171"/>
                        <a:pt x="7668" y="129"/>
                      </a:cubicBezTo>
                      <a:cubicBezTo>
                        <a:pt x="7671" y="85"/>
                        <a:pt x="7640" y="47"/>
                        <a:pt x="7596" y="44"/>
                      </a:cubicBezTo>
                      <a:cubicBezTo>
                        <a:pt x="7234" y="14"/>
                        <a:pt x="6876" y="1"/>
                        <a:pt x="65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8"/>
                <p:cNvSpPr/>
                <p:nvPr/>
              </p:nvSpPr>
              <p:spPr>
                <a:xfrm flipH="1">
                  <a:off x="7055555" y="3137521"/>
                  <a:ext cx="79521" cy="118654"/>
                </a:xfrm>
                <a:custGeom>
                  <a:avLst/>
                  <a:gdLst/>
                  <a:ahLst/>
                  <a:cxnLst/>
                  <a:rect l="l" t="t" r="r" b="b"/>
                  <a:pathLst>
                    <a:path w="1394" h="2080" extrusionOk="0">
                      <a:moveTo>
                        <a:pt x="1202" y="1"/>
                      </a:moveTo>
                      <a:lnTo>
                        <a:pt x="263" y="223"/>
                      </a:lnTo>
                      <a:cubicBezTo>
                        <a:pt x="1" y="1393"/>
                        <a:pt x="673" y="2079"/>
                        <a:pt x="673" y="2079"/>
                      </a:cubicBezTo>
                      <a:lnTo>
                        <a:pt x="1394" y="1878"/>
                      </a:lnTo>
                      <a:cubicBezTo>
                        <a:pt x="800" y="1226"/>
                        <a:pt x="1202" y="1"/>
                        <a:pt x="1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8"/>
                <p:cNvSpPr/>
                <p:nvPr/>
              </p:nvSpPr>
              <p:spPr>
                <a:xfrm flipH="1">
                  <a:off x="7050706" y="3133071"/>
                  <a:ext cx="89047" cy="127553"/>
                </a:xfrm>
                <a:custGeom>
                  <a:avLst/>
                  <a:gdLst/>
                  <a:ahLst/>
                  <a:cxnLst/>
                  <a:rect l="l" t="t" r="r" b="b"/>
                  <a:pathLst>
                    <a:path w="1561" h="2236" extrusionOk="0">
                      <a:moveTo>
                        <a:pt x="1172" y="188"/>
                      </a:moveTo>
                      <a:lnTo>
                        <a:pt x="1172" y="188"/>
                      </a:lnTo>
                      <a:cubicBezTo>
                        <a:pt x="1090" y="512"/>
                        <a:pt x="929" y="1352"/>
                        <a:pt x="1339" y="1911"/>
                      </a:cubicBezTo>
                      <a:lnTo>
                        <a:pt x="779" y="2069"/>
                      </a:lnTo>
                      <a:cubicBezTo>
                        <a:pt x="660" y="1922"/>
                        <a:pt x="219" y="1314"/>
                        <a:pt x="410" y="365"/>
                      </a:cubicBezTo>
                      <a:lnTo>
                        <a:pt x="1172" y="188"/>
                      </a:lnTo>
                      <a:close/>
                      <a:moveTo>
                        <a:pt x="1287" y="1"/>
                      </a:moveTo>
                      <a:cubicBezTo>
                        <a:pt x="1280" y="1"/>
                        <a:pt x="1273" y="2"/>
                        <a:pt x="1267" y="3"/>
                      </a:cubicBezTo>
                      <a:lnTo>
                        <a:pt x="324" y="222"/>
                      </a:lnTo>
                      <a:cubicBezTo>
                        <a:pt x="297" y="228"/>
                        <a:pt x="274" y="252"/>
                        <a:pt x="267" y="283"/>
                      </a:cubicBezTo>
                      <a:cubicBezTo>
                        <a:pt x="1" y="1484"/>
                        <a:pt x="669" y="2181"/>
                        <a:pt x="697" y="2212"/>
                      </a:cubicBezTo>
                      <a:cubicBezTo>
                        <a:pt x="714" y="2226"/>
                        <a:pt x="734" y="2236"/>
                        <a:pt x="755" y="2236"/>
                      </a:cubicBezTo>
                      <a:cubicBezTo>
                        <a:pt x="762" y="2236"/>
                        <a:pt x="768" y="2236"/>
                        <a:pt x="775" y="2232"/>
                      </a:cubicBezTo>
                      <a:lnTo>
                        <a:pt x="1496" y="2031"/>
                      </a:lnTo>
                      <a:cubicBezTo>
                        <a:pt x="1523" y="2024"/>
                        <a:pt x="1544" y="2004"/>
                        <a:pt x="1553" y="1976"/>
                      </a:cubicBezTo>
                      <a:cubicBezTo>
                        <a:pt x="1561" y="1952"/>
                        <a:pt x="1553" y="1922"/>
                        <a:pt x="1533" y="1901"/>
                      </a:cubicBezTo>
                      <a:cubicBezTo>
                        <a:pt x="977" y="1294"/>
                        <a:pt x="1356" y="116"/>
                        <a:pt x="1359" y="102"/>
                      </a:cubicBezTo>
                      <a:cubicBezTo>
                        <a:pt x="1369" y="75"/>
                        <a:pt x="1362" y="47"/>
                        <a:pt x="1345" y="27"/>
                      </a:cubicBezTo>
                      <a:cubicBezTo>
                        <a:pt x="1330" y="9"/>
                        <a:pt x="1308" y="1"/>
                        <a:pt x="1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8"/>
                <p:cNvSpPr/>
                <p:nvPr/>
              </p:nvSpPr>
              <p:spPr>
                <a:xfrm flipH="1">
                  <a:off x="6884988" y="3100498"/>
                  <a:ext cx="73075" cy="118882"/>
                </a:xfrm>
                <a:custGeom>
                  <a:avLst/>
                  <a:gdLst/>
                  <a:ahLst/>
                  <a:cxnLst/>
                  <a:rect l="l" t="t" r="r" b="b"/>
                  <a:pathLst>
                    <a:path w="1281" h="2084" extrusionOk="0">
                      <a:moveTo>
                        <a:pt x="1281" y="1"/>
                      </a:moveTo>
                      <a:lnTo>
                        <a:pt x="416" y="127"/>
                      </a:lnTo>
                      <a:cubicBezTo>
                        <a:pt x="416" y="127"/>
                        <a:pt x="0" y="984"/>
                        <a:pt x="403" y="2083"/>
                      </a:cubicBezTo>
                      <a:lnTo>
                        <a:pt x="1141" y="1950"/>
                      </a:lnTo>
                      <a:cubicBezTo>
                        <a:pt x="1141" y="1950"/>
                        <a:pt x="867" y="913"/>
                        <a:pt x="1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8"/>
                <p:cNvSpPr/>
                <p:nvPr/>
              </p:nvSpPr>
              <p:spPr>
                <a:xfrm flipH="1">
                  <a:off x="6880310" y="3095991"/>
                  <a:ext cx="82430" cy="128066"/>
                </a:xfrm>
                <a:custGeom>
                  <a:avLst/>
                  <a:gdLst/>
                  <a:ahLst/>
                  <a:cxnLst/>
                  <a:rect l="l" t="t" r="r" b="b"/>
                  <a:pathLst>
                    <a:path w="1445" h="2245" extrusionOk="0">
                      <a:moveTo>
                        <a:pt x="1236" y="179"/>
                      </a:moveTo>
                      <a:lnTo>
                        <a:pt x="1236" y="179"/>
                      </a:lnTo>
                      <a:cubicBezTo>
                        <a:pt x="949" y="926"/>
                        <a:pt x="1072" y="1712"/>
                        <a:pt x="1127" y="1967"/>
                      </a:cubicBezTo>
                      <a:lnTo>
                        <a:pt x="539" y="2073"/>
                      </a:lnTo>
                      <a:cubicBezTo>
                        <a:pt x="232" y="1176"/>
                        <a:pt x="485" y="448"/>
                        <a:pt x="553" y="278"/>
                      </a:cubicBezTo>
                      <a:lnTo>
                        <a:pt x="1236" y="179"/>
                      </a:lnTo>
                      <a:close/>
                      <a:moveTo>
                        <a:pt x="1360" y="0"/>
                      </a:moveTo>
                      <a:cubicBezTo>
                        <a:pt x="1356" y="0"/>
                        <a:pt x="1352" y="1"/>
                        <a:pt x="1349" y="1"/>
                      </a:cubicBezTo>
                      <a:lnTo>
                        <a:pt x="489" y="127"/>
                      </a:lnTo>
                      <a:cubicBezTo>
                        <a:pt x="462" y="131"/>
                        <a:pt x="441" y="148"/>
                        <a:pt x="430" y="172"/>
                      </a:cubicBezTo>
                      <a:cubicBezTo>
                        <a:pt x="410" y="206"/>
                        <a:pt x="0" y="1069"/>
                        <a:pt x="413" y="2189"/>
                      </a:cubicBezTo>
                      <a:cubicBezTo>
                        <a:pt x="424" y="2224"/>
                        <a:pt x="454" y="2244"/>
                        <a:pt x="485" y="2244"/>
                      </a:cubicBezTo>
                      <a:cubicBezTo>
                        <a:pt x="492" y="2244"/>
                        <a:pt x="495" y="2244"/>
                        <a:pt x="503" y="2241"/>
                      </a:cubicBezTo>
                      <a:lnTo>
                        <a:pt x="1236" y="2107"/>
                      </a:lnTo>
                      <a:cubicBezTo>
                        <a:pt x="1256" y="2104"/>
                        <a:pt x="1277" y="2090"/>
                        <a:pt x="1287" y="2073"/>
                      </a:cubicBezTo>
                      <a:cubicBezTo>
                        <a:pt x="1301" y="2053"/>
                        <a:pt x="1305" y="2029"/>
                        <a:pt x="1297" y="2008"/>
                      </a:cubicBezTo>
                      <a:cubicBezTo>
                        <a:pt x="1294" y="1998"/>
                        <a:pt x="1038" y="984"/>
                        <a:pt x="1434" y="111"/>
                      </a:cubicBezTo>
                      <a:cubicBezTo>
                        <a:pt x="1445" y="86"/>
                        <a:pt x="1441" y="56"/>
                        <a:pt x="1424" y="32"/>
                      </a:cubicBezTo>
                      <a:cubicBezTo>
                        <a:pt x="1409" y="11"/>
                        <a:pt x="1386" y="0"/>
                        <a:pt x="1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8"/>
                <p:cNvSpPr/>
                <p:nvPr/>
              </p:nvSpPr>
              <p:spPr>
                <a:xfrm flipH="1">
                  <a:off x="7010205" y="3297535"/>
                  <a:ext cx="218768" cy="218768"/>
                </a:xfrm>
                <a:custGeom>
                  <a:avLst/>
                  <a:gdLst/>
                  <a:ahLst/>
                  <a:cxnLst/>
                  <a:rect l="l" t="t" r="r" b="b"/>
                  <a:pathLst>
                    <a:path w="3835" h="3835" extrusionOk="0">
                      <a:moveTo>
                        <a:pt x="3043" y="1"/>
                      </a:moveTo>
                      <a:cubicBezTo>
                        <a:pt x="3035" y="1"/>
                        <a:pt x="3027" y="2"/>
                        <a:pt x="3019" y="5"/>
                      </a:cubicBezTo>
                      <a:cubicBezTo>
                        <a:pt x="2978" y="15"/>
                        <a:pt x="2950" y="60"/>
                        <a:pt x="2964" y="104"/>
                      </a:cubicBezTo>
                      <a:cubicBezTo>
                        <a:pt x="2994" y="203"/>
                        <a:pt x="3637" y="2595"/>
                        <a:pt x="66" y="3681"/>
                      </a:cubicBezTo>
                      <a:cubicBezTo>
                        <a:pt x="25" y="3695"/>
                        <a:pt x="1" y="3739"/>
                        <a:pt x="15" y="3780"/>
                      </a:cubicBezTo>
                      <a:cubicBezTo>
                        <a:pt x="25" y="3814"/>
                        <a:pt x="56" y="3835"/>
                        <a:pt x="90" y="3835"/>
                      </a:cubicBezTo>
                      <a:cubicBezTo>
                        <a:pt x="97" y="3835"/>
                        <a:pt x="103" y="3835"/>
                        <a:pt x="114" y="3832"/>
                      </a:cubicBezTo>
                      <a:cubicBezTo>
                        <a:pt x="3834" y="2702"/>
                        <a:pt x="3125" y="83"/>
                        <a:pt x="3117" y="60"/>
                      </a:cubicBezTo>
                      <a:cubicBezTo>
                        <a:pt x="3107" y="23"/>
                        <a:pt x="3076" y="1"/>
                        <a:pt x="30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8"/>
                <p:cNvSpPr/>
                <p:nvPr/>
              </p:nvSpPr>
              <p:spPr>
                <a:xfrm flipH="1">
                  <a:off x="7128630" y="3256120"/>
                  <a:ext cx="37593" cy="39418"/>
                </a:xfrm>
                <a:custGeom>
                  <a:avLst/>
                  <a:gdLst/>
                  <a:ahLst/>
                  <a:cxnLst/>
                  <a:rect l="l" t="t" r="r" b="b"/>
                  <a:pathLst>
                    <a:path w="659" h="691" extrusionOk="0">
                      <a:moveTo>
                        <a:pt x="123" y="0"/>
                      </a:moveTo>
                      <a:lnTo>
                        <a:pt x="79" y="85"/>
                      </a:lnTo>
                      <a:cubicBezTo>
                        <a:pt x="0" y="233"/>
                        <a:pt x="62" y="564"/>
                        <a:pt x="72" y="628"/>
                      </a:cubicBezTo>
                      <a:cubicBezTo>
                        <a:pt x="79" y="666"/>
                        <a:pt x="113" y="690"/>
                        <a:pt x="150" y="690"/>
                      </a:cubicBezTo>
                      <a:lnTo>
                        <a:pt x="164" y="690"/>
                      </a:lnTo>
                      <a:cubicBezTo>
                        <a:pt x="208" y="683"/>
                        <a:pt x="235" y="638"/>
                        <a:pt x="229" y="597"/>
                      </a:cubicBezTo>
                      <a:cubicBezTo>
                        <a:pt x="208" y="502"/>
                        <a:pt x="194" y="365"/>
                        <a:pt x="199" y="266"/>
                      </a:cubicBezTo>
                      <a:lnTo>
                        <a:pt x="199" y="266"/>
                      </a:lnTo>
                      <a:cubicBezTo>
                        <a:pt x="335" y="386"/>
                        <a:pt x="481" y="543"/>
                        <a:pt x="495" y="625"/>
                      </a:cubicBezTo>
                      <a:cubicBezTo>
                        <a:pt x="501" y="665"/>
                        <a:pt x="535" y="691"/>
                        <a:pt x="574" y="691"/>
                      </a:cubicBezTo>
                      <a:cubicBezTo>
                        <a:pt x="579" y="691"/>
                        <a:pt x="583" y="691"/>
                        <a:pt x="588" y="690"/>
                      </a:cubicBezTo>
                      <a:cubicBezTo>
                        <a:pt x="629" y="683"/>
                        <a:pt x="659" y="642"/>
                        <a:pt x="652" y="597"/>
                      </a:cubicBezTo>
                      <a:cubicBezTo>
                        <a:pt x="618" y="400"/>
                        <a:pt x="270" y="113"/>
                        <a:pt x="199" y="58"/>
                      </a:cubicBezTo>
                      <a:lnTo>
                        <a:pt x="1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8"/>
                <p:cNvSpPr/>
                <p:nvPr/>
              </p:nvSpPr>
              <p:spPr>
                <a:xfrm flipH="1">
                  <a:off x="6847222" y="3191429"/>
                  <a:ext cx="21278" cy="32630"/>
                </a:xfrm>
                <a:custGeom>
                  <a:avLst/>
                  <a:gdLst/>
                  <a:ahLst/>
                  <a:cxnLst/>
                  <a:rect l="l" t="t" r="r" b="b"/>
                  <a:pathLst>
                    <a:path w="373" h="572" extrusionOk="0">
                      <a:moveTo>
                        <a:pt x="282" y="1"/>
                      </a:moveTo>
                      <a:cubicBezTo>
                        <a:pt x="267" y="1"/>
                        <a:pt x="251" y="5"/>
                        <a:pt x="236" y="15"/>
                      </a:cubicBezTo>
                      <a:cubicBezTo>
                        <a:pt x="223" y="25"/>
                        <a:pt x="93" y="121"/>
                        <a:pt x="11" y="472"/>
                      </a:cubicBezTo>
                      <a:cubicBezTo>
                        <a:pt x="1" y="516"/>
                        <a:pt x="28" y="557"/>
                        <a:pt x="69" y="568"/>
                      </a:cubicBezTo>
                      <a:cubicBezTo>
                        <a:pt x="75" y="568"/>
                        <a:pt x="83" y="571"/>
                        <a:pt x="86" y="571"/>
                      </a:cubicBezTo>
                      <a:cubicBezTo>
                        <a:pt x="124" y="571"/>
                        <a:pt x="157" y="543"/>
                        <a:pt x="165" y="510"/>
                      </a:cubicBezTo>
                      <a:cubicBezTo>
                        <a:pt x="233" y="223"/>
                        <a:pt x="329" y="144"/>
                        <a:pt x="325" y="144"/>
                      </a:cubicBezTo>
                      <a:cubicBezTo>
                        <a:pt x="362" y="121"/>
                        <a:pt x="373" y="69"/>
                        <a:pt x="346" y="35"/>
                      </a:cubicBezTo>
                      <a:cubicBezTo>
                        <a:pt x="331" y="12"/>
                        <a:pt x="307" y="1"/>
                        <a:pt x="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8"/>
                <p:cNvSpPr/>
                <p:nvPr/>
              </p:nvSpPr>
              <p:spPr>
                <a:xfrm flipH="1">
                  <a:off x="6792690" y="3402385"/>
                  <a:ext cx="237022" cy="1055846"/>
                </a:xfrm>
                <a:custGeom>
                  <a:avLst/>
                  <a:gdLst/>
                  <a:ahLst/>
                  <a:cxnLst/>
                  <a:rect l="l" t="t" r="r" b="b"/>
                  <a:pathLst>
                    <a:path w="4155" h="18509" extrusionOk="0">
                      <a:moveTo>
                        <a:pt x="4068" y="1"/>
                      </a:moveTo>
                      <a:cubicBezTo>
                        <a:pt x="4059" y="1"/>
                        <a:pt x="4048" y="3"/>
                        <a:pt x="4039" y="7"/>
                      </a:cubicBezTo>
                      <a:cubicBezTo>
                        <a:pt x="3489" y="222"/>
                        <a:pt x="3349" y="713"/>
                        <a:pt x="3196" y="1437"/>
                      </a:cubicBezTo>
                      <a:cubicBezTo>
                        <a:pt x="3045" y="2154"/>
                        <a:pt x="273" y="15979"/>
                        <a:pt x="7" y="18420"/>
                      </a:cubicBezTo>
                      <a:cubicBezTo>
                        <a:pt x="0" y="18464"/>
                        <a:pt x="31" y="18505"/>
                        <a:pt x="75" y="18508"/>
                      </a:cubicBezTo>
                      <a:lnTo>
                        <a:pt x="86" y="18508"/>
                      </a:lnTo>
                      <a:cubicBezTo>
                        <a:pt x="123" y="18508"/>
                        <a:pt x="157" y="18478"/>
                        <a:pt x="164" y="18440"/>
                      </a:cubicBezTo>
                      <a:cubicBezTo>
                        <a:pt x="423" y="16057"/>
                        <a:pt x="3205" y="2157"/>
                        <a:pt x="3352" y="1471"/>
                      </a:cubicBezTo>
                      <a:cubicBezTo>
                        <a:pt x="3495" y="775"/>
                        <a:pt x="3618" y="341"/>
                        <a:pt x="4097" y="154"/>
                      </a:cubicBezTo>
                      <a:cubicBezTo>
                        <a:pt x="4138" y="140"/>
                        <a:pt x="4155" y="92"/>
                        <a:pt x="4141" y="51"/>
                      </a:cubicBezTo>
                      <a:cubicBezTo>
                        <a:pt x="4128" y="20"/>
                        <a:pt x="4099" y="1"/>
                        <a:pt x="40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8"/>
                <p:cNvSpPr/>
                <p:nvPr/>
              </p:nvSpPr>
              <p:spPr>
                <a:xfrm flipH="1">
                  <a:off x="6909749" y="4378728"/>
                  <a:ext cx="331888" cy="216486"/>
                </a:xfrm>
                <a:custGeom>
                  <a:avLst/>
                  <a:gdLst/>
                  <a:ahLst/>
                  <a:cxnLst/>
                  <a:rect l="l" t="t" r="r" b="b"/>
                  <a:pathLst>
                    <a:path w="5818" h="3795" extrusionOk="0">
                      <a:moveTo>
                        <a:pt x="5576" y="1"/>
                      </a:moveTo>
                      <a:lnTo>
                        <a:pt x="5463" y="311"/>
                      </a:lnTo>
                      <a:cubicBezTo>
                        <a:pt x="5463" y="311"/>
                        <a:pt x="5149" y="772"/>
                        <a:pt x="4634" y="858"/>
                      </a:cubicBezTo>
                      <a:cubicBezTo>
                        <a:pt x="4566" y="869"/>
                        <a:pt x="4504" y="874"/>
                        <a:pt x="4446" y="874"/>
                      </a:cubicBezTo>
                      <a:cubicBezTo>
                        <a:pt x="4062" y="874"/>
                        <a:pt x="3889" y="659"/>
                        <a:pt x="3889" y="659"/>
                      </a:cubicBezTo>
                      <a:lnTo>
                        <a:pt x="3848" y="933"/>
                      </a:lnTo>
                      <a:cubicBezTo>
                        <a:pt x="3368" y="1402"/>
                        <a:pt x="2627" y="1597"/>
                        <a:pt x="1953" y="1597"/>
                      </a:cubicBezTo>
                      <a:cubicBezTo>
                        <a:pt x="1587" y="1597"/>
                        <a:pt x="1241" y="1540"/>
                        <a:pt x="968" y="1438"/>
                      </a:cubicBezTo>
                      <a:cubicBezTo>
                        <a:pt x="377" y="1216"/>
                        <a:pt x="431" y="913"/>
                        <a:pt x="431" y="913"/>
                      </a:cubicBezTo>
                      <a:cubicBezTo>
                        <a:pt x="431" y="913"/>
                        <a:pt x="429" y="912"/>
                        <a:pt x="425" y="912"/>
                      </a:cubicBezTo>
                      <a:cubicBezTo>
                        <a:pt x="393" y="912"/>
                        <a:pt x="243" y="921"/>
                        <a:pt x="131" y="1072"/>
                      </a:cubicBezTo>
                      <a:cubicBezTo>
                        <a:pt x="1" y="1247"/>
                        <a:pt x="288" y="2807"/>
                        <a:pt x="346" y="3281"/>
                      </a:cubicBezTo>
                      <a:cubicBezTo>
                        <a:pt x="386" y="3627"/>
                        <a:pt x="974" y="3795"/>
                        <a:pt x="1641" y="3795"/>
                      </a:cubicBezTo>
                      <a:cubicBezTo>
                        <a:pt x="1889" y="3795"/>
                        <a:pt x="2148" y="3771"/>
                        <a:pt x="2394" y="3725"/>
                      </a:cubicBezTo>
                      <a:cubicBezTo>
                        <a:pt x="3298" y="3555"/>
                        <a:pt x="3569" y="2752"/>
                        <a:pt x="3569" y="2752"/>
                      </a:cubicBezTo>
                      <a:cubicBezTo>
                        <a:pt x="3684" y="2880"/>
                        <a:pt x="4000" y="2943"/>
                        <a:pt x="4342" y="2943"/>
                      </a:cubicBezTo>
                      <a:cubicBezTo>
                        <a:pt x="4768" y="2943"/>
                        <a:pt x="5234" y="2845"/>
                        <a:pt x="5405" y="2649"/>
                      </a:cubicBezTo>
                      <a:cubicBezTo>
                        <a:pt x="5682" y="2336"/>
                        <a:pt x="5764" y="786"/>
                        <a:pt x="5791" y="445"/>
                      </a:cubicBezTo>
                      <a:cubicBezTo>
                        <a:pt x="5818" y="100"/>
                        <a:pt x="5576" y="1"/>
                        <a:pt x="5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8"/>
                <p:cNvSpPr/>
                <p:nvPr/>
              </p:nvSpPr>
              <p:spPr>
                <a:xfrm flipH="1">
                  <a:off x="7013511" y="4402230"/>
                  <a:ext cx="28865" cy="135482"/>
                </a:xfrm>
                <a:custGeom>
                  <a:avLst/>
                  <a:gdLst/>
                  <a:ahLst/>
                  <a:cxnLst/>
                  <a:rect l="l" t="t" r="r" b="b"/>
                  <a:pathLst>
                    <a:path w="506" h="2375" extrusionOk="0">
                      <a:moveTo>
                        <a:pt x="422" y="1"/>
                      </a:moveTo>
                      <a:cubicBezTo>
                        <a:pt x="382" y="1"/>
                        <a:pt x="348" y="29"/>
                        <a:pt x="342" y="70"/>
                      </a:cubicBezTo>
                      <a:lnTo>
                        <a:pt x="7" y="2282"/>
                      </a:lnTo>
                      <a:cubicBezTo>
                        <a:pt x="0" y="2327"/>
                        <a:pt x="27" y="2368"/>
                        <a:pt x="72" y="2374"/>
                      </a:cubicBezTo>
                      <a:lnTo>
                        <a:pt x="82" y="2374"/>
                      </a:lnTo>
                      <a:cubicBezTo>
                        <a:pt x="123" y="2374"/>
                        <a:pt x="158" y="2347"/>
                        <a:pt x="161" y="2306"/>
                      </a:cubicBezTo>
                      <a:lnTo>
                        <a:pt x="498" y="94"/>
                      </a:lnTo>
                      <a:cubicBezTo>
                        <a:pt x="506" y="50"/>
                        <a:pt x="475" y="9"/>
                        <a:pt x="434" y="2"/>
                      </a:cubicBezTo>
                      <a:cubicBezTo>
                        <a:pt x="430" y="1"/>
                        <a:pt x="426" y="1"/>
                        <a:pt x="4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8"/>
                <p:cNvSpPr/>
                <p:nvPr/>
              </p:nvSpPr>
              <p:spPr>
                <a:xfrm flipH="1">
                  <a:off x="7234850" y="3369356"/>
                  <a:ext cx="64803" cy="52196"/>
                </a:xfrm>
                <a:custGeom>
                  <a:avLst/>
                  <a:gdLst/>
                  <a:ahLst/>
                  <a:cxnLst/>
                  <a:rect l="l" t="t" r="r" b="b"/>
                  <a:pathLst>
                    <a:path w="1136" h="915" extrusionOk="0">
                      <a:moveTo>
                        <a:pt x="403" y="1"/>
                      </a:moveTo>
                      <a:cubicBezTo>
                        <a:pt x="375" y="1"/>
                        <a:pt x="348" y="6"/>
                        <a:pt x="321" y="19"/>
                      </a:cubicBezTo>
                      <a:cubicBezTo>
                        <a:pt x="0" y="173"/>
                        <a:pt x="344" y="914"/>
                        <a:pt x="635" y="914"/>
                      </a:cubicBezTo>
                      <a:cubicBezTo>
                        <a:pt x="646" y="914"/>
                        <a:pt x="658" y="913"/>
                        <a:pt x="670" y="910"/>
                      </a:cubicBezTo>
                      <a:cubicBezTo>
                        <a:pt x="1136" y="809"/>
                        <a:pt x="734" y="1"/>
                        <a:pt x="403" y="1"/>
                      </a:cubicBezTo>
                      <a:close/>
                    </a:path>
                  </a:pathLst>
                </a:custGeom>
                <a:solidFill>
                  <a:srgbClr val="FFA4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8"/>
                <p:cNvSpPr/>
                <p:nvPr/>
              </p:nvSpPr>
              <p:spPr>
                <a:xfrm flipH="1">
                  <a:off x="7215911" y="3350531"/>
                  <a:ext cx="65031" cy="52082"/>
                </a:xfrm>
                <a:custGeom>
                  <a:avLst/>
                  <a:gdLst/>
                  <a:ahLst/>
                  <a:cxnLst/>
                  <a:rect l="l" t="t" r="r" b="b"/>
                  <a:pathLst>
                    <a:path w="1140" h="913" extrusionOk="0">
                      <a:moveTo>
                        <a:pt x="406" y="0"/>
                      </a:moveTo>
                      <a:cubicBezTo>
                        <a:pt x="378" y="0"/>
                        <a:pt x="351" y="6"/>
                        <a:pt x="325" y="18"/>
                      </a:cubicBezTo>
                      <a:cubicBezTo>
                        <a:pt x="0" y="172"/>
                        <a:pt x="343" y="912"/>
                        <a:pt x="638" y="912"/>
                      </a:cubicBezTo>
                      <a:cubicBezTo>
                        <a:pt x="650" y="912"/>
                        <a:pt x="662" y="911"/>
                        <a:pt x="673" y="909"/>
                      </a:cubicBezTo>
                      <a:cubicBezTo>
                        <a:pt x="1139" y="808"/>
                        <a:pt x="736" y="0"/>
                        <a:pt x="406" y="0"/>
                      </a:cubicBezTo>
                      <a:close/>
                    </a:path>
                  </a:pathLst>
                </a:custGeom>
                <a:solidFill>
                  <a:srgbClr val="FFA4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8"/>
                <p:cNvSpPr/>
                <p:nvPr/>
              </p:nvSpPr>
              <p:spPr>
                <a:xfrm flipH="1">
                  <a:off x="7140497" y="3275972"/>
                  <a:ext cx="148203" cy="145864"/>
                </a:xfrm>
                <a:custGeom>
                  <a:avLst/>
                  <a:gdLst/>
                  <a:ahLst/>
                  <a:cxnLst/>
                  <a:rect l="l" t="t" r="r" b="b"/>
                  <a:pathLst>
                    <a:path w="2598" h="2557" extrusionOk="0">
                      <a:moveTo>
                        <a:pt x="1372" y="0"/>
                      </a:moveTo>
                      <a:cubicBezTo>
                        <a:pt x="1226" y="372"/>
                        <a:pt x="768" y="741"/>
                        <a:pt x="406" y="929"/>
                      </a:cubicBezTo>
                      <a:cubicBezTo>
                        <a:pt x="605" y="1735"/>
                        <a:pt x="0" y="2297"/>
                        <a:pt x="293" y="2499"/>
                      </a:cubicBezTo>
                      <a:cubicBezTo>
                        <a:pt x="354" y="2541"/>
                        <a:pt x="416" y="2557"/>
                        <a:pt x="476" y="2557"/>
                      </a:cubicBezTo>
                      <a:cubicBezTo>
                        <a:pt x="642" y="2557"/>
                        <a:pt x="785" y="2434"/>
                        <a:pt x="785" y="2434"/>
                      </a:cubicBezTo>
                      <a:cubicBezTo>
                        <a:pt x="785" y="2434"/>
                        <a:pt x="874" y="2542"/>
                        <a:pt x="1090" y="2542"/>
                      </a:cubicBezTo>
                      <a:cubicBezTo>
                        <a:pt x="1105" y="2542"/>
                        <a:pt x="1121" y="2541"/>
                        <a:pt x="1137" y="2540"/>
                      </a:cubicBezTo>
                      <a:cubicBezTo>
                        <a:pt x="1386" y="2523"/>
                        <a:pt x="1533" y="2223"/>
                        <a:pt x="1533" y="2223"/>
                      </a:cubicBezTo>
                      <a:cubicBezTo>
                        <a:pt x="1533" y="2223"/>
                        <a:pt x="1582" y="2238"/>
                        <a:pt x="1661" y="2238"/>
                      </a:cubicBezTo>
                      <a:cubicBezTo>
                        <a:pt x="1739" y="2238"/>
                        <a:pt x="1845" y="2223"/>
                        <a:pt x="1960" y="2161"/>
                      </a:cubicBezTo>
                      <a:cubicBezTo>
                        <a:pt x="2141" y="2066"/>
                        <a:pt x="2215" y="1656"/>
                        <a:pt x="2215" y="1656"/>
                      </a:cubicBezTo>
                      <a:cubicBezTo>
                        <a:pt x="2215" y="1656"/>
                        <a:pt x="2598" y="1448"/>
                        <a:pt x="2437" y="1147"/>
                      </a:cubicBezTo>
                      <a:cubicBezTo>
                        <a:pt x="2301" y="895"/>
                        <a:pt x="1639" y="287"/>
                        <a:pt x="1372" y="0"/>
                      </a:cubicBezTo>
                      <a:close/>
                    </a:path>
                  </a:pathLst>
                </a:custGeom>
                <a:solidFill>
                  <a:srgbClr val="C67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8"/>
                <p:cNvSpPr/>
                <p:nvPr/>
              </p:nvSpPr>
              <p:spPr>
                <a:xfrm flipH="1">
                  <a:off x="6839639" y="2617946"/>
                  <a:ext cx="276155" cy="104678"/>
                </a:xfrm>
                <a:custGeom>
                  <a:avLst/>
                  <a:gdLst/>
                  <a:ahLst/>
                  <a:cxnLst/>
                  <a:rect l="l" t="t" r="r" b="b"/>
                  <a:pathLst>
                    <a:path w="4841" h="1835" extrusionOk="0">
                      <a:moveTo>
                        <a:pt x="3269" y="1"/>
                      </a:moveTo>
                      <a:cubicBezTo>
                        <a:pt x="2709" y="1"/>
                        <a:pt x="1908" y="23"/>
                        <a:pt x="1056" y="134"/>
                      </a:cubicBezTo>
                      <a:cubicBezTo>
                        <a:pt x="0" y="274"/>
                        <a:pt x="462" y="1834"/>
                        <a:pt x="462" y="1834"/>
                      </a:cubicBezTo>
                      <a:cubicBezTo>
                        <a:pt x="462" y="1834"/>
                        <a:pt x="4640" y="1776"/>
                        <a:pt x="4742" y="1584"/>
                      </a:cubicBezTo>
                      <a:cubicBezTo>
                        <a:pt x="4841" y="1394"/>
                        <a:pt x="4786" y="765"/>
                        <a:pt x="4615" y="414"/>
                      </a:cubicBezTo>
                      <a:cubicBezTo>
                        <a:pt x="4492" y="158"/>
                        <a:pt x="4295" y="18"/>
                        <a:pt x="3827" y="7"/>
                      </a:cubicBezTo>
                      <a:cubicBezTo>
                        <a:pt x="3691" y="4"/>
                        <a:pt x="3500" y="1"/>
                        <a:pt x="32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8"/>
                <p:cNvSpPr/>
                <p:nvPr/>
              </p:nvSpPr>
              <p:spPr>
                <a:xfrm flipH="1">
                  <a:off x="6603990" y="2017594"/>
                  <a:ext cx="760638" cy="616942"/>
                </a:xfrm>
                <a:custGeom>
                  <a:avLst/>
                  <a:gdLst/>
                  <a:ahLst/>
                  <a:cxnLst/>
                  <a:rect l="l" t="t" r="r" b="b"/>
                  <a:pathLst>
                    <a:path w="13334" h="10815" extrusionOk="0">
                      <a:moveTo>
                        <a:pt x="8359" y="0"/>
                      </a:moveTo>
                      <a:cubicBezTo>
                        <a:pt x="8359" y="0"/>
                        <a:pt x="6373" y="5141"/>
                        <a:pt x="3441" y="7398"/>
                      </a:cubicBezTo>
                      <a:cubicBezTo>
                        <a:pt x="3441" y="7398"/>
                        <a:pt x="2802" y="6968"/>
                        <a:pt x="2083" y="6968"/>
                      </a:cubicBezTo>
                      <a:cubicBezTo>
                        <a:pt x="1694" y="6968"/>
                        <a:pt x="1282" y="7093"/>
                        <a:pt x="935" y="7480"/>
                      </a:cubicBezTo>
                      <a:cubicBezTo>
                        <a:pt x="0" y="8525"/>
                        <a:pt x="764" y="10178"/>
                        <a:pt x="2687" y="10178"/>
                      </a:cubicBezTo>
                      <a:cubicBezTo>
                        <a:pt x="2793" y="10178"/>
                        <a:pt x="2902" y="10173"/>
                        <a:pt x="3014" y="10163"/>
                      </a:cubicBezTo>
                      <a:cubicBezTo>
                        <a:pt x="3391" y="10129"/>
                        <a:pt x="3708" y="10113"/>
                        <a:pt x="3977" y="10113"/>
                      </a:cubicBezTo>
                      <a:cubicBezTo>
                        <a:pt x="5246" y="10113"/>
                        <a:pt x="5420" y="10457"/>
                        <a:pt x="5594" y="10815"/>
                      </a:cubicBezTo>
                      <a:cubicBezTo>
                        <a:pt x="5594" y="10815"/>
                        <a:pt x="6711" y="10630"/>
                        <a:pt x="8169" y="10630"/>
                      </a:cubicBezTo>
                      <a:cubicBezTo>
                        <a:pt x="8169" y="10630"/>
                        <a:pt x="8032" y="9951"/>
                        <a:pt x="8940" y="9778"/>
                      </a:cubicBezTo>
                      <a:cubicBezTo>
                        <a:pt x="9848" y="9603"/>
                        <a:pt x="13313" y="8627"/>
                        <a:pt x="13327" y="6647"/>
                      </a:cubicBezTo>
                      <a:cubicBezTo>
                        <a:pt x="13333" y="5585"/>
                        <a:pt x="12862" y="4657"/>
                        <a:pt x="12927" y="3985"/>
                      </a:cubicBezTo>
                      <a:cubicBezTo>
                        <a:pt x="13043" y="2762"/>
                        <a:pt x="12418" y="254"/>
                        <a:pt x="8359" y="0"/>
                      </a:cubicBezTo>
                      <a:close/>
                    </a:path>
                  </a:pathLst>
                </a:custGeom>
                <a:solidFill>
                  <a:srgbClr val="C67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8"/>
                <p:cNvSpPr/>
                <p:nvPr/>
              </p:nvSpPr>
              <p:spPr>
                <a:xfrm flipH="1">
                  <a:off x="6913967" y="2228607"/>
                  <a:ext cx="87963" cy="52767"/>
                </a:xfrm>
                <a:custGeom>
                  <a:avLst/>
                  <a:gdLst/>
                  <a:ahLst/>
                  <a:cxnLst/>
                  <a:rect l="l" t="t" r="r" b="b"/>
                  <a:pathLst>
                    <a:path w="1542" h="925" extrusionOk="0">
                      <a:moveTo>
                        <a:pt x="1327" y="1"/>
                      </a:moveTo>
                      <a:cubicBezTo>
                        <a:pt x="996" y="1"/>
                        <a:pt x="0" y="708"/>
                        <a:pt x="145" y="866"/>
                      </a:cubicBezTo>
                      <a:cubicBezTo>
                        <a:pt x="182" y="907"/>
                        <a:pt x="236" y="925"/>
                        <a:pt x="301" y="925"/>
                      </a:cubicBezTo>
                      <a:cubicBezTo>
                        <a:pt x="704" y="925"/>
                        <a:pt x="1542" y="242"/>
                        <a:pt x="1418" y="40"/>
                      </a:cubicBezTo>
                      <a:cubicBezTo>
                        <a:pt x="1402" y="13"/>
                        <a:pt x="1370" y="1"/>
                        <a:pt x="13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8"/>
                <p:cNvSpPr/>
                <p:nvPr/>
              </p:nvSpPr>
              <p:spPr>
                <a:xfrm flipH="1">
                  <a:off x="6625485" y="2209953"/>
                  <a:ext cx="46435" cy="23788"/>
                </a:xfrm>
                <a:custGeom>
                  <a:avLst/>
                  <a:gdLst/>
                  <a:ahLst/>
                  <a:cxnLst/>
                  <a:rect l="l" t="t" r="r" b="b"/>
                  <a:pathLst>
                    <a:path w="814" h="417" extrusionOk="0">
                      <a:moveTo>
                        <a:pt x="211" y="1"/>
                      </a:moveTo>
                      <a:cubicBezTo>
                        <a:pt x="141" y="1"/>
                        <a:pt x="87" y="23"/>
                        <a:pt x="67" y="77"/>
                      </a:cubicBezTo>
                      <a:cubicBezTo>
                        <a:pt x="0" y="257"/>
                        <a:pt x="407" y="416"/>
                        <a:pt x="599" y="416"/>
                      </a:cubicBezTo>
                      <a:cubicBezTo>
                        <a:pt x="643" y="416"/>
                        <a:pt x="675" y="408"/>
                        <a:pt x="689" y="391"/>
                      </a:cubicBezTo>
                      <a:cubicBezTo>
                        <a:pt x="814" y="229"/>
                        <a:pt x="435" y="1"/>
                        <a:pt x="2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8"/>
                <p:cNvSpPr/>
                <p:nvPr/>
              </p:nvSpPr>
              <p:spPr>
                <a:xfrm flipH="1">
                  <a:off x="6741689" y="2363350"/>
                  <a:ext cx="100913" cy="45693"/>
                </a:xfrm>
                <a:custGeom>
                  <a:avLst/>
                  <a:gdLst/>
                  <a:ahLst/>
                  <a:cxnLst/>
                  <a:rect l="l" t="t" r="r" b="b"/>
                  <a:pathLst>
                    <a:path w="1769" h="801" extrusionOk="0">
                      <a:moveTo>
                        <a:pt x="92" y="0"/>
                      </a:moveTo>
                      <a:cubicBezTo>
                        <a:pt x="83" y="0"/>
                        <a:pt x="74" y="2"/>
                        <a:pt x="65" y="5"/>
                      </a:cubicBezTo>
                      <a:cubicBezTo>
                        <a:pt x="24" y="19"/>
                        <a:pt x="1" y="63"/>
                        <a:pt x="18" y="104"/>
                      </a:cubicBezTo>
                      <a:cubicBezTo>
                        <a:pt x="21" y="115"/>
                        <a:pt x="274" y="801"/>
                        <a:pt x="1162" y="801"/>
                      </a:cubicBezTo>
                      <a:cubicBezTo>
                        <a:pt x="1321" y="801"/>
                        <a:pt x="1499" y="777"/>
                        <a:pt x="1701" y="726"/>
                      </a:cubicBezTo>
                      <a:cubicBezTo>
                        <a:pt x="1742" y="716"/>
                        <a:pt x="1769" y="671"/>
                        <a:pt x="1756" y="630"/>
                      </a:cubicBezTo>
                      <a:cubicBezTo>
                        <a:pt x="1747" y="593"/>
                        <a:pt x="1716" y="570"/>
                        <a:pt x="1679" y="570"/>
                      </a:cubicBezTo>
                      <a:cubicBezTo>
                        <a:pt x="1673" y="570"/>
                        <a:pt x="1666" y="571"/>
                        <a:pt x="1660" y="572"/>
                      </a:cubicBezTo>
                      <a:cubicBezTo>
                        <a:pt x="1470" y="621"/>
                        <a:pt x="1302" y="642"/>
                        <a:pt x="1155" y="642"/>
                      </a:cubicBezTo>
                      <a:cubicBezTo>
                        <a:pt x="389" y="642"/>
                        <a:pt x="176" y="82"/>
                        <a:pt x="165" y="54"/>
                      </a:cubicBezTo>
                      <a:cubicBezTo>
                        <a:pt x="154" y="22"/>
                        <a:pt x="124"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8"/>
                <p:cNvSpPr/>
                <p:nvPr/>
              </p:nvSpPr>
              <p:spPr>
                <a:xfrm flipH="1">
                  <a:off x="6645451" y="2267798"/>
                  <a:ext cx="26925" cy="46606"/>
                </a:xfrm>
                <a:custGeom>
                  <a:avLst/>
                  <a:gdLst/>
                  <a:ahLst/>
                  <a:cxnLst/>
                  <a:rect l="l" t="t" r="r" b="b"/>
                  <a:pathLst>
                    <a:path w="472" h="817" extrusionOk="0">
                      <a:moveTo>
                        <a:pt x="236" y="1"/>
                      </a:moveTo>
                      <a:cubicBezTo>
                        <a:pt x="106" y="1"/>
                        <a:pt x="0" y="182"/>
                        <a:pt x="0" y="407"/>
                      </a:cubicBezTo>
                      <a:cubicBezTo>
                        <a:pt x="0" y="636"/>
                        <a:pt x="106" y="817"/>
                        <a:pt x="236" y="817"/>
                      </a:cubicBezTo>
                      <a:cubicBezTo>
                        <a:pt x="365" y="817"/>
                        <a:pt x="472" y="636"/>
                        <a:pt x="472" y="407"/>
                      </a:cubicBezTo>
                      <a:cubicBezTo>
                        <a:pt x="472" y="182"/>
                        <a:pt x="365" y="1"/>
                        <a:pt x="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8"/>
                <p:cNvSpPr/>
                <p:nvPr/>
              </p:nvSpPr>
              <p:spPr>
                <a:xfrm flipH="1">
                  <a:off x="6648417" y="2275556"/>
                  <a:ext cx="6845" cy="11808"/>
                </a:xfrm>
                <a:custGeom>
                  <a:avLst/>
                  <a:gdLst/>
                  <a:ahLst/>
                  <a:cxnLst/>
                  <a:rect l="l" t="t" r="r" b="b"/>
                  <a:pathLst>
                    <a:path w="120" h="207" extrusionOk="0">
                      <a:moveTo>
                        <a:pt x="51" y="1"/>
                      </a:moveTo>
                      <a:cubicBezTo>
                        <a:pt x="49" y="1"/>
                        <a:pt x="47" y="1"/>
                        <a:pt x="45" y="2"/>
                      </a:cubicBezTo>
                      <a:cubicBezTo>
                        <a:pt x="18" y="5"/>
                        <a:pt x="0" y="53"/>
                        <a:pt x="8" y="107"/>
                      </a:cubicBezTo>
                      <a:cubicBezTo>
                        <a:pt x="14" y="163"/>
                        <a:pt x="39" y="207"/>
                        <a:pt x="69" y="207"/>
                      </a:cubicBezTo>
                      <a:cubicBezTo>
                        <a:pt x="70" y="207"/>
                        <a:pt x="71" y="207"/>
                        <a:pt x="72" y="206"/>
                      </a:cubicBezTo>
                      <a:cubicBezTo>
                        <a:pt x="99" y="203"/>
                        <a:pt x="120" y="152"/>
                        <a:pt x="110" y="97"/>
                      </a:cubicBezTo>
                      <a:cubicBezTo>
                        <a:pt x="103" y="43"/>
                        <a:pt x="79" y="1"/>
                        <a:pt x="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8"/>
                <p:cNvSpPr/>
                <p:nvPr/>
              </p:nvSpPr>
              <p:spPr>
                <a:xfrm flipH="1">
                  <a:off x="6888695" y="2291016"/>
                  <a:ext cx="39361" cy="59042"/>
                </a:xfrm>
                <a:custGeom>
                  <a:avLst/>
                  <a:gdLst/>
                  <a:ahLst/>
                  <a:cxnLst/>
                  <a:rect l="l" t="t" r="r" b="b"/>
                  <a:pathLst>
                    <a:path w="690" h="1035" extrusionOk="0">
                      <a:moveTo>
                        <a:pt x="345" y="0"/>
                      </a:moveTo>
                      <a:cubicBezTo>
                        <a:pt x="153" y="0"/>
                        <a:pt x="0" y="233"/>
                        <a:pt x="0" y="520"/>
                      </a:cubicBezTo>
                      <a:cubicBezTo>
                        <a:pt x="0" y="802"/>
                        <a:pt x="153" y="1035"/>
                        <a:pt x="345" y="1035"/>
                      </a:cubicBezTo>
                      <a:cubicBezTo>
                        <a:pt x="533" y="1035"/>
                        <a:pt x="689" y="802"/>
                        <a:pt x="689" y="520"/>
                      </a:cubicBezTo>
                      <a:cubicBezTo>
                        <a:pt x="689" y="233"/>
                        <a:pt x="533"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8"/>
                <p:cNvSpPr/>
                <p:nvPr/>
              </p:nvSpPr>
              <p:spPr>
                <a:xfrm flipH="1">
                  <a:off x="6894342" y="2302653"/>
                  <a:ext cx="7815" cy="13406"/>
                </a:xfrm>
                <a:custGeom>
                  <a:avLst/>
                  <a:gdLst/>
                  <a:ahLst/>
                  <a:cxnLst/>
                  <a:rect l="l" t="t" r="r" b="b"/>
                  <a:pathLst>
                    <a:path w="137" h="235" extrusionOk="0">
                      <a:moveTo>
                        <a:pt x="58" y="1"/>
                      </a:moveTo>
                      <a:cubicBezTo>
                        <a:pt x="57" y="1"/>
                        <a:pt x="56" y="1"/>
                        <a:pt x="55" y="1"/>
                      </a:cubicBezTo>
                      <a:cubicBezTo>
                        <a:pt x="21" y="4"/>
                        <a:pt x="0" y="62"/>
                        <a:pt x="10" y="124"/>
                      </a:cubicBezTo>
                      <a:cubicBezTo>
                        <a:pt x="17" y="185"/>
                        <a:pt x="47" y="234"/>
                        <a:pt x="77" y="234"/>
                      </a:cubicBezTo>
                      <a:cubicBezTo>
                        <a:pt x="78" y="234"/>
                        <a:pt x="80" y="234"/>
                        <a:pt x="82" y="234"/>
                      </a:cubicBezTo>
                      <a:cubicBezTo>
                        <a:pt x="116" y="230"/>
                        <a:pt x="137" y="175"/>
                        <a:pt x="126" y="111"/>
                      </a:cubicBezTo>
                      <a:cubicBezTo>
                        <a:pt x="120" y="47"/>
                        <a:pt x="88" y="1"/>
                        <a:pt x="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8"/>
                <p:cNvSpPr/>
                <p:nvPr/>
              </p:nvSpPr>
              <p:spPr>
                <a:xfrm flipH="1">
                  <a:off x="6913967" y="2228721"/>
                  <a:ext cx="87906" cy="52824"/>
                </a:xfrm>
                <a:custGeom>
                  <a:avLst/>
                  <a:gdLst/>
                  <a:ahLst/>
                  <a:cxnLst/>
                  <a:rect l="l" t="t" r="r" b="b"/>
                  <a:pathLst>
                    <a:path w="1541" h="926" extrusionOk="0">
                      <a:moveTo>
                        <a:pt x="1325" y="0"/>
                      </a:moveTo>
                      <a:cubicBezTo>
                        <a:pt x="994" y="0"/>
                        <a:pt x="1" y="706"/>
                        <a:pt x="144" y="864"/>
                      </a:cubicBezTo>
                      <a:cubicBezTo>
                        <a:pt x="178" y="905"/>
                        <a:pt x="233" y="925"/>
                        <a:pt x="301" y="925"/>
                      </a:cubicBezTo>
                      <a:cubicBezTo>
                        <a:pt x="704" y="925"/>
                        <a:pt x="1540" y="239"/>
                        <a:pt x="1417" y="38"/>
                      </a:cubicBezTo>
                      <a:cubicBezTo>
                        <a:pt x="1400" y="10"/>
                        <a:pt x="1369" y="0"/>
                        <a:pt x="13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8"/>
                <p:cNvSpPr/>
                <p:nvPr/>
              </p:nvSpPr>
              <p:spPr>
                <a:xfrm flipH="1">
                  <a:off x="6804153" y="2363236"/>
                  <a:ext cx="38448" cy="38791"/>
                </a:xfrm>
                <a:custGeom>
                  <a:avLst/>
                  <a:gdLst/>
                  <a:ahLst/>
                  <a:cxnLst/>
                  <a:rect l="l" t="t" r="r" b="b"/>
                  <a:pathLst>
                    <a:path w="674" h="680" extrusionOk="0">
                      <a:moveTo>
                        <a:pt x="92" y="1"/>
                      </a:moveTo>
                      <a:cubicBezTo>
                        <a:pt x="83" y="1"/>
                        <a:pt x="72" y="4"/>
                        <a:pt x="65" y="7"/>
                      </a:cubicBezTo>
                      <a:cubicBezTo>
                        <a:pt x="24" y="21"/>
                        <a:pt x="1" y="65"/>
                        <a:pt x="18" y="106"/>
                      </a:cubicBezTo>
                      <a:cubicBezTo>
                        <a:pt x="18" y="114"/>
                        <a:pt x="158" y="486"/>
                        <a:pt x="581" y="680"/>
                      </a:cubicBezTo>
                      <a:cubicBezTo>
                        <a:pt x="612" y="639"/>
                        <a:pt x="642" y="595"/>
                        <a:pt x="673" y="554"/>
                      </a:cubicBezTo>
                      <a:cubicBezTo>
                        <a:pt x="294" y="393"/>
                        <a:pt x="174" y="76"/>
                        <a:pt x="165" y="56"/>
                      </a:cubicBezTo>
                      <a:cubicBezTo>
                        <a:pt x="154" y="21"/>
                        <a:pt x="124" y="1"/>
                        <a:pt x="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8"/>
                <p:cNvSpPr/>
                <p:nvPr/>
              </p:nvSpPr>
              <p:spPr>
                <a:xfrm flipH="1">
                  <a:off x="6888695" y="2291016"/>
                  <a:ext cx="39361" cy="59042"/>
                </a:xfrm>
                <a:custGeom>
                  <a:avLst/>
                  <a:gdLst/>
                  <a:ahLst/>
                  <a:cxnLst/>
                  <a:rect l="l" t="t" r="r" b="b"/>
                  <a:pathLst>
                    <a:path w="690" h="1035" extrusionOk="0">
                      <a:moveTo>
                        <a:pt x="512" y="205"/>
                      </a:moveTo>
                      <a:cubicBezTo>
                        <a:pt x="543" y="205"/>
                        <a:pt x="574" y="253"/>
                        <a:pt x="580" y="315"/>
                      </a:cubicBezTo>
                      <a:cubicBezTo>
                        <a:pt x="591" y="379"/>
                        <a:pt x="570" y="434"/>
                        <a:pt x="536" y="438"/>
                      </a:cubicBezTo>
                      <a:lnTo>
                        <a:pt x="533" y="438"/>
                      </a:lnTo>
                      <a:cubicBezTo>
                        <a:pt x="502" y="438"/>
                        <a:pt x="471" y="393"/>
                        <a:pt x="464" y="328"/>
                      </a:cubicBezTo>
                      <a:cubicBezTo>
                        <a:pt x="454" y="266"/>
                        <a:pt x="475" y="208"/>
                        <a:pt x="509" y="205"/>
                      </a:cubicBezTo>
                      <a:close/>
                      <a:moveTo>
                        <a:pt x="345" y="0"/>
                      </a:moveTo>
                      <a:cubicBezTo>
                        <a:pt x="153" y="0"/>
                        <a:pt x="0" y="233"/>
                        <a:pt x="0" y="520"/>
                      </a:cubicBezTo>
                      <a:cubicBezTo>
                        <a:pt x="0" y="802"/>
                        <a:pt x="153" y="1035"/>
                        <a:pt x="345" y="1035"/>
                      </a:cubicBezTo>
                      <a:cubicBezTo>
                        <a:pt x="533" y="1035"/>
                        <a:pt x="689" y="802"/>
                        <a:pt x="689" y="520"/>
                      </a:cubicBezTo>
                      <a:cubicBezTo>
                        <a:pt x="689" y="233"/>
                        <a:pt x="533" y="0"/>
                        <a:pt x="3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8"/>
                <p:cNvSpPr/>
                <p:nvPr/>
              </p:nvSpPr>
              <p:spPr>
                <a:xfrm flipH="1">
                  <a:off x="6894342" y="2302653"/>
                  <a:ext cx="7815" cy="13349"/>
                </a:xfrm>
                <a:custGeom>
                  <a:avLst/>
                  <a:gdLst/>
                  <a:ahLst/>
                  <a:cxnLst/>
                  <a:rect l="l" t="t" r="r" b="b"/>
                  <a:pathLst>
                    <a:path w="137" h="234" extrusionOk="0">
                      <a:moveTo>
                        <a:pt x="55" y="1"/>
                      </a:moveTo>
                      <a:cubicBezTo>
                        <a:pt x="21" y="4"/>
                        <a:pt x="0" y="62"/>
                        <a:pt x="10" y="124"/>
                      </a:cubicBezTo>
                      <a:cubicBezTo>
                        <a:pt x="17" y="189"/>
                        <a:pt x="48" y="234"/>
                        <a:pt x="79" y="234"/>
                      </a:cubicBezTo>
                      <a:lnTo>
                        <a:pt x="82" y="234"/>
                      </a:lnTo>
                      <a:cubicBezTo>
                        <a:pt x="116" y="230"/>
                        <a:pt x="137" y="175"/>
                        <a:pt x="126" y="111"/>
                      </a:cubicBezTo>
                      <a:cubicBezTo>
                        <a:pt x="120" y="49"/>
                        <a:pt x="89" y="1"/>
                        <a:pt x="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8"/>
                <p:cNvSpPr/>
                <p:nvPr/>
              </p:nvSpPr>
              <p:spPr>
                <a:xfrm flipH="1">
                  <a:off x="7171644" y="2476244"/>
                  <a:ext cx="107758" cy="68967"/>
                </a:xfrm>
                <a:custGeom>
                  <a:avLst/>
                  <a:gdLst/>
                  <a:ahLst/>
                  <a:cxnLst/>
                  <a:rect l="l" t="t" r="r" b="b"/>
                  <a:pathLst>
                    <a:path w="1889" h="1209" extrusionOk="0">
                      <a:moveTo>
                        <a:pt x="977" y="0"/>
                      </a:moveTo>
                      <a:cubicBezTo>
                        <a:pt x="867" y="0"/>
                        <a:pt x="770" y="18"/>
                        <a:pt x="697" y="38"/>
                      </a:cubicBezTo>
                      <a:cubicBezTo>
                        <a:pt x="360" y="133"/>
                        <a:pt x="76" y="392"/>
                        <a:pt x="12" y="673"/>
                      </a:cubicBezTo>
                      <a:cubicBezTo>
                        <a:pt x="1" y="714"/>
                        <a:pt x="28" y="758"/>
                        <a:pt x="69" y="764"/>
                      </a:cubicBezTo>
                      <a:cubicBezTo>
                        <a:pt x="77" y="767"/>
                        <a:pt x="85" y="768"/>
                        <a:pt x="92" y="768"/>
                      </a:cubicBezTo>
                      <a:cubicBezTo>
                        <a:pt x="127" y="768"/>
                        <a:pt x="157" y="743"/>
                        <a:pt x="165" y="706"/>
                      </a:cubicBezTo>
                      <a:cubicBezTo>
                        <a:pt x="220" y="484"/>
                        <a:pt x="458" y="269"/>
                        <a:pt x="738" y="191"/>
                      </a:cubicBezTo>
                      <a:cubicBezTo>
                        <a:pt x="800" y="173"/>
                        <a:pt x="882" y="158"/>
                        <a:pt x="975" y="158"/>
                      </a:cubicBezTo>
                      <a:cubicBezTo>
                        <a:pt x="1118" y="158"/>
                        <a:pt x="1288" y="194"/>
                        <a:pt x="1462" y="314"/>
                      </a:cubicBezTo>
                      <a:cubicBezTo>
                        <a:pt x="1277" y="324"/>
                        <a:pt x="1028" y="365"/>
                        <a:pt x="878" y="505"/>
                      </a:cubicBezTo>
                      <a:cubicBezTo>
                        <a:pt x="790" y="591"/>
                        <a:pt x="749" y="700"/>
                        <a:pt x="755" y="829"/>
                      </a:cubicBezTo>
                      <a:cubicBezTo>
                        <a:pt x="762" y="983"/>
                        <a:pt x="817" y="1092"/>
                        <a:pt x="919" y="1157"/>
                      </a:cubicBezTo>
                      <a:cubicBezTo>
                        <a:pt x="984" y="1194"/>
                        <a:pt x="1059" y="1208"/>
                        <a:pt x="1131" y="1208"/>
                      </a:cubicBezTo>
                      <a:cubicBezTo>
                        <a:pt x="1291" y="1208"/>
                        <a:pt x="1441" y="1144"/>
                        <a:pt x="1466" y="1133"/>
                      </a:cubicBezTo>
                      <a:cubicBezTo>
                        <a:pt x="1503" y="1116"/>
                        <a:pt x="1523" y="1068"/>
                        <a:pt x="1503" y="1027"/>
                      </a:cubicBezTo>
                      <a:cubicBezTo>
                        <a:pt x="1491" y="1000"/>
                        <a:pt x="1462" y="982"/>
                        <a:pt x="1432" y="982"/>
                      </a:cubicBezTo>
                      <a:cubicBezTo>
                        <a:pt x="1421" y="982"/>
                        <a:pt x="1410" y="984"/>
                        <a:pt x="1400" y="990"/>
                      </a:cubicBezTo>
                      <a:cubicBezTo>
                        <a:pt x="1353" y="1011"/>
                        <a:pt x="1235" y="1051"/>
                        <a:pt x="1130" y="1051"/>
                      </a:cubicBezTo>
                      <a:cubicBezTo>
                        <a:pt x="1082" y="1051"/>
                        <a:pt x="1036" y="1043"/>
                        <a:pt x="1001" y="1021"/>
                      </a:cubicBezTo>
                      <a:cubicBezTo>
                        <a:pt x="946" y="986"/>
                        <a:pt x="916" y="922"/>
                        <a:pt x="913" y="822"/>
                      </a:cubicBezTo>
                      <a:cubicBezTo>
                        <a:pt x="909" y="737"/>
                        <a:pt x="933" y="673"/>
                        <a:pt x="987" y="621"/>
                      </a:cubicBezTo>
                      <a:cubicBezTo>
                        <a:pt x="1116" y="498"/>
                        <a:pt x="1380" y="469"/>
                        <a:pt x="1554" y="469"/>
                      </a:cubicBezTo>
                      <a:cubicBezTo>
                        <a:pt x="1603" y="469"/>
                        <a:pt x="1644" y="471"/>
                        <a:pt x="1674" y="474"/>
                      </a:cubicBezTo>
                      <a:lnTo>
                        <a:pt x="1888" y="495"/>
                      </a:lnTo>
                      <a:lnTo>
                        <a:pt x="1888" y="495"/>
                      </a:lnTo>
                      <a:lnTo>
                        <a:pt x="1735" y="341"/>
                      </a:lnTo>
                      <a:cubicBezTo>
                        <a:pt x="1471" y="71"/>
                        <a:pt x="1196" y="0"/>
                        <a:pt x="977" y="0"/>
                      </a:cubicBezTo>
                      <a:close/>
                    </a:path>
                  </a:pathLst>
                </a:custGeom>
                <a:solidFill>
                  <a:srgbClr val="FCB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8"/>
                <p:cNvSpPr/>
                <p:nvPr/>
              </p:nvSpPr>
              <p:spPr>
                <a:xfrm flipH="1">
                  <a:off x="6625371" y="2210010"/>
                  <a:ext cx="46435" cy="23617"/>
                </a:xfrm>
                <a:custGeom>
                  <a:avLst/>
                  <a:gdLst/>
                  <a:ahLst/>
                  <a:cxnLst/>
                  <a:rect l="l" t="t" r="r" b="b"/>
                  <a:pathLst>
                    <a:path w="814" h="414" extrusionOk="0">
                      <a:moveTo>
                        <a:pt x="208" y="0"/>
                      </a:moveTo>
                      <a:cubicBezTo>
                        <a:pt x="140" y="0"/>
                        <a:pt x="86" y="21"/>
                        <a:pt x="65" y="76"/>
                      </a:cubicBezTo>
                      <a:cubicBezTo>
                        <a:pt x="0" y="256"/>
                        <a:pt x="403" y="413"/>
                        <a:pt x="594" y="413"/>
                      </a:cubicBezTo>
                      <a:cubicBezTo>
                        <a:pt x="639" y="413"/>
                        <a:pt x="673" y="407"/>
                        <a:pt x="687" y="390"/>
                      </a:cubicBezTo>
                      <a:cubicBezTo>
                        <a:pt x="813" y="229"/>
                        <a:pt x="43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8"/>
                <p:cNvSpPr/>
                <p:nvPr/>
              </p:nvSpPr>
              <p:spPr>
                <a:xfrm flipH="1">
                  <a:off x="6604378" y="2312008"/>
                  <a:ext cx="12721" cy="85339"/>
                </a:xfrm>
                <a:custGeom>
                  <a:avLst/>
                  <a:gdLst/>
                  <a:ahLst/>
                  <a:cxnLst/>
                  <a:rect l="l" t="t" r="r" b="b"/>
                  <a:pathLst>
                    <a:path w="223" h="1496" extrusionOk="0">
                      <a:moveTo>
                        <a:pt x="223" y="1493"/>
                      </a:moveTo>
                      <a:lnTo>
                        <a:pt x="223" y="1496"/>
                      </a:lnTo>
                      <a:lnTo>
                        <a:pt x="223" y="1493"/>
                      </a:lnTo>
                      <a:close/>
                      <a:moveTo>
                        <a:pt x="223" y="1486"/>
                      </a:moveTo>
                      <a:lnTo>
                        <a:pt x="223" y="1493"/>
                      </a:lnTo>
                      <a:lnTo>
                        <a:pt x="223" y="1486"/>
                      </a:lnTo>
                      <a:close/>
                      <a:moveTo>
                        <a:pt x="199" y="1045"/>
                      </a:moveTo>
                      <a:lnTo>
                        <a:pt x="199" y="1045"/>
                      </a:lnTo>
                      <a:lnTo>
                        <a:pt x="199" y="1045"/>
                      </a:lnTo>
                      <a:close/>
                      <a:moveTo>
                        <a:pt x="199" y="1039"/>
                      </a:moveTo>
                      <a:lnTo>
                        <a:pt x="199" y="1039"/>
                      </a:lnTo>
                      <a:lnTo>
                        <a:pt x="199" y="1039"/>
                      </a:lnTo>
                      <a:close/>
                      <a:moveTo>
                        <a:pt x="199" y="1032"/>
                      </a:moveTo>
                      <a:lnTo>
                        <a:pt x="199" y="1032"/>
                      </a:lnTo>
                      <a:lnTo>
                        <a:pt x="199" y="1032"/>
                      </a:lnTo>
                      <a:close/>
                      <a:moveTo>
                        <a:pt x="199" y="1025"/>
                      </a:moveTo>
                      <a:lnTo>
                        <a:pt x="199" y="1028"/>
                      </a:lnTo>
                      <a:lnTo>
                        <a:pt x="199" y="1025"/>
                      </a:lnTo>
                      <a:close/>
                      <a:moveTo>
                        <a:pt x="195" y="1018"/>
                      </a:moveTo>
                      <a:lnTo>
                        <a:pt x="195" y="1022"/>
                      </a:lnTo>
                      <a:lnTo>
                        <a:pt x="195" y="1018"/>
                      </a:lnTo>
                      <a:close/>
                      <a:moveTo>
                        <a:pt x="195" y="1015"/>
                      </a:moveTo>
                      <a:lnTo>
                        <a:pt x="195" y="1015"/>
                      </a:lnTo>
                      <a:lnTo>
                        <a:pt x="195" y="1015"/>
                      </a:lnTo>
                      <a:close/>
                      <a:moveTo>
                        <a:pt x="195" y="1008"/>
                      </a:moveTo>
                      <a:lnTo>
                        <a:pt x="195" y="1008"/>
                      </a:lnTo>
                      <a:lnTo>
                        <a:pt x="195" y="1008"/>
                      </a:lnTo>
                      <a:close/>
                      <a:moveTo>
                        <a:pt x="195" y="1001"/>
                      </a:moveTo>
                      <a:lnTo>
                        <a:pt x="195" y="1004"/>
                      </a:lnTo>
                      <a:lnTo>
                        <a:pt x="195" y="1001"/>
                      </a:lnTo>
                      <a:close/>
                      <a:moveTo>
                        <a:pt x="195" y="995"/>
                      </a:moveTo>
                      <a:lnTo>
                        <a:pt x="195" y="998"/>
                      </a:lnTo>
                      <a:lnTo>
                        <a:pt x="195" y="995"/>
                      </a:lnTo>
                      <a:close/>
                      <a:moveTo>
                        <a:pt x="192" y="987"/>
                      </a:moveTo>
                      <a:cubicBezTo>
                        <a:pt x="192" y="991"/>
                        <a:pt x="192" y="991"/>
                        <a:pt x="195" y="991"/>
                      </a:cubicBezTo>
                      <a:cubicBezTo>
                        <a:pt x="192" y="991"/>
                        <a:pt x="192" y="991"/>
                        <a:pt x="192" y="987"/>
                      </a:cubicBezTo>
                      <a:close/>
                      <a:moveTo>
                        <a:pt x="192" y="981"/>
                      </a:moveTo>
                      <a:lnTo>
                        <a:pt x="192" y="987"/>
                      </a:lnTo>
                      <a:lnTo>
                        <a:pt x="192" y="981"/>
                      </a:lnTo>
                      <a:close/>
                      <a:moveTo>
                        <a:pt x="192" y="977"/>
                      </a:moveTo>
                      <a:lnTo>
                        <a:pt x="192" y="981"/>
                      </a:lnTo>
                      <a:lnTo>
                        <a:pt x="192" y="977"/>
                      </a:lnTo>
                      <a:close/>
                      <a:moveTo>
                        <a:pt x="192" y="971"/>
                      </a:moveTo>
                      <a:lnTo>
                        <a:pt x="192" y="974"/>
                      </a:lnTo>
                      <a:lnTo>
                        <a:pt x="192" y="971"/>
                      </a:lnTo>
                      <a:close/>
                      <a:moveTo>
                        <a:pt x="192" y="963"/>
                      </a:moveTo>
                      <a:lnTo>
                        <a:pt x="192" y="971"/>
                      </a:lnTo>
                      <a:lnTo>
                        <a:pt x="192" y="963"/>
                      </a:lnTo>
                      <a:close/>
                      <a:moveTo>
                        <a:pt x="1" y="1"/>
                      </a:moveTo>
                      <a:lnTo>
                        <a:pt x="1" y="1"/>
                      </a:lnTo>
                      <a:cubicBezTo>
                        <a:pt x="72" y="302"/>
                        <a:pt x="147" y="626"/>
                        <a:pt x="192" y="963"/>
                      </a:cubicBezTo>
                      <a:cubicBezTo>
                        <a:pt x="147" y="626"/>
                        <a:pt x="72" y="302"/>
                        <a:pt x="1" y="1"/>
                      </a:cubicBezTo>
                      <a:close/>
                    </a:path>
                  </a:pathLst>
                </a:custGeom>
                <a:solidFill>
                  <a:srgbClr val="D2CD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8"/>
                <p:cNvSpPr/>
                <p:nvPr/>
              </p:nvSpPr>
              <p:spPr>
                <a:xfrm flipH="1">
                  <a:off x="6645451" y="2267798"/>
                  <a:ext cx="26925" cy="46606"/>
                </a:xfrm>
                <a:custGeom>
                  <a:avLst/>
                  <a:gdLst/>
                  <a:ahLst/>
                  <a:cxnLst/>
                  <a:rect l="l" t="t" r="r" b="b"/>
                  <a:pathLst>
                    <a:path w="472" h="817" extrusionOk="0">
                      <a:moveTo>
                        <a:pt x="349" y="134"/>
                      </a:moveTo>
                      <a:cubicBezTo>
                        <a:pt x="379" y="134"/>
                        <a:pt x="403" y="179"/>
                        <a:pt x="410" y="233"/>
                      </a:cubicBezTo>
                      <a:cubicBezTo>
                        <a:pt x="420" y="288"/>
                        <a:pt x="399" y="339"/>
                        <a:pt x="372" y="342"/>
                      </a:cubicBezTo>
                      <a:lnTo>
                        <a:pt x="369" y="342"/>
                      </a:lnTo>
                      <a:cubicBezTo>
                        <a:pt x="341" y="342"/>
                        <a:pt x="314" y="298"/>
                        <a:pt x="308" y="243"/>
                      </a:cubicBezTo>
                      <a:cubicBezTo>
                        <a:pt x="300" y="189"/>
                        <a:pt x="318" y="141"/>
                        <a:pt x="345" y="138"/>
                      </a:cubicBezTo>
                      <a:lnTo>
                        <a:pt x="349" y="134"/>
                      </a:lnTo>
                      <a:close/>
                      <a:moveTo>
                        <a:pt x="236" y="1"/>
                      </a:moveTo>
                      <a:cubicBezTo>
                        <a:pt x="106" y="1"/>
                        <a:pt x="0" y="182"/>
                        <a:pt x="0" y="407"/>
                      </a:cubicBezTo>
                      <a:cubicBezTo>
                        <a:pt x="0" y="636"/>
                        <a:pt x="106" y="817"/>
                        <a:pt x="236" y="817"/>
                      </a:cubicBezTo>
                      <a:cubicBezTo>
                        <a:pt x="365" y="817"/>
                        <a:pt x="472" y="636"/>
                        <a:pt x="472" y="407"/>
                      </a:cubicBezTo>
                      <a:cubicBezTo>
                        <a:pt x="472" y="182"/>
                        <a:pt x="365" y="1"/>
                        <a:pt x="2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8"/>
                <p:cNvSpPr/>
                <p:nvPr/>
              </p:nvSpPr>
              <p:spPr>
                <a:xfrm flipH="1">
                  <a:off x="6648417" y="2275442"/>
                  <a:ext cx="6845" cy="11922"/>
                </a:xfrm>
                <a:custGeom>
                  <a:avLst/>
                  <a:gdLst/>
                  <a:ahLst/>
                  <a:cxnLst/>
                  <a:rect l="l" t="t" r="r" b="b"/>
                  <a:pathLst>
                    <a:path w="120" h="209" extrusionOk="0">
                      <a:moveTo>
                        <a:pt x="49" y="0"/>
                      </a:moveTo>
                      <a:lnTo>
                        <a:pt x="45" y="4"/>
                      </a:lnTo>
                      <a:cubicBezTo>
                        <a:pt x="18" y="7"/>
                        <a:pt x="0" y="55"/>
                        <a:pt x="8" y="109"/>
                      </a:cubicBezTo>
                      <a:cubicBezTo>
                        <a:pt x="14" y="164"/>
                        <a:pt x="41" y="208"/>
                        <a:pt x="69" y="208"/>
                      </a:cubicBezTo>
                      <a:lnTo>
                        <a:pt x="72" y="208"/>
                      </a:lnTo>
                      <a:cubicBezTo>
                        <a:pt x="99" y="205"/>
                        <a:pt x="120" y="154"/>
                        <a:pt x="110" y="99"/>
                      </a:cubicBezTo>
                      <a:cubicBezTo>
                        <a:pt x="103" y="45"/>
                        <a:pt x="79"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8"/>
                <p:cNvSpPr/>
                <p:nvPr/>
              </p:nvSpPr>
              <p:spPr>
                <a:xfrm flipH="1">
                  <a:off x="6701927" y="2253593"/>
                  <a:ext cx="63320" cy="117513"/>
                </a:xfrm>
                <a:custGeom>
                  <a:avLst/>
                  <a:gdLst/>
                  <a:ahLst/>
                  <a:cxnLst/>
                  <a:rect l="l" t="t" r="r" b="b"/>
                  <a:pathLst>
                    <a:path w="1110" h="2060" extrusionOk="0">
                      <a:moveTo>
                        <a:pt x="37" y="1"/>
                      </a:moveTo>
                      <a:cubicBezTo>
                        <a:pt x="37" y="1"/>
                        <a:pt x="0" y="1384"/>
                        <a:pt x="192" y="1384"/>
                      </a:cubicBezTo>
                      <a:cubicBezTo>
                        <a:pt x="193" y="1384"/>
                        <a:pt x="194" y="1384"/>
                        <a:pt x="195" y="1384"/>
                      </a:cubicBezTo>
                      <a:cubicBezTo>
                        <a:pt x="224" y="1382"/>
                        <a:pt x="257" y="1373"/>
                        <a:pt x="294" y="1359"/>
                      </a:cubicBezTo>
                      <a:lnTo>
                        <a:pt x="294" y="1359"/>
                      </a:lnTo>
                      <a:lnTo>
                        <a:pt x="427" y="2060"/>
                      </a:lnTo>
                      <a:cubicBezTo>
                        <a:pt x="427" y="2060"/>
                        <a:pt x="1109" y="1554"/>
                        <a:pt x="966" y="1308"/>
                      </a:cubicBezTo>
                      <a:cubicBezTo>
                        <a:pt x="918" y="1229"/>
                        <a:pt x="851" y="1200"/>
                        <a:pt x="773" y="1200"/>
                      </a:cubicBezTo>
                      <a:cubicBezTo>
                        <a:pt x="622" y="1200"/>
                        <a:pt x="435" y="1309"/>
                        <a:pt x="294" y="1359"/>
                      </a:cubicBezTo>
                      <a:lnTo>
                        <a:pt x="294" y="1359"/>
                      </a:lnTo>
                      <a:lnTo>
                        <a:pt x="37" y="1"/>
                      </a:lnTo>
                      <a:close/>
                    </a:path>
                  </a:pathLst>
                </a:custGeom>
                <a:solidFill>
                  <a:srgbClr val="C67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4" name="Google Shape;1754;p38"/>
              <p:cNvGrpSpPr/>
              <p:nvPr/>
            </p:nvGrpSpPr>
            <p:grpSpPr>
              <a:xfrm>
                <a:off x="6940160" y="1922125"/>
                <a:ext cx="790690" cy="731600"/>
                <a:chOff x="6940160" y="1922125"/>
                <a:chExt cx="790690" cy="731600"/>
              </a:xfrm>
            </p:grpSpPr>
            <p:sp>
              <p:nvSpPr>
                <p:cNvPr id="1755" name="Google Shape;1755;p38"/>
                <p:cNvSpPr/>
                <p:nvPr/>
              </p:nvSpPr>
              <p:spPr>
                <a:xfrm>
                  <a:off x="7315750" y="2071175"/>
                  <a:ext cx="227700" cy="22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8"/>
                <p:cNvSpPr/>
                <p:nvPr/>
              </p:nvSpPr>
              <p:spPr>
                <a:xfrm flipH="1">
                  <a:off x="6940160" y="1922125"/>
                  <a:ext cx="790690" cy="376745"/>
                </a:xfrm>
                <a:custGeom>
                  <a:avLst/>
                  <a:gdLst/>
                  <a:ahLst/>
                  <a:cxnLst/>
                  <a:rect l="l" t="t" r="r" b="b"/>
                  <a:pathLst>
                    <a:path w="55264" h="26332" extrusionOk="0">
                      <a:moveTo>
                        <a:pt x="15341" y="1"/>
                      </a:moveTo>
                      <a:cubicBezTo>
                        <a:pt x="14337" y="1"/>
                        <a:pt x="12723" y="2528"/>
                        <a:pt x="12723" y="2528"/>
                      </a:cubicBezTo>
                      <a:cubicBezTo>
                        <a:pt x="12723" y="2528"/>
                        <a:pt x="12326" y="696"/>
                        <a:pt x="10697" y="696"/>
                      </a:cubicBezTo>
                      <a:cubicBezTo>
                        <a:pt x="10498" y="696"/>
                        <a:pt x="10281" y="723"/>
                        <a:pt x="10044" y="785"/>
                      </a:cubicBezTo>
                      <a:cubicBezTo>
                        <a:pt x="8592" y="1158"/>
                        <a:pt x="9885" y="2556"/>
                        <a:pt x="10902" y="3446"/>
                      </a:cubicBezTo>
                      <a:cubicBezTo>
                        <a:pt x="4053" y="3491"/>
                        <a:pt x="0" y="10919"/>
                        <a:pt x="0" y="15989"/>
                      </a:cubicBezTo>
                      <a:cubicBezTo>
                        <a:pt x="0" y="21074"/>
                        <a:pt x="2912" y="26160"/>
                        <a:pt x="2912" y="26160"/>
                      </a:cubicBezTo>
                      <a:cubicBezTo>
                        <a:pt x="2912" y="26160"/>
                        <a:pt x="3663" y="23724"/>
                        <a:pt x="5369" y="22547"/>
                      </a:cubicBezTo>
                      <a:cubicBezTo>
                        <a:pt x="6732" y="21606"/>
                        <a:pt x="8352" y="21206"/>
                        <a:pt x="9502" y="21206"/>
                      </a:cubicBezTo>
                      <a:cubicBezTo>
                        <a:pt x="9694" y="21206"/>
                        <a:pt x="9874" y="21217"/>
                        <a:pt x="10037" y="21239"/>
                      </a:cubicBezTo>
                      <a:cubicBezTo>
                        <a:pt x="11685" y="21456"/>
                        <a:pt x="14084" y="24385"/>
                        <a:pt x="15368" y="26103"/>
                      </a:cubicBezTo>
                      <a:cubicBezTo>
                        <a:pt x="15483" y="26260"/>
                        <a:pt x="15649" y="26331"/>
                        <a:pt x="15812" y="26331"/>
                      </a:cubicBezTo>
                      <a:cubicBezTo>
                        <a:pt x="16084" y="26331"/>
                        <a:pt x="16352" y="26135"/>
                        <a:pt x="16377" y="25812"/>
                      </a:cubicBezTo>
                      <a:lnTo>
                        <a:pt x="17029" y="17846"/>
                      </a:lnTo>
                      <a:lnTo>
                        <a:pt x="33120" y="17846"/>
                      </a:lnTo>
                      <a:lnTo>
                        <a:pt x="34604" y="13229"/>
                      </a:lnTo>
                      <a:lnTo>
                        <a:pt x="36015" y="18003"/>
                      </a:lnTo>
                      <a:lnTo>
                        <a:pt x="53541" y="18003"/>
                      </a:lnTo>
                      <a:cubicBezTo>
                        <a:pt x="53541" y="18003"/>
                        <a:pt x="55264" y="3368"/>
                        <a:pt x="38284" y="3368"/>
                      </a:cubicBezTo>
                      <a:cubicBezTo>
                        <a:pt x="24289" y="3368"/>
                        <a:pt x="19482" y="3422"/>
                        <a:pt x="14372" y="3438"/>
                      </a:cubicBezTo>
                      <a:cubicBezTo>
                        <a:pt x="15065" y="2511"/>
                        <a:pt x="16344" y="612"/>
                        <a:pt x="15647" y="99"/>
                      </a:cubicBezTo>
                      <a:cubicBezTo>
                        <a:pt x="15555" y="31"/>
                        <a:pt x="15452" y="1"/>
                        <a:pt x="153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8"/>
                <p:cNvSpPr/>
                <p:nvPr/>
              </p:nvSpPr>
              <p:spPr>
                <a:xfrm rot="5400000">
                  <a:off x="7287300" y="2210175"/>
                  <a:ext cx="534300" cy="352800"/>
                </a:xfrm>
                <a:prstGeom prst="doubleWave">
                  <a:avLst>
                    <a:gd name="adj1" fmla="val 6250"/>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8" name="Google Shape;1758;p38"/>
              <p:cNvSpPr/>
              <p:nvPr/>
            </p:nvSpPr>
            <p:spPr>
              <a:xfrm flipH="1">
                <a:off x="7082026" y="2245315"/>
                <a:ext cx="73026" cy="109740"/>
              </a:xfrm>
              <a:custGeom>
                <a:avLst/>
                <a:gdLst/>
                <a:ahLst/>
                <a:cxnLst/>
                <a:rect l="l" t="t" r="r" b="b"/>
                <a:pathLst>
                  <a:path w="1243" h="1868" extrusionOk="0">
                    <a:moveTo>
                      <a:pt x="1" y="1"/>
                    </a:moveTo>
                    <a:lnTo>
                      <a:pt x="1" y="45"/>
                    </a:lnTo>
                    <a:cubicBezTo>
                      <a:pt x="1" y="158"/>
                      <a:pt x="10" y="451"/>
                      <a:pt x="31" y="714"/>
                    </a:cubicBezTo>
                    <a:cubicBezTo>
                      <a:pt x="42" y="848"/>
                      <a:pt x="51" y="971"/>
                      <a:pt x="62" y="1063"/>
                    </a:cubicBezTo>
                    <a:cubicBezTo>
                      <a:pt x="69" y="1107"/>
                      <a:pt x="75" y="1148"/>
                      <a:pt x="83" y="1172"/>
                    </a:cubicBezTo>
                    <a:cubicBezTo>
                      <a:pt x="86" y="1186"/>
                      <a:pt x="89" y="1196"/>
                      <a:pt x="92" y="1203"/>
                    </a:cubicBezTo>
                    <a:cubicBezTo>
                      <a:pt x="92" y="1209"/>
                      <a:pt x="96" y="1209"/>
                      <a:pt x="96" y="1213"/>
                    </a:cubicBezTo>
                    <a:cubicBezTo>
                      <a:pt x="100" y="1217"/>
                      <a:pt x="103" y="1217"/>
                      <a:pt x="106" y="1217"/>
                    </a:cubicBezTo>
                    <a:lnTo>
                      <a:pt x="110" y="1217"/>
                    </a:lnTo>
                    <a:cubicBezTo>
                      <a:pt x="116" y="1217"/>
                      <a:pt x="127" y="1209"/>
                      <a:pt x="141" y="1199"/>
                    </a:cubicBezTo>
                    <a:cubicBezTo>
                      <a:pt x="192" y="1172"/>
                      <a:pt x="297" y="1110"/>
                      <a:pt x="423" y="1056"/>
                    </a:cubicBezTo>
                    <a:cubicBezTo>
                      <a:pt x="550" y="1001"/>
                      <a:pt x="700" y="954"/>
                      <a:pt x="837" y="954"/>
                    </a:cubicBezTo>
                    <a:cubicBezTo>
                      <a:pt x="973" y="954"/>
                      <a:pt x="1099" y="1001"/>
                      <a:pt x="1181" y="1135"/>
                    </a:cubicBezTo>
                    <a:cubicBezTo>
                      <a:pt x="1216" y="1189"/>
                      <a:pt x="1233" y="1237"/>
                      <a:pt x="1233" y="1288"/>
                    </a:cubicBezTo>
                    <a:cubicBezTo>
                      <a:pt x="1233" y="1373"/>
                      <a:pt x="1185" y="1452"/>
                      <a:pt x="1113" y="1524"/>
                    </a:cubicBezTo>
                    <a:cubicBezTo>
                      <a:pt x="1008" y="1626"/>
                      <a:pt x="844" y="1712"/>
                      <a:pt x="710" y="1770"/>
                    </a:cubicBezTo>
                    <a:cubicBezTo>
                      <a:pt x="642" y="1797"/>
                      <a:pt x="581" y="1820"/>
                      <a:pt x="540" y="1834"/>
                    </a:cubicBezTo>
                    <a:cubicBezTo>
                      <a:pt x="516" y="1844"/>
                      <a:pt x="499" y="1848"/>
                      <a:pt x="485" y="1852"/>
                    </a:cubicBezTo>
                    <a:cubicBezTo>
                      <a:pt x="475" y="1858"/>
                      <a:pt x="468" y="1858"/>
                      <a:pt x="468" y="1858"/>
                    </a:cubicBezTo>
                    <a:lnTo>
                      <a:pt x="472" y="1868"/>
                    </a:lnTo>
                    <a:cubicBezTo>
                      <a:pt x="472" y="1868"/>
                      <a:pt x="663" y="1814"/>
                      <a:pt x="853" y="1712"/>
                    </a:cubicBezTo>
                    <a:cubicBezTo>
                      <a:pt x="953" y="1660"/>
                      <a:pt x="1048" y="1602"/>
                      <a:pt x="1120" y="1530"/>
                    </a:cubicBezTo>
                    <a:cubicBezTo>
                      <a:pt x="1192" y="1458"/>
                      <a:pt x="1243" y="1376"/>
                      <a:pt x="1243" y="1288"/>
                    </a:cubicBezTo>
                    <a:cubicBezTo>
                      <a:pt x="1243" y="1237"/>
                      <a:pt x="1226" y="1182"/>
                      <a:pt x="1192" y="1127"/>
                    </a:cubicBezTo>
                    <a:cubicBezTo>
                      <a:pt x="1107" y="991"/>
                      <a:pt x="976" y="943"/>
                      <a:pt x="837" y="943"/>
                    </a:cubicBezTo>
                    <a:cubicBezTo>
                      <a:pt x="677" y="943"/>
                      <a:pt x="505" y="1008"/>
                      <a:pt x="366" y="1069"/>
                    </a:cubicBezTo>
                    <a:cubicBezTo>
                      <a:pt x="297" y="1104"/>
                      <a:pt x="236" y="1135"/>
                      <a:pt x="192" y="1162"/>
                    </a:cubicBezTo>
                    <a:cubicBezTo>
                      <a:pt x="168" y="1172"/>
                      <a:pt x="151" y="1182"/>
                      <a:pt x="137" y="1192"/>
                    </a:cubicBezTo>
                    <a:cubicBezTo>
                      <a:pt x="120" y="1199"/>
                      <a:pt x="110" y="1206"/>
                      <a:pt x="106" y="1206"/>
                    </a:cubicBezTo>
                    <a:cubicBezTo>
                      <a:pt x="103" y="1206"/>
                      <a:pt x="100" y="1199"/>
                      <a:pt x="100" y="1192"/>
                    </a:cubicBezTo>
                    <a:cubicBezTo>
                      <a:pt x="86" y="1159"/>
                      <a:pt x="75" y="1083"/>
                      <a:pt x="65" y="987"/>
                    </a:cubicBezTo>
                    <a:cubicBezTo>
                      <a:pt x="34" y="694"/>
                      <a:pt x="10" y="202"/>
                      <a:pt x="10" y="45"/>
                    </a:cubicBezTo>
                    <a:lnTo>
                      <a:pt x="10" y="4"/>
                    </a:lnTo>
                    <a:lnTo>
                      <a:pt x="1"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8"/>
              <p:cNvSpPr/>
              <p:nvPr/>
            </p:nvSpPr>
            <p:spPr>
              <a:xfrm rot="1240465">
                <a:off x="7084766" y="2307853"/>
                <a:ext cx="67978" cy="40344"/>
              </a:xfrm>
              <a:prstGeom prst="ellipse">
                <a:avLst/>
              </a:prstGeom>
              <a:solidFill>
                <a:srgbClr val="C67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0" name="Google Shape;1760;p38"/>
            <p:cNvSpPr/>
            <p:nvPr/>
          </p:nvSpPr>
          <p:spPr>
            <a:xfrm>
              <a:off x="7160350" y="2080875"/>
              <a:ext cx="110400" cy="80100"/>
            </a:xfrm>
            <a:prstGeom prst="ellipse">
              <a:avLst/>
            </a:prstGeom>
            <a:solidFill>
              <a:srgbClr val="DD837F">
                <a:alpha val="53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8"/>
            <p:cNvSpPr/>
            <p:nvPr/>
          </p:nvSpPr>
          <p:spPr>
            <a:xfrm>
              <a:off x="6849100" y="2043525"/>
              <a:ext cx="87300" cy="71100"/>
            </a:xfrm>
            <a:prstGeom prst="ellipse">
              <a:avLst/>
            </a:prstGeom>
            <a:solidFill>
              <a:srgbClr val="DD837F">
                <a:alpha val="53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2" name="Google Shape;1762;p38"/>
          <p:cNvSpPr txBox="1">
            <a:spLocks noGrp="1"/>
          </p:cNvSpPr>
          <p:nvPr>
            <p:ph type="title" idx="2"/>
          </p:nvPr>
        </p:nvSpPr>
        <p:spPr>
          <a:xfrm>
            <a:off x="532470" y="1528325"/>
            <a:ext cx="26670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9600">
                <a:solidFill>
                  <a:schemeClr val="dk1"/>
                </a:solidFill>
              </a:rPr>
              <a:t>05</a:t>
            </a:r>
            <a:endParaRPr sz="9600">
              <a:solidFill>
                <a:schemeClr val="dk1"/>
              </a:solidFill>
            </a:endParaRPr>
          </a:p>
        </p:txBody>
      </p:sp>
      <p:pic>
        <p:nvPicPr>
          <p:cNvPr id="2" name="Picture 4" descr="000 - Big Brothers Big Sisters Official Digital Assets | Brandfolder">
            <a:extLst>
              <a:ext uri="{FF2B5EF4-FFF2-40B4-BE49-F238E27FC236}">
                <a16:creationId xmlns:a16="http://schemas.microsoft.com/office/drawing/2014/main" id="{06C56826-74B0-7062-5D96-FB1EA04E66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36" y="4497185"/>
            <a:ext cx="1294865" cy="5881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88">
          <a:extLst>
            <a:ext uri="{FF2B5EF4-FFF2-40B4-BE49-F238E27FC236}">
              <a16:creationId xmlns:a16="http://schemas.microsoft.com/office/drawing/2014/main" id="{53026926-63EA-3F7A-8034-08343DDF6F06}"/>
            </a:ext>
          </a:extLst>
        </p:cNvPr>
        <p:cNvGrpSpPr/>
        <p:nvPr/>
      </p:nvGrpSpPr>
      <p:grpSpPr>
        <a:xfrm>
          <a:off x="0" y="0"/>
          <a:ext cx="0" cy="0"/>
          <a:chOff x="0" y="0"/>
          <a:chExt cx="0" cy="0"/>
        </a:xfrm>
      </p:grpSpPr>
      <p:sp>
        <p:nvSpPr>
          <p:cNvPr id="2078" name="Google Shape;2078;p40">
            <a:extLst>
              <a:ext uri="{FF2B5EF4-FFF2-40B4-BE49-F238E27FC236}">
                <a16:creationId xmlns:a16="http://schemas.microsoft.com/office/drawing/2014/main" id="{EE76BCA4-03ED-A505-B925-4DA7B13C9066}"/>
              </a:ext>
            </a:extLst>
          </p:cNvPr>
          <p:cNvSpPr txBox="1">
            <a:spLocks noGrp="1"/>
          </p:cNvSpPr>
          <p:nvPr>
            <p:ph type="ctrTitle"/>
          </p:nvPr>
        </p:nvSpPr>
        <p:spPr>
          <a:xfrm>
            <a:off x="2012700" y="380559"/>
            <a:ext cx="5118600" cy="59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Questionnaire</a:t>
            </a:r>
            <a:endParaRPr dirty="0">
              <a:solidFill>
                <a:schemeClr val="dk1"/>
              </a:solidFill>
            </a:endParaRPr>
          </a:p>
        </p:txBody>
      </p:sp>
      <p:sp>
        <p:nvSpPr>
          <p:cNvPr id="2" name="TextBox 1">
            <a:extLst>
              <a:ext uri="{FF2B5EF4-FFF2-40B4-BE49-F238E27FC236}">
                <a16:creationId xmlns:a16="http://schemas.microsoft.com/office/drawing/2014/main" id="{724DE9BC-D6E5-0838-A886-B3253468E2D7}"/>
              </a:ext>
            </a:extLst>
          </p:cNvPr>
          <p:cNvSpPr txBox="1"/>
          <p:nvPr/>
        </p:nvSpPr>
        <p:spPr>
          <a:xfrm>
            <a:off x="66294" y="1600473"/>
            <a:ext cx="9087612"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ctr">
              <a:buAutoNum type="arabicParenR"/>
            </a:pPr>
            <a:r>
              <a:rPr lang="es-ES" sz="3200" b="1" dirty="0">
                <a:solidFill>
                  <a:schemeClr val="accent5"/>
                </a:solidFill>
                <a:latin typeface="Denk One"/>
                <a:cs typeface="Denk One"/>
              </a:rPr>
              <a:t>7 </a:t>
            </a:r>
            <a:r>
              <a:rPr lang="es-ES" sz="3200" b="1" dirty="0" err="1">
                <a:solidFill>
                  <a:schemeClr val="accent5"/>
                </a:solidFill>
                <a:latin typeface="Denk One"/>
                <a:cs typeface="Denk One"/>
              </a:rPr>
              <a:t>emotions</a:t>
            </a:r>
            <a:endParaRPr lang="es-ES" sz="3200" b="1" dirty="0">
              <a:solidFill>
                <a:schemeClr val="accent5"/>
              </a:solidFill>
              <a:latin typeface="Denk One"/>
              <a:cs typeface="Denk One"/>
            </a:endParaRPr>
          </a:p>
          <a:p>
            <a:pPr marL="342900" indent="-342900" algn="ctr">
              <a:buAutoNum type="arabicParenR"/>
            </a:pPr>
            <a:r>
              <a:rPr lang="es-ES" sz="3200" b="1" dirty="0" err="1">
                <a:solidFill>
                  <a:schemeClr val="accent5"/>
                </a:solidFill>
                <a:latin typeface="Denk One"/>
                <a:cs typeface="Denk One"/>
              </a:rPr>
              <a:t>Feelings</a:t>
            </a:r>
            <a:r>
              <a:rPr lang="es-ES" sz="3200" b="1" dirty="0">
                <a:solidFill>
                  <a:schemeClr val="accent5"/>
                </a:solidFill>
                <a:latin typeface="Denk One"/>
                <a:cs typeface="Denk One"/>
              </a:rPr>
              <a:t> </a:t>
            </a:r>
            <a:r>
              <a:rPr lang="es-ES" sz="3200" b="1" dirty="0" err="1">
                <a:solidFill>
                  <a:schemeClr val="accent5"/>
                </a:solidFill>
                <a:latin typeface="Denk One"/>
                <a:cs typeface="Denk One"/>
              </a:rPr>
              <a:t>about</a:t>
            </a:r>
            <a:r>
              <a:rPr lang="es-ES" sz="3200" b="1" dirty="0">
                <a:solidFill>
                  <a:schemeClr val="accent5"/>
                </a:solidFill>
                <a:latin typeface="Denk One"/>
                <a:cs typeface="Denk One"/>
              </a:rPr>
              <a:t> </a:t>
            </a:r>
            <a:r>
              <a:rPr lang="es-ES" sz="3200" b="1" dirty="0" err="1">
                <a:solidFill>
                  <a:schemeClr val="accent5"/>
                </a:solidFill>
                <a:latin typeface="Denk One"/>
                <a:cs typeface="Denk One"/>
              </a:rPr>
              <a:t>important</a:t>
            </a:r>
            <a:r>
              <a:rPr lang="es-ES" sz="3200" b="1" dirty="0">
                <a:solidFill>
                  <a:schemeClr val="accent5"/>
                </a:solidFill>
                <a:latin typeface="Denk One"/>
                <a:cs typeface="Denk One"/>
              </a:rPr>
              <a:t> </a:t>
            </a:r>
            <a:r>
              <a:rPr lang="es-ES" sz="3200" b="1" dirty="0" err="1">
                <a:solidFill>
                  <a:schemeClr val="accent5"/>
                </a:solidFill>
                <a:latin typeface="Denk One"/>
                <a:cs typeface="Denk One"/>
              </a:rPr>
              <a:t>features</a:t>
            </a:r>
            <a:r>
              <a:rPr lang="es-ES" sz="3200" b="1" dirty="0">
                <a:solidFill>
                  <a:schemeClr val="accent5"/>
                </a:solidFill>
                <a:latin typeface="Denk One"/>
                <a:cs typeface="Denk One"/>
              </a:rPr>
              <a:t> </a:t>
            </a:r>
            <a:r>
              <a:rPr lang="es-ES" sz="3200" b="1" dirty="0" err="1">
                <a:solidFill>
                  <a:schemeClr val="accent5"/>
                </a:solidFill>
                <a:latin typeface="Denk One"/>
                <a:cs typeface="Denk One"/>
              </a:rPr>
              <a:t>mentioned</a:t>
            </a:r>
            <a:r>
              <a:rPr lang="es-ES" sz="3200" b="1" dirty="0">
                <a:solidFill>
                  <a:schemeClr val="accent5"/>
                </a:solidFill>
                <a:latin typeface="Denk One"/>
                <a:cs typeface="Denk One"/>
              </a:rPr>
              <a:t> (</a:t>
            </a:r>
            <a:r>
              <a:rPr lang="es-ES" sz="3200" b="1" dirty="0" err="1">
                <a:solidFill>
                  <a:schemeClr val="accent5"/>
                </a:solidFill>
                <a:latin typeface="Denk One"/>
                <a:cs typeface="Denk One"/>
              </a:rPr>
              <a:t>age</a:t>
            </a:r>
            <a:r>
              <a:rPr lang="es-ES" sz="3200" b="1" dirty="0">
                <a:solidFill>
                  <a:schemeClr val="accent5"/>
                </a:solidFill>
                <a:latin typeface="Denk One"/>
                <a:cs typeface="Denk One"/>
              </a:rPr>
              <a:t> gap, </a:t>
            </a:r>
            <a:r>
              <a:rPr lang="es-ES" sz="3200" b="1" dirty="0" err="1">
                <a:solidFill>
                  <a:schemeClr val="accent5"/>
                </a:solidFill>
                <a:latin typeface="Denk One"/>
                <a:cs typeface="Denk One"/>
              </a:rPr>
              <a:t>season</a:t>
            </a:r>
            <a:r>
              <a:rPr lang="es-ES" sz="3200" b="1" dirty="0">
                <a:solidFill>
                  <a:schemeClr val="accent5"/>
                </a:solidFill>
                <a:latin typeface="Denk One"/>
                <a:cs typeface="Denk One"/>
              </a:rPr>
              <a:t>)</a:t>
            </a:r>
          </a:p>
          <a:p>
            <a:pPr marL="342900" indent="-342900" algn="ctr">
              <a:buAutoNum type="arabicParenR"/>
            </a:pPr>
            <a:r>
              <a:rPr lang="es-ES" sz="3200" b="1" dirty="0" err="1">
                <a:solidFill>
                  <a:schemeClr val="accent5"/>
                </a:solidFill>
                <a:latin typeface="Denk One"/>
                <a:cs typeface="Denk One"/>
              </a:rPr>
              <a:t>Major</a:t>
            </a:r>
            <a:r>
              <a:rPr lang="es-ES" sz="3200" b="1" dirty="0">
                <a:solidFill>
                  <a:schemeClr val="accent5"/>
                </a:solidFill>
                <a:latin typeface="Denk One"/>
                <a:cs typeface="Denk One"/>
              </a:rPr>
              <a:t> </a:t>
            </a:r>
            <a:r>
              <a:rPr lang="es-ES" sz="3200" b="1" dirty="0" err="1">
                <a:solidFill>
                  <a:schemeClr val="accent5"/>
                </a:solidFill>
                <a:latin typeface="Denk One"/>
                <a:cs typeface="Denk One"/>
              </a:rPr>
              <a:t>life</a:t>
            </a:r>
            <a:r>
              <a:rPr lang="es-ES" sz="3200" b="1" dirty="0">
                <a:solidFill>
                  <a:schemeClr val="accent5"/>
                </a:solidFill>
                <a:latin typeface="Denk One"/>
                <a:cs typeface="Denk One"/>
              </a:rPr>
              <a:t> </a:t>
            </a:r>
            <a:r>
              <a:rPr lang="es-ES" sz="3200" b="1" dirty="0" err="1">
                <a:solidFill>
                  <a:schemeClr val="accent5"/>
                </a:solidFill>
                <a:latin typeface="Denk One"/>
                <a:cs typeface="Denk One"/>
              </a:rPr>
              <a:t>changes</a:t>
            </a:r>
            <a:endParaRPr lang="es-ES" sz="3200" b="1" dirty="0">
              <a:solidFill>
                <a:schemeClr val="accent5"/>
              </a:solidFill>
              <a:latin typeface="Denk One"/>
              <a:cs typeface="Denk One"/>
            </a:endParaRPr>
          </a:p>
          <a:p>
            <a:pPr marL="285750" indent="-285750" algn="ctr">
              <a:buFontTx/>
              <a:buChar char="-"/>
            </a:pPr>
            <a:endParaRPr lang="en-GB" sz="3200" dirty="0">
              <a:solidFill>
                <a:schemeClr val="accent5"/>
              </a:solidFill>
              <a:latin typeface="Denk One"/>
              <a:cs typeface="Denk One"/>
            </a:endParaRPr>
          </a:p>
        </p:txBody>
      </p:sp>
    </p:spTree>
    <p:extLst>
      <p:ext uri="{BB962C8B-B14F-4D97-AF65-F5344CB8AC3E}">
        <p14:creationId xmlns:p14="http://schemas.microsoft.com/office/powerpoint/2010/main" val="21983445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2">
          <a:extLst>
            <a:ext uri="{FF2B5EF4-FFF2-40B4-BE49-F238E27FC236}">
              <a16:creationId xmlns:a16="http://schemas.microsoft.com/office/drawing/2014/main" id="{A4514700-E174-1FD7-066A-9F3D3053EDA8}"/>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2300FFC5-51E1-F50A-3E15-94F2EBD341B4}"/>
              </a:ext>
            </a:extLst>
          </p:cNvPr>
          <p:cNvSpPr>
            <a:spLocks noGrp="1"/>
          </p:cNvSpPr>
          <p:nvPr>
            <p:ph type="subTitle" idx="1"/>
          </p:nvPr>
        </p:nvSpPr>
        <p:spPr/>
        <p:txBody>
          <a:bodyPr/>
          <a:lstStyle/>
          <a:p>
            <a:r>
              <a:rPr lang="en-US" dirty="0"/>
              <a:t>Metric Masters</a:t>
            </a:r>
          </a:p>
        </p:txBody>
      </p:sp>
      <p:sp>
        <p:nvSpPr>
          <p:cNvPr id="4" name="Title 3">
            <a:extLst>
              <a:ext uri="{FF2B5EF4-FFF2-40B4-BE49-F238E27FC236}">
                <a16:creationId xmlns:a16="http://schemas.microsoft.com/office/drawing/2014/main" id="{560DF6C3-FD92-CF7B-D462-EDFC2DC4748C}"/>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1710183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2">
          <a:extLst>
            <a:ext uri="{FF2B5EF4-FFF2-40B4-BE49-F238E27FC236}">
              <a16:creationId xmlns:a16="http://schemas.microsoft.com/office/drawing/2014/main" id="{895927D4-493B-4FCC-452D-96E5C9167DEC}"/>
            </a:ext>
          </a:extLst>
        </p:cNvPr>
        <p:cNvGrpSpPr/>
        <p:nvPr/>
      </p:nvGrpSpPr>
      <p:grpSpPr>
        <a:xfrm>
          <a:off x="0" y="0"/>
          <a:ext cx="0" cy="0"/>
          <a:chOff x="0" y="0"/>
          <a:chExt cx="0" cy="0"/>
        </a:xfrm>
      </p:grpSpPr>
      <p:sp>
        <p:nvSpPr>
          <p:cNvPr id="574" name="Google Shape;574;p26">
            <a:extLst>
              <a:ext uri="{FF2B5EF4-FFF2-40B4-BE49-F238E27FC236}">
                <a16:creationId xmlns:a16="http://schemas.microsoft.com/office/drawing/2014/main" id="{919E25EF-014D-265D-DFA7-0FA00ED7F2E0}"/>
              </a:ext>
            </a:extLst>
          </p:cNvPr>
          <p:cNvSpPr txBox="1">
            <a:spLocks noGrp="1"/>
          </p:cNvSpPr>
          <p:nvPr>
            <p:ph type="ctrTitle"/>
          </p:nvPr>
        </p:nvSpPr>
        <p:spPr>
          <a:xfrm>
            <a:off x="1910100" y="983524"/>
            <a:ext cx="5400000" cy="17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chemeClr val="dk1"/>
                </a:solidFill>
              </a:rPr>
              <a:t>APPENDIX</a:t>
            </a:r>
            <a:endParaRPr>
              <a:solidFill>
                <a:schemeClr val="dk1"/>
              </a:solidFill>
            </a:endParaRPr>
          </a:p>
        </p:txBody>
      </p:sp>
      <p:sp>
        <p:nvSpPr>
          <p:cNvPr id="3" name="Subtitle 2">
            <a:extLst>
              <a:ext uri="{FF2B5EF4-FFF2-40B4-BE49-F238E27FC236}">
                <a16:creationId xmlns:a16="http://schemas.microsoft.com/office/drawing/2014/main" id="{9CFC5541-A802-48F8-B3C6-59F69742533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105144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88">
          <a:extLst>
            <a:ext uri="{FF2B5EF4-FFF2-40B4-BE49-F238E27FC236}">
              <a16:creationId xmlns:a16="http://schemas.microsoft.com/office/drawing/2014/main" id="{F99FFFEB-2EEE-FD4E-8DF7-76FBA0BD8FB8}"/>
            </a:ext>
          </a:extLst>
        </p:cNvPr>
        <p:cNvGrpSpPr/>
        <p:nvPr/>
      </p:nvGrpSpPr>
      <p:grpSpPr>
        <a:xfrm>
          <a:off x="0" y="0"/>
          <a:ext cx="0" cy="0"/>
          <a:chOff x="0" y="0"/>
          <a:chExt cx="0" cy="0"/>
        </a:xfrm>
      </p:grpSpPr>
      <p:sp>
        <p:nvSpPr>
          <p:cNvPr id="2078" name="Google Shape;2078;p40">
            <a:extLst>
              <a:ext uri="{FF2B5EF4-FFF2-40B4-BE49-F238E27FC236}">
                <a16:creationId xmlns:a16="http://schemas.microsoft.com/office/drawing/2014/main" id="{78916405-23B3-09D4-BA47-1DD1563566E2}"/>
              </a:ext>
            </a:extLst>
          </p:cNvPr>
          <p:cNvSpPr txBox="1">
            <a:spLocks noGrp="1"/>
          </p:cNvSpPr>
          <p:nvPr>
            <p:ph type="ctrTitle"/>
          </p:nvPr>
        </p:nvSpPr>
        <p:spPr>
          <a:xfrm>
            <a:off x="1062471" y="364094"/>
            <a:ext cx="7019055" cy="59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Top Features for Predicting Match Closure Risk</a:t>
            </a:r>
            <a:endParaRPr dirty="0">
              <a:solidFill>
                <a:schemeClr val="dk1"/>
              </a:solidFill>
            </a:endParaRPr>
          </a:p>
        </p:txBody>
      </p:sp>
      <p:pic>
        <p:nvPicPr>
          <p:cNvPr id="2" name="Picture 2">
            <a:extLst>
              <a:ext uri="{FF2B5EF4-FFF2-40B4-BE49-F238E27FC236}">
                <a16:creationId xmlns:a16="http://schemas.microsoft.com/office/drawing/2014/main" id="{F1D3B506-E8F1-0DCA-81F1-85DB9982B1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1970" y="1065702"/>
            <a:ext cx="5880059" cy="3896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9113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88">
          <a:extLst>
            <a:ext uri="{FF2B5EF4-FFF2-40B4-BE49-F238E27FC236}">
              <a16:creationId xmlns:a16="http://schemas.microsoft.com/office/drawing/2014/main" id="{0B2CEA77-F41A-BFF3-AFB2-397D11770E0E}"/>
            </a:ext>
          </a:extLst>
        </p:cNvPr>
        <p:cNvGrpSpPr/>
        <p:nvPr/>
      </p:nvGrpSpPr>
      <p:grpSpPr>
        <a:xfrm>
          <a:off x="0" y="0"/>
          <a:ext cx="0" cy="0"/>
          <a:chOff x="0" y="0"/>
          <a:chExt cx="0" cy="0"/>
        </a:xfrm>
      </p:grpSpPr>
      <p:sp>
        <p:nvSpPr>
          <p:cNvPr id="2078" name="Google Shape;2078;p40">
            <a:extLst>
              <a:ext uri="{FF2B5EF4-FFF2-40B4-BE49-F238E27FC236}">
                <a16:creationId xmlns:a16="http://schemas.microsoft.com/office/drawing/2014/main" id="{69CA200E-11ED-5376-5F62-41B2ED94EA35}"/>
              </a:ext>
            </a:extLst>
          </p:cNvPr>
          <p:cNvSpPr txBox="1">
            <a:spLocks noGrp="1"/>
          </p:cNvSpPr>
          <p:nvPr>
            <p:ph type="ctrTitle"/>
          </p:nvPr>
        </p:nvSpPr>
        <p:spPr>
          <a:xfrm>
            <a:off x="2012700" y="384595"/>
            <a:ext cx="5118600" cy="59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Closure Reasons</a:t>
            </a:r>
            <a:endParaRPr dirty="0">
              <a:solidFill>
                <a:schemeClr val="dk1"/>
              </a:solidFill>
            </a:endParaRPr>
          </a:p>
        </p:txBody>
      </p:sp>
      <p:pic>
        <p:nvPicPr>
          <p:cNvPr id="3" name="Picture 2">
            <a:extLst>
              <a:ext uri="{FF2B5EF4-FFF2-40B4-BE49-F238E27FC236}">
                <a16:creationId xmlns:a16="http://schemas.microsoft.com/office/drawing/2014/main" id="{786C6774-A95A-0845-B611-5A889F5FE7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59" b="79512"/>
          <a:stretch/>
        </p:blipFill>
        <p:spPr bwMode="auto">
          <a:xfrm>
            <a:off x="1621725" y="1092631"/>
            <a:ext cx="5900549" cy="3851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4848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88">
          <a:extLst>
            <a:ext uri="{FF2B5EF4-FFF2-40B4-BE49-F238E27FC236}">
              <a16:creationId xmlns:a16="http://schemas.microsoft.com/office/drawing/2014/main" id="{7E91909D-E6DC-8DA1-42E1-1377108ED6C8}"/>
            </a:ext>
          </a:extLst>
        </p:cNvPr>
        <p:cNvGrpSpPr/>
        <p:nvPr/>
      </p:nvGrpSpPr>
      <p:grpSpPr>
        <a:xfrm>
          <a:off x="0" y="0"/>
          <a:ext cx="0" cy="0"/>
          <a:chOff x="0" y="0"/>
          <a:chExt cx="0" cy="0"/>
        </a:xfrm>
      </p:grpSpPr>
      <p:sp>
        <p:nvSpPr>
          <p:cNvPr id="2078" name="Google Shape;2078;p40">
            <a:extLst>
              <a:ext uri="{FF2B5EF4-FFF2-40B4-BE49-F238E27FC236}">
                <a16:creationId xmlns:a16="http://schemas.microsoft.com/office/drawing/2014/main" id="{290BE8DA-5C77-9A97-0784-C8CF2A6F577A}"/>
              </a:ext>
            </a:extLst>
          </p:cNvPr>
          <p:cNvSpPr txBox="1">
            <a:spLocks noGrp="1"/>
          </p:cNvSpPr>
          <p:nvPr>
            <p:ph type="ctrTitle"/>
          </p:nvPr>
        </p:nvSpPr>
        <p:spPr>
          <a:xfrm>
            <a:off x="2012700" y="384595"/>
            <a:ext cx="5118600" cy="59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Closure Reasons Cont.</a:t>
            </a:r>
            <a:endParaRPr dirty="0">
              <a:solidFill>
                <a:schemeClr val="dk1"/>
              </a:solidFill>
            </a:endParaRPr>
          </a:p>
        </p:txBody>
      </p:sp>
      <p:pic>
        <p:nvPicPr>
          <p:cNvPr id="3" name="Picture 2">
            <a:extLst>
              <a:ext uri="{FF2B5EF4-FFF2-40B4-BE49-F238E27FC236}">
                <a16:creationId xmlns:a16="http://schemas.microsoft.com/office/drawing/2014/main" id="{5CFF08ED-9536-BCC1-6293-8858D16EE7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593" b="61836"/>
          <a:stretch/>
        </p:blipFill>
        <p:spPr bwMode="auto">
          <a:xfrm>
            <a:off x="1579105" y="1115879"/>
            <a:ext cx="5985789" cy="3807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88611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88">
          <a:extLst>
            <a:ext uri="{FF2B5EF4-FFF2-40B4-BE49-F238E27FC236}">
              <a16:creationId xmlns:a16="http://schemas.microsoft.com/office/drawing/2014/main" id="{46AC5850-94EB-66C3-175B-6EEEAAD11CAF}"/>
            </a:ext>
          </a:extLst>
        </p:cNvPr>
        <p:cNvGrpSpPr/>
        <p:nvPr/>
      </p:nvGrpSpPr>
      <p:grpSpPr>
        <a:xfrm>
          <a:off x="0" y="0"/>
          <a:ext cx="0" cy="0"/>
          <a:chOff x="0" y="0"/>
          <a:chExt cx="0" cy="0"/>
        </a:xfrm>
      </p:grpSpPr>
      <p:sp>
        <p:nvSpPr>
          <p:cNvPr id="2078" name="Google Shape;2078;p40">
            <a:extLst>
              <a:ext uri="{FF2B5EF4-FFF2-40B4-BE49-F238E27FC236}">
                <a16:creationId xmlns:a16="http://schemas.microsoft.com/office/drawing/2014/main" id="{8236A42A-0834-C427-18CE-B51F47823819}"/>
              </a:ext>
            </a:extLst>
          </p:cNvPr>
          <p:cNvSpPr txBox="1">
            <a:spLocks noGrp="1"/>
          </p:cNvSpPr>
          <p:nvPr>
            <p:ph type="ctrTitle"/>
          </p:nvPr>
        </p:nvSpPr>
        <p:spPr>
          <a:xfrm>
            <a:off x="2012700" y="384595"/>
            <a:ext cx="5118600" cy="59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Closure Reasons Cont.</a:t>
            </a:r>
            <a:endParaRPr dirty="0">
              <a:solidFill>
                <a:schemeClr val="dk1"/>
              </a:solidFill>
            </a:endParaRPr>
          </a:p>
        </p:txBody>
      </p:sp>
      <p:pic>
        <p:nvPicPr>
          <p:cNvPr id="3" name="Picture 2">
            <a:extLst>
              <a:ext uri="{FF2B5EF4-FFF2-40B4-BE49-F238E27FC236}">
                <a16:creationId xmlns:a16="http://schemas.microsoft.com/office/drawing/2014/main" id="{132EF32C-7FD6-3D16-5752-35B4A0D047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8010" b="44419"/>
          <a:stretch/>
        </p:blipFill>
        <p:spPr bwMode="auto">
          <a:xfrm>
            <a:off x="1579105" y="1115879"/>
            <a:ext cx="5985789" cy="3807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705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grpSp>
        <p:nvGrpSpPr>
          <p:cNvPr id="388" name="Google Shape;388;p25"/>
          <p:cNvGrpSpPr/>
          <p:nvPr/>
        </p:nvGrpSpPr>
        <p:grpSpPr>
          <a:xfrm>
            <a:off x="5795689" y="406139"/>
            <a:ext cx="2963700" cy="4381551"/>
            <a:chOff x="6128789" y="804382"/>
            <a:chExt cx="2694273" cy="3983228"/>
          </a:xfrm>
        </p:grpSpPr>
        <p:sp>
          <p:nvSpPr>
            <p:cNvPr id="389" name="Google Shape;389;p25"/>
            <p:cNvSpPr/>
            <p:nvPr/>
          </p:nvSpPr>
          <p:spPr>
            <a:xfrm>
              <a:off x="6128789" y="804382"/>
              <a:ext cx="2694273" cy="3983228"/>
            </a:xfrm>
            <a:custGeom>
              <a:avLst/>
              <a:gdLst/>
              <a:ahLst/>
              <a:cxnLst/>
              <a:rect l="l" t="t" r="r" b="b"/>
              <a:pathLst>
                <a:path w="39964" h="59083" extrusionOk="0">
                  <a:moveTo>
                    <a:pt x="24766" y="0"/>
                  </a:moveTo>
                  <a:cubicBezTo>
                    <a:pt x="24741" y="0"/>
                    <a:pt x="24716" y="0"/>
                    <a:pt x="24691" y="0"/>
                  </a:cubicBezTo>
                  <a:cubicBezTo>
                    <a:pt x="22227" y="17"/>
                    <a:pt x="19851" y="902"/>
                    <a:pt x="17591" y="1885"/>
                  </a:cubicBezTo>
                  <a:cubicBezTo>
                    <a:pt x="15966" y="2591"/>
                    <a:pt x="14365" y="3355"/>
                    <a:pt x="12795" y="4175"/>
                  </a:cubicBezTo>
                  <a:cubicBezTo>
                    <a:pt x="10811" y="5213"/>
                    <a:pt x="8832" y="6370"/>
                    <a:pt x="7367" y="8066"/>
                  </a:cubicBezTo>
                  <a:cubicBezTo>
                    <a:pt x="4397" y="11511"/>
                    <a:pt x="4114" y="16723"/>
                    <a:pt x="5797" y="20949"/>
                  </a:cubicBezTo>
                  <a:cubicBezTo>
                    <a:pt x="6179" y="21908"/>
                    <a:pt x="6664" y="22902"/>
                    <a:pt x="6510" y="23926"/>
                  </a:cubicBezTo>
                  <a:cubicBezTo>
                    <a:pt x="6203" y="26005"/>
                    <a:pt x="3677" y="26790"/>
                    <a:pt x="2155" y="28241"/>
                  </a:cubicBezTo>
                  <a:cubicBezTo>
                    <a:pt x="369" y="29941"/>
                    <a:pt x="0" y="32767"/>
                    <a:pt x="748" y="35119"/>
                  </a:cubicBezTo>
                  <a:cubicBezTo>
                    <a:pt x="1492" y="37471"/>
                    <a:pt x="3179" y="39410"/>
                    <a:pt x="5032" y="41038"/>
                  </a:cubicBezTo>
                  <a:cubicBezTo>
                    <a:pt x="5469" y="41424"/>
                    <a:pt x="5927" y="41807"/>
                    <a:pt x="6231" y="42302"/>
                  </a:cubicBezTo>
                  <a:cubicBezTo>
                    <a:pt x="6862" y="43340"/>
                    <a:pt x="6708" y="44646"/>
                    <a:pt x="6776" y="45859"/>
                  </a:cubicBezTo>
                  <a:cubicBezTo>
                    <a:pt x="6916" y="48327"/>
                    <a:pt x="8067" y="50652"/>
                    <a:pt x="9603" y="52590"/>
                  </a:cubicBezTo>
                  <a:cubicBezTo>
                    <a:pt x="11136" y="54529"/>
                    <a:pt x="13812" y="57496"/>
                    <a:pt x="15706" y="59083"/>
                  </a:cubicBezTo>
                  <a:lnTo>
                    <a:pt x="29965" y="58834"/>
                  </a:lnTo>
                  <a:cubicBezTo>
                    <a:pt x="32194" y="57748"/>
                    <a:pt x="32085" y="54945"/>
                    <a:pt x="33788" y="53140"/>
                  </a:cubicBezTo>
                  <a:cubicBezTo>
                    <a:pt x="35297" y="51536"/>
                    <a:pt x="37527" y="50614"/>
                    <a:pt x="38656" y="48722"/>
                  </a:cubicBezTo>
                  <a:cubicBezTo>
                    <a:pt x="39554" y="47221"/>
                    <a:pt x="39953" y="45204"/>
                    <a:pt x="39957" y="43455"/>
                  </a:cubicBezTo>
                  <a:cubicBezTo>
                    <a:pt x="39964" y="40748"/>
                    <a:pt x="39537" y="38051"/>
                    <a:pt x="38086" y="35761"/>
                  </a:cubicBezTo>
                  <a:cubicBezTo>
                    <a:pt x="37492" y="34826"/>
                    <a:pt x="36676" y="34003"/>
                    <a:pt x="36325" y="32951"/>
                  </a:cubicBezTo>
                  <a:cubicBezTo>
                    <a:pt x="35877" y="31604"/>
                    <a:pt x="36273" y="30139"/>
                    <a:pt x="36629" y="28763"/>
                  </a:cubicBezTo>
                  <a:cubicBezTo>
                    <a:pt x="38022" y="23394"/>
                    <a:pt x="38803" y="17853"/>
                    <a:pt x="38745" y="12306"/>
                  </a:cubicBezTo>
                  <a:cubicBezTo>
                    <a:pt x="38715" y="9548"/>
                    <a:pt x="38400" y="6588"/>
                    <a:pt x="36615" y="4486"/>
                  </a:cubicBezTo>
                  <a:cubicBezTo>
                    <a:pt x="35075" y="2673"/>
                    <a:pt x="32713" y="1816"/>
                    <a:pt x="30443" y="1110"/>
                  </a:cubicBezTo>
                  <a:cubicBezTo>
                    <a:pt x="28596" y="533"/>
                    <a:pt x="26703" y="0"/>
                    <a:pt x="247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p:cNvSpPr/>
            <p:nvPr/>
          </p:nvSpPr>
          <p:spPr>
            <a:xfrm>
              <a:off x="6184746" y="833574"/>
              <a:ext cx="2611417" cy="3898821"/>
            </a:xfrm>
            <a:custGeom>
              <a:avLst/>
              <a:gdLst/>
              <a:ahLst/>
              <a:cxnLst/>
              <a:rect l="l" t="t" r="r" b="b"/>
              <a:pathLst>
                <a:path w="38735" h="57831" extrusionOk="0">
                  <a:moveTo>
                    <a:pt x="24090" y="1"/>
                  </a:moveTo>
                  <a:cubicBezTo>
                    <a:pt x="21731" y="18"/>
                    <a:pt x="19403" y="891"/>
                    <a:pt x="17232" y="1837"/>
                  </a:cubicBezTo>
                  <a:cubicBezTo>
                    <a:pt x="15631" y="2533"/>
                    <a:pt x="14030" y="3298"/>
                    <a:pt x="12480" y="4107"/>
                  </a:cubicBezTo>
                  <a:cubicBezTo>
                    <a:pt x="10279" y="5254"/>
                    <a:pt x="8548" y="6330"/>
                    <a:pt x="7237" y="7852"/>
                  </a:cubicBezTo>
                  <a:cubicBezTo>
                    <a:pt x="5909" y="9388"/>
                    <a:pt x="5086" y="11395"/>
                    <a:pt x="4854" y="13655"/>
                  </a:cubicBezTo>
                  <a:cubicBezTo>
                    <a:pt x="4636" y="15775"/>
                    <a:pt x="4963" y="18062"/>
                    <a:pt x="5773" y="20093"/>
                  </a:cubicBezTo>
                  <a:cubicBezTo>
                    <a:pt x="5817" y="20206"/>
                    <a:pt x="5864" y="20319"/>
                    <a:pt x="5909" y="20434"/>
                  </a:cubicBezTo>
                  <a:cubicBezTo>
                    <a:pt x="6271" y="21319"/>
                    <a:pt x="6680" y="22323"/>
                    <a:pt x="6523" y="23394"/>
                  </a:cubicBezTo>
                  <a:cubicBezTo>
                    <a:pt x="6274" y="25070"/>
                    <a:pt x="4909" y="25981"/>
                    <a:pt x="3588" y="26865"/>
                  </a:cubicBezTo>
                  <a:cubicBezTo>
                    <a:pt x="2997" y="27262"/>
                    <a:pt x="2437" y="27634"/>
                    <a:pt x="1980" y="28067"/>
                  </a:cubicBezTo>
                  <a:cubicBezTo>
                    <a:pt x="502" y="29481"/>
                    <a:pt x="0" y="31986"/>
                    <a:pt x="737" y="34308"/>
                  </a:cubicBezTo>
                  <a:cubicBezTo>
                    <a:pt x="1338" y="36205"/>
                    <a:pt x="2680" y="38048"/>
                    <a:pt x="4837" y="39947"/>
                  </a:cubicBezTo>
                  <a:lnTo>
                    <a:pt x="4939" y="40035"/>
                  </a:lnTo>
                  <a:cubicBezTo>
                    <a:pt x="5376" y="40418"/>
                    <a:pt x="5827" y="40813"/>
                    <a:pt x="6159" y="41357"/>
                  </a:cubicBezTo>
                  <a:cubicBezTo>
                    <a:pt x="6739" y="42309"/>
                    <a:pt x="6756" y="43378"/>
                    <a:pt x="6773" y="44412"/>
                  </a:cubicBezTo>
                  <a:cubicBezTo>
                    <a:pt x="6776" y="44685"/>
                    <a:pt x="6783" y="44944"/>
                    <a:pt x="6797" y="45201"/>
                  </a:cubicBezTo>
                  <a:cubicBezTo>
                    <a:pt x="6947" y="47853"/>
                    <a:pt x="8343" y="50133"/>
                    <a:pt x="9486" y="51580"/>
                  </a:cubicBezTo>
                  <a:cubicBezTo>
                    <a:pt x="10985" y="53475"/>
                    <a:pt x="13501" y="56261"/>
                    <a:pt x="15327" y="57831"/>
                  </a:cubicBezTo>
                  <a:lnTo>
                    <a:pt x="29204" y="57588"/>
                  </a:lnTo>
                  <a:cubicBezTo>
                    <a:pt x="30197" y="57046"/>
                    <a:pt x="30620" y="56042"/>
                    <a:pt x="31108" y="54884"/>
                  </a:cubicBezTo>
                  <a:cubicBezTo>
                    <a:pt x="31515" y="53922"/>
                    <a:pt x="31934" y="52932"/>
                    <a:pt x="32727" y="52089"/>
                  </a:cubicBezTo>
                  <a:cubicBezTo>
                    <a:pt x="33379" y="51396"/>
                    <a:pt x="34140" y="50833"/>
                    <a:pt x="34880" y="50290"/>
                  </a:cubicBezTo>
                  <a:cubicBezTo>
                    <a:pt x="35922" y="49522"/>
                    <a:pt x="36905" y="48795"/>
                    <a:pt x="37516" y="47777"/>
                  </a:cubicBezTo>
                  <a:cubicBezTo>
                    <a:pt x="38270" y="46515"/>
                    <a:pt x="38724" y="44668"/>
                    <a:pt x="38728" y="42831"/>
                  </a:cubicBezTo>
                  <a:cubicBezTo>
                    <a:pt x="38734" y="39776"/>
                    <a:pt x="38154" y="37369"/>
                    <a:pt x="36952" y="35475"/>
                  </a:cubicBezTo>
                  <a:cubicBezTo>
                    <a:pt x="36771" y="35188"/>
                    <a:pt x="36566" y="34911"/>
                    <a:pt x="36352" y="34618"/>
                  </a:cubicBezTo>
                  <a:cubicBezTo>
                    <a:pt x="35881" y="33987"/>
                    <a:pt x="35396" y="33328"/>
                    <a:pt x="35126" y="32526"/>
                  </a:cubicBezTo>
                  <a:cubicBezTo>
                    <a:pt x="34631" y="31027"/>
                    <a:pt x="35038" y="29454"/>
                    <a:pt x="35399" y="28064"/>
                  </a:cubicBezTo>
                  <a:lnTo>
                    <a:pt x="35419" y="27985"/>
                  </a:lnTo>
                  <a:cubicBezTo>
                    <a:pt x="36864" y="22411"/>
                    <a:pt x="37570" y="16929"/>
                    <a:pt x="37512" y="11688"/>
                  </a:cubicBezTo>
                  <a:cubicBezTo>
                    <a:pt x="37485" y="9142"/>
                    <a:pt x="37229" y="6268"/>
                    <a:pt x="35533" y="4268"/>
                  </a:cubicBezTo>
                  <a:cubicBezTo>
                    <a:pt x="34091" y="2571"/>
                    <a:pt x="31838" y="1762"/>
                    <a:pt x="29651" y="1083"/>
                  </a:cubicBezTo>
                  <a:cubicBezTo>
                    <a:pt x="27896" y="537"/>
                    <a:pt x="26029" y="1"/>
                    <a:pt x="24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5"/>
          <p:cNvSpPr/>
          <p:nvPr/>
        </p:nvSpPr>
        <p:spPr>
          <a:xfrm flipH="1">
            <a:off x="4735345" y="4663800"/>
            <a:ext cx="3481330" cy="175301"/>
          </a:xfrm>
          <a:custGeom>
            <a:avLst/>
            <a:gdLst/>
            <a:ahLst/>
            <a:cxnLst/>
            <a:rect l="l" t="t" r="r" b="b"/>
            <a:pathLst>
              <a:path w="106536" h="4404" extrusionOk="0">
                <a:moveTo>
                  <a:pt x="45572" y="0"/>
                </a:moveTo>
                <a:cubicBezTo>
                  <a:pt x="19799" y="157"/>
                  <a:pt x="0" y="1078"/>
                  <a:pt x="0" y="2192"/>
                </a:cubicBezTo>
                <a:cubicBezTo>
                  <a:pt x="0" y="3413"/>
                  <a:pt x="23847" y="4404"/>
                  <a:pt x="53266" y="4404"/>
                </a:cubicBezTo>
                <a:cubicBezTo>
                  <a:pt x="82688" y="4404"/>
                  <a:pt x="106536" y="3413"/>
                  <a:pt x="106536" y="2192"/>
                </a:cubicBezTo>
                <a:cubicBezTo>
                  <a:pt x="106536" y="1771"/>
                  <a:pt x="103736" y="1382"/>
                  <a:pt x="98871" y="1048"/>
                </a:cubicBezTo>
                <a:cubicBezTo>
                  <a:pt x="98441" y="2116"/>
                  <a:pt x="97394" y="2874"/>
                  <a:pt x="96175" y="2874"/>
                </a:cubicBezTo>
                <a:lnTo>
                  <a:pt x="48480" y="2874"/>
                </a:lnTo>
                <a:cubicBezTo>
                  <a:pt x="46889" y="2874"/>
                  <a:pt x="45589" y="1584"/>
                  <a:pt x="455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25"/>
          <p:cNvGrpSpPr/>
          <p:nvPr/>
        </p:nvGrpSpPr>
        <p:grpSpPr>
          <a:xfrm>
            <a:off x="4996543" y="855216"/>
            <a:ext cx="2130085" cy="3433068"/>
            <a:chOff x="4633351" y="1345102"/>
            <a:chExt cx="2130085" cy="3433068"/>
          </a:xfrm>
        </p:grpSpPr>
        <p:sp>
          <p:nvSpPr>
            <p:cNvPr id="393" name="Google Shape;393;p25"/>
            <p:cNvSpPr/>
            <p:nvPr/>
          </p:nvSpPr>
          <p:spPr>
            <a:xfrm>
              <a:off x="4633351" y="1608896"/>
              <a:ext cx="2130085" cy="3169274"/>
            </a:xfrm>
            <a:custGeom>
              <a:avLst/>
              <a:gdLst/>
              <a:ahLst/>
              <a:cxnLst/>
              <a:rect l="l" t="t" r="r" b="b"/>
              <a:pathLst>
                <a:path w="53513" h="79620" extrusionOk="0">
                  <a:moveTo>
                    <a:pt x="2909" y="0"/>
                  </a:moveTo>
                  <a:cubicBezTo>
                    <a:pt x="1308" y="0"/>
                    <a:pt x="1" y="1308"/>
                    <a:pt x="1" y="2905"/>
                  </a:cubicBezTo>
                  <a:lnTo>
                    <a:pt x="1" y="76714"/>
                  </a:lnTo>
                  <a:cubicBezTo>
                    <a:pt x="1" y="78312"/>
                    <a:pt x="1308" y="79619"/>
                    <a:pt x="2909" y="79619"/>
                  </a:cubicBezTo>
                  <a:lnTo>
                    <a:pt x="50604" y="79619"/>
                  </a:lnTo>
                  <a:cubicBezTo>
                    <a:pt x="52202" y="79619"/>
                    <a:pt x="53513" y="78312"/>
                    <a:pt x="53513" y="76714"/>
                  </a:cubicBezTo>
                  <a:lnTo>
                    <a:pt x="53513" y="2905"/>
                  </a:lnTo>
                  <a:cubicBezTo>
                    <a:pt x="53513" y="1308"/>
                    <a:pt x="52202" y="0"/>
                    <a:pt x="50604" y="0"/>
                  </a:cubicBezTo>
                  <a:close/>
                </a:path>
              </a:pathLst>
            </a:custGeom>
            <a:solidFill>
              <a:srgbClr val="4D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5"/>
            <p:cNvSpPr/>
            <p:nvPr/>
          </p:nvSpPr>
          <p:spPr>
            <a:xfrm>
              <a:off x="4740707" y="1768557"/>
              <a:ext cx="1915257" cy="2900113"/>
            </a:xfrm>
            <a:custGeom>
              <a:avLst/>
              <a:gdLst/>
              <a:ahLst/>
              <a:cxnLst/>
              <a:rect l="l" t="t" r="r" b="b"/>
              <a:pathLst>
                <a:path w="48116" h="72858" extrusionOk="0">
                  <a:moveTo>
                    <a:pt x="2708" y="0"/>
                  </a:moveTo>
                  <a:cubicBezTo>
                    <a:pt x="1219" y="0"/>
                    <a:pt x="1" y="1219"/>
                    <a:pt x="1" y="2707"/>
                  </a:cubicBezTo>
                  <a:lnTo>
                    <a:pt x="1" y="70153"/>
                  </a:lnTo>
                  <a:cubicBezTo>
                    <a:pt x="1" y="71641"/>
                    <a:pt x="1219" y="72857"/>
                    <a:pt x="2708" y="72857"/>
                  </a:cubicBezTo>
                  <a:lnTo>
                    <a:pt x="45412" y="72857"/>
                  </a:lnTo>
                  <a:cubicBezTo>
                    <a:pt x="46900" y="72857"/>
                    <a:pt x="48115" y="71641"/>
                    <a:pt x="48115" y="70153"/>
                  </a:cubicBezTo>
                  <a:lnTo>
                    <a:pt x="48115" y="2707"/>
                  </a:lnTo>
                  <a:cubicBezTo>
                    <a:pt x="48115" y="1219"/>
                    <a:pt x="46900" y="0"/>
                    <a:pt x="454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5"/>
            <p:cNvSpPr/>
            <p:nvPr/>
          </p:nvSpPr>
          <p:spPr>
            <a:xfrm>
              <a:off x="4799421" y="1783484"/>
              <a:ext cx="1797833" cy="2820065"/>
            </a:xfrm>
            <a:custGeom>
              <a:avLst/>
              <a:gdLst/>
              <a:ahLst/>
              <a:cxnLst/>
              <a:rect l="l" t="t" r="r" b="b"/>
              <a:pathLst>
                <a:path w="45166" h="70847" extrusionOk="0">
                  <a:moveTo>
                    <a:pt x="2970" y="1"/>
                  </a:moveTo>
                  <a:cubicBezTo>
                    <a:pt x="1338" y="1"/>
                    <a:pt x="0" y="1335"/>
                    <a:pt x="0" y="2967"/>
                  </a:cubicBezTo>
                  <a:lnTo>
                    <a:pt x="0" y="67880"/>
                  </a:lnTo>
                  <a:cubicBezTo>
                    <a:pt x="0" y="69512"/>
                    <a:pt x="1338" y="70847"/>
                    <a:pt x="2970" y="70847"/>
                  </a:cubicBezTo>
                  <a:lnTo>
                    <a:pt x="42199" y="70847"/>
                  </a:lnTo>
                  <a:cubicBezTo>
                    <a:pt x="43831" y="70847"/>
                    <a:pt x="45166" y="69512"/>
                    <a:pt x="45166" y="67880"/>
                  </a:cubicBezTo>
                  <a:lnTo>
                    <a:pt x="45166" y="2967"/>
                  </a:lnTo>
                  <a:cubicBezTo>
                    <a:pt x="45166" y="1335"/>
                    <a:pt x="43831" y="1"/>
                    <a:pt x="42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5"/>
            <p:cNvSpPr/>
            <p:nvPr/>
          </p:nvSpPr>
          <p:spPr>
            <a:xfrm>
              <a:off x="5025120" y="2109575"/>
              <a:ext cx="958783" cy="17833"/>
            </a:xfrm>
            <a:custGeom>
              <a:avLst/>
              <a:gdLst/>
              <a:ahLst/>
              <a:cxnLst/>
              <a:rect l="l" t="t" r="r" b="b"/>
              <a:pathLst>
                <a:path w="24087" h="448" extrusionOk="0">
                  <a:moveTo>
                    <a:pt x="229" y="0"/>
                  </a:moveTo>
                  <a:cubicBezTo>
                    <a:pt x="103" y="0"/>
                    <a:pt x="1" y="99"/>
                    <a:pt x="1" y="222"/>
                  </a:cubicBezTo>
                  <a:cubicBezTo>
                    <a:pt x="1" y="345"/>
                    <a:pt x="103" y="447"/>
                    <a:pt x="229" y="447"/>
                  </a:cubicBezTo>
                  <a:lnTo>
                    <a:pt x="23858" y="447"/>
                  </a:lnTo>
                  <a:cubicBezTo>
                    <a:pt x="23985" y="447"/>
                    <a:pt x="24087" y="345"/>
                    <a:pt x="24087" y="222"/>
                  </a:cubicBezTo>
                  <a:cubicBezTo>
                    <a:pt x="24087" y="99"/>
                    <a:pt x="23985" y="0"/>
                    <a:pt x="238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5"/>
            <p:cNvSpPr/>
            <p:nvPr/>
          </p:nvSpPr>
          <p:spPr>
            <a:xfrm>
              <a:off x="6087975" y="2036173"/>
              <a:ext cx="303314" cy="296109"/>
            </a:xfrm>
            <a:custGeom>
              <a:avLst/>
              <a:gdLst/>
              <a:ahLst/>
              <a:cxnLst/>
              <a:rect l="l" t="t" r="r" b="b"/>
              <a:pathLst>
                <a:path w="7620" h="7439" extrusionOk="0">
                  <a:moveTo>
                    <a:pt x="4646" y="448"/>
                  </a:moveTo>
                  <a:cubicBezTo>
                    <a:pt x="6032" y="448"/>
                    <a:pt x="7162" y="1551"/>
                    <a:pt x="7162" y="2903"/>
                  </a:cubicBezTo>
                  <a:lnTo>
                    <a:pt x="7162" y="4537"/>
                  </a:lnTo>
                  <a:cubicBezTo>
                    <a:pt x="7162" y="5893"/>
                    <a:pt x="6032" y="6992"/>
                    <a:pt x="4646" y="6992"/>
                  </a:cubicBezTo>
                  <a:lnTo>
                    <a:pt x="2973" y="6992"/>
                  </a:lnTo>
                  <a:cubicBezTo>
                    <a:pt x="1585" y="6992"/>
                    <a:pt x="458" y="5893"/>
                    <a:pt x="458" y="4537"/>
                  </a:cubicBezTo>
                  <a:lnTo>
                    <a:pt x="458" y="2903"/>
                  </a:lnTo>
                  <a:cubicBezTo>
                    <a:pt x="458" y="1551"/>
                    <a:pt x="1585" y="448"/>
                    <a:pt x="2973" y="448"/>
                  </a:cubicBezTo>
                  <a:close/>
                  <a:moveTo>
                    <a:pt x="2973" y="1"/>
                  </a:moveTo>
                  <a:cubicBezTo>
                    <a:pt x="1335" y="1"/>
                    <a:pt x="0" y="1301"/>
                    <a:pt x="0" y="2903"/>
                  </a:cubicBezTo>
                  <a:lnTo>
                    <a:pt x="0" y="4537"/>
                  </a:lnTo>
                  <a:cubicBezTo>
                    <a:pt x="0" y="6139"/>
                    <a:pt x="1335" y="7439"/>
                    <a:pt x="2973" y="7439"/>
                  </a:cubicBezTo>
                  <a:lnTo>
                    <a:pt x="4646" y="7439"/>
                  </a:lnTo>
                  <a:cubicBezTo>
                    <a:pt x="6285" y="7439"/>
                    <a:pt x="7619" y="6139"/>
                    <a:pt x="7619" y="4537"/>
                  </a:cubicBezTo>
                  <a:lnTo>
                    <a:pt x="7619" y="2903"/>
                  </a:lnTo>
                  <a:cubicBezTo>
                    <a:pt x="7619" y="1301"/>
                    <a:pt x="6285" y="1"/>
                    <a:pt x="46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5"/>
            <p:cNvSpPr/>
            <p:nvPr/>
          </p:nvSpPr>
          <p:spPr>
            <a:xfrm>
              <a:off x="5025120" y="2591906"/>
              <a:ext cx="958783" cy="17872"/>
            </a:xfrm>
            <a:custGeom>
              <a:avLst/>
              <a:gdLst/>
              <a:ahLst/>
              <a:cxnLst/>
              <a:rect l="l" t="t" r="r" b="b"/>
              <a:pathLst>
                <a:path w="24087" h="449" extrusionOk="0">
                  <a:moveTo>
                    <a:pt x="229" y="1"/>
                  </a:moveTo>
                  <a:cubicBezTo>
                    <a:pt x="103" y="1"/>
                    <a:pt x="1" y="103"/>
                    <a:pt x="1" y="226"/>
                  </a:cubicBezTo>
                  <a:cubicBezTo>
                    <a:pt x="1" y="349"/>
                    <a:pt x="103" y="448"/>
                    <a:pt x="229" y="448"/>
                  </a:cubicBezTo>
                  <a:lnTo>
                    <a:pt x="23858" y="448"/>
                  </a:lnTo>
                  <a:cubicBezTo>
                    <a:pt x="23985" y="448"/>
                    <a:pt x="24087" y="349"/>
                    <a:pt x="24087" y="226"/>
                  </a:cubicBezTo>
                  <a:cubicBezTo>
                    <a:pt x="24087" y="103"/>
                    <a:pt x="23985" y="1"/>
                    <a:pt x="238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5"/>
            <p:cNvSpPr/>
            <p:nvPr/>
          </p:nvSpPr>
          <p:spPr>
            <a:xfrm>
              <a:off x="6087975" y="2518703"/>
              <a:ext cx="303314" cy="296109"/>
            </a:xfrm>
            <a:custGeom>
              <a:avLst/>
              <a:gdLst/>
              <a:ahLst/>
              <a:cxnLst/>
              <a:rect l="l" t="t" r="r" b="b"/>
              <a:pathLst>
                <a:path w="7620" h="7439" extrusionOk="0">
                  <a:moveTo>
                    <a:pt x="4646" y="444"/>
                  </a:moveTo>
                  <a:cubicBezTo>
                    <a:pt x="6032" y="444"/>
                    <a:pt x="7162" y="1546"/>
                    <a:pt x="7162" y="2902"/>
                  </a:cubicBezTo>
                  <a:lnTo>
                    <a:pt x="7162" y="4537"/>
                  </a:lnTo>
                  <a:cubicBezTo>
                    <a:pt x="7162" y="5889"/>
                    <a:pt x="6032" y="6991"/>
                    <a:pt x="4646" y="6991"/>
                  </a:cubicBezTo>
                  <a:lnTo>
                    <a:pt x="2973" y="6991"/>
                  </a:lnTo>
                  <a:cubicBezTo>
                    <a:pt x="1585" y="6991"/>
                    <a:pt x="458" y="5889"/>
                    <a:pt x="458" y="4537"/>
                  </a:cubicBezTo>
                  <a:lnTo>
                    <a:pt x="458" y="2902"/>
                  </a:lnTo>
                  <a:cubicBezTo>
                    <a:pt x="458" y="1546"/>
                    <a:pt x="1585" y="444"/>
                    <a:pt x="2973" y="444"/>
                  </a:cubicBezTo>
                  <a:close/>
                  <a:moveTo>
                    <a:pt x="2973" y="1"/>
                  </a:moveTo>
                  <a:cubicBezTo>
                    <a:pt x="1335" y="1"/>
                    <a:pt x="0" y="1301"/>
                    <a:pt x="0" y="2902"/>
                  </a:cubicBezTo>
                  <a:lnTo>
                    <a:pt x="0" y="4537"/>
                  </a:lnTo>
                  <a:cubicBezTo>
                    <a:pt x="0" y="6134"/>
                    <a:pt x="1335" y="7439"/>
                    <a:pt x="2973" y="7439"/>
                  </a:cubicBezTo>
                  <a:lnTo>
                    <a:pt x="4646" y="7439"/>
                  </a:lnTo>
                  <a:cubicBezTo>
                    <a:pt x="6285" y="7439"/>
                    <a:pt x="7619" y="6134"/>
                    <a:pt x="7619" y="4537"/>
                  </a:cubicBezTo>
                  <a:lnTo>
                    <a:pt x="7619" y="2902"/>
                  </a:lnTo>
                  <a:cubicBezTo>
                    <a:pt x="7619" y="1301"/>
                    <a:pt x="6285" y="1"/>
                    <a:pt x="46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5"/>
            <p:cNvSpPr/>
            <p:nvPr/>
          </p:nvSpPr>
          <p:spPr>
            <a:xfrm>
              <a:off x="5025120" y="3079437"/>
              <a:ext cx="958783" cy="17833"/>
            </a:xfrm>
            <a:custGeom>
              <a:avLst/>
              <a:gdLst/>
              <a:ahLst/>
              <a:cxnLst/>
              <a:rect l="l" t="t" r="r" b="b"/>
              <a:pathLst>
                <a:path w="24087" h="448" extrusionOk="0">
                  <a:moveTo>
                    <a:pt x="229" y="1"/>
                  </a:moveTo>
                  <a:cubicBezTo>
                    <a:pt x="103" y="1"/>
                    <a:pt x="1" y="100"/>
                    <a:pt x="1" y="223"/>
                  </a:cubicBezTo>
                  <a:cubicBezTo>
                    <a:pt x="1" y="346"/>
                    <a:pt x="103" y="448"/>
                    <a:pt x="229" y="448"/>
                  </a:cubicBezTo>
                  <a:lnTo>
                    <a:pt x="23858" y="448"/>
                  </a:lnTo>
                  <a:cubicBezTo>
                    <a:pt x="23985" y="448"/>
                    <a:pt x="24087" y="346"/>
                    <a:pt x="24087" y="223"/>
                  </a:cubicBezTo>
                  <a:cubicBezTo>
                    <a:pt x="24087" y="100"/>
                    <a:pt x="23985" y="1"/>
                    <a:pt x="238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5"/>
            <p:cNvSpPr/>
            <p:nvPr/>
          </p:nvSpPr>
          <p:spPr>
            <a:xfrm>
              <a:off x="6087975" y="3006074"/>
              <a:ext cx="303314" cy="296109"/>
            </a:xfrm>
            <a:custGeom>
              <a:avLst/>
              <a:gdLst/>
              <a:ahLst/>
              <a:cxnLst/>
              <a:rect l="l" t="t" r="r" b="b"/>
              <a:pathLst>
                <a:path w="7620" h="7439" extrusionOk="0">
                  <a:moveTo>
                    <a:pt x="4646" y="448"/>
                  </a:moveTo>
                  <a:cubicBezTo>
                    <a:pt x="6032" y="448"/>
                    <a:pt x="7162" y="1550"/>
                    <a:pt x="7162" y="2902"/>
                  </a:cubicBezTo>
                  <a:lnTo>
                    <a:pt x="7162" y="4537"/>
                  </a:lnTo>
                  <a:cubicBezTo>
                    <a:pt x="7162" y="5892"/>
                    <a:pt x="6032" y="6991"/>
                    <a:pt x="4646" y="6991"/>
                  </a:cubicBezTo>
                  <a:lnTo>
                    <a:pt x="2973" y="6991"/>
                  </a:lnTo>
                  <a:cubicBezTo>
                    <a:pt x="1585" y="6991"/>
                    <a:pt x="458" y="5892"/>
                    <a:pt x="458" y="4537"/>
                  </a:cubicBezTo>
                  <a:lnTo>
                    <a:pt x="458" y="2902"/>
                  </a:lnTo>
                  <a:cubicBezTo>
                    <a:pt x="458" y="1550"/>
                    <a:pt x="1585" y="448"/>
                    <a:pt x="2973" y="448"/>
                  </a:cubicBezTo>
                  <a:close/>
                  <a:moveTo>
                    <a:pt x="2973" y="0"/>
                  </a:moveTo>
                  <a:cubicBezTo>
                    <a:pt x="1335" y="0"/>
                    <a:pt x="0" y="1301"/>
                    <a:pt x="0" y="2902"/>
                  </a:cubicBezTo>
                  <a:lnTo>
                    <a:pt x="0" y="4537"/>
                  </a:lnTo>
                  <a:cubicBezTo>
                    <a:pt x="0" y="6138"/>
                    <a:pt x="1335" y="7438"/>
                    <a:pt x="2973" y="7438"/>
                  </a:cubicBezTo>
                  <a:lnTo>
                    <a:pt x="4646" y="7438"/>
                  </a:lnTo>
                  <a:cubicBezTo>
                    <a:pt x="6285" y="7438"/>
                    <a:pt x="7619" y="6138"/>
                    <a:pt x="7619" y="4537"/>
                  </a:cubicBezTo>
                  <a:lnTo>
                    <a:pt x="7619" y="2902"/>
                  </a:lnTo>
                  <a:cubicBezTo>
                    <a:pt x="7619" y="1301"/>
                    <a:pt x="6285" y="0"/>
                    <a:pt x="46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5"/>
            <p:cNvSpPr/>
            <p:nvPr/>
          </p:nvSpPr>
          <p:spPr>
            <a:xfrm>
              <a:off x="5021420" y="4094835"/>
              <a:ext cx="958783" cy="17793"/>
            </a:xfrm>
            <a:custGeom>
              <a:avLst/>
              <a:gdLst/>
              <a:ahLst/>
              <a:cxnLst/>
              <a:rect l="l" t="t" r="r" b="b"/>
              <a:pathLst>
                <a:path w="24087" h="447" extrusionOk="0">
                  <a:moveTo>
                    <a:pt x="229" y="0"/>
                  </a:moveTo>
                  <a:cubicBezTo>
                    <a:pt x="103" y="0"/>
                    <a:pt x="1" y="103"/>
                    <a:pt x="1" y="225"/>
                  </a:cubicBezTo>
                  <a:cubicBezTo>
                    <a:pt x="1" y="348"/>
                    <a:pt x="103" y="447"/>
                    <a:pt x="229" y="447"/>
                  </a:cubicBezTo>
                  <a:lnTo>
                    <a:pt x="23858" y="447"/>
                  </a:lnTo>
                  <a:cubicBezTo>
                    <a:pt x="23985" y="447"/>
                    <a:pt x="24087" y="348"/>
                    <a:pt x="24087" y="225"/>
                  </a:cubicBezTo>
                  <a:cubicBezTo>
                    <a:pt x="24087" y="103"/>
                    <a:pt x="23985" y="0"/>
                    <a:pt x="238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5"/>
            <p:cNvSpPr/>
            <p:nvPr/>
          </p:nvSpPr>
          <p:spPr>
            <a:xfrm>
              <a:off x="5025120" y="2218125"/>
              <a:ext cx="958783" cy="17833"/>
            </a:xfrm>
            <a:custGeom>
              <a:avLst/>
              <a:gdLst/>
              <a:ahLst/>
              <a:cxnLst/>
              <a:rect l="l" t="t" r="r" b="b"/>
              <a:pathLst>
                <a:path w="24087" h="448" extrusionOk="0">
                  <a:moveTo>
                    <a:pt x="229" y="0"/>
                  </a:moveTo>
                  <a:cubicBezTo>
                    <a:pt x="103" y="0"/>
                    <a:pt x="1" y="100"/>
                    <a:pt x="1" y="222"/>
                  </a:cubicBezTo>
                  <a:cubicBezTo>
                    <a:pt x="1" y="349"/>
                    <a:pt x="103" y="448"/>
                    <a:pt x="229" y="448"/>
                  </a:cubicBezTo>
                  <a:lnTo>
                    <a:pt x="23858" y="448"/>
                  </a:lnTo>
                  <a:cubicBezTo>
                    <a:pt x="23985" y="448"/>
                    <a:pt x="24087" y="349"/>
                    <a:pt x="24087" y="222"/>
                  </a:cubicBezTo>
                  <a:cubicBezTo>
                    <a:pt x="24087" y="100"/>
                    <a:pt x="23985" y="0"/>
                    <a:pt x="238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5"/>
            <p:cNvSpPr/>
            <p:nvPr/>
          </p:nvSpPr>
          <p:spPr>
            <a:xfrm>
              <a:off x="5025120" y="2700656"/>
              <a:ext cx="958783" cy="17673"/>
            </a:xfrm>
            <a:custGeom>
              <a:avLst/>
              <a:gdLst/>
              <a:ahLst/>
              <a:cxnLst/>
              <a:rect l="l" t="t" r="r" b="b"/>
              <a:pathLst>
                <a:path w="24087" h="444" extrusionOk="0">
                  <a:moveTo>
                    <a:pt x="229" y="0"/>
                  </a:moveTo>
                  <a:cubicBezTo>
                    <a:pt x="103" y="0"/>
                    <a:pt x="1" y="99"/>
                    <a:pt x="1" y="222"/>
                  </a:cubicBezTo>
                  <a:cubicBezTo>
                    <a:pt x="1" y="345"/>
                    <a:pt x="103" y="443"/>
                    <a:pt x="229" y="443"/>
                  </a:cubicBezTo>
                  <a:lnTo>
                    <a:pt x="23858" y="443"/>
                  </a:lnTo>
                  <a:cubicBezTo>
                    <a:pt x="23985" y="443"/>
                    <a:pt x="24087" y="345"/>
                    <a:pt x="24087" y="222"/>
                  </a:cubicBezTo>
                  <a:cubicBezTo>
                    <a:pt x="24087" y="99"/>
                    <a:pt x="23985" y="0"/>
                    <a:pt x="238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5"/>
            <p:cNvSpPr/>
            <p:nvPr/>
          </p:nvSpPr>
          <p:spPr>
            <a:xfrm>
              <a:off x="5025120" y="3187987"/>
              <a:ext cx="958783" cy="17872"/>
            </a:xfrm>
            <a:custGeom>
              <a:avLst/>
              <a:gdLst/>
              <a:ahLst/>
              <a:cxnLst/>
              <a:rect l="l" t="t" r="r" b="b"/>
              <a:pathLst>
                <a:path w="24087" h="449" extrusionOk="0">
                  <a:moveTo>
                    <a:pt x="229" y="1"/>
                  </a:moveTo>
                  <a:cubicBezTo>
                    <a:pt x="103" y="1"/>
                    <a:pt x="1" y="100"/>
                    <a:pt x="1" y="226"/>
                  </a:cubicBezTo>
                  <a:cubicBezTo>
                    <a:pt x="1" y="349"/>
                    <a:pt x="103" y="448"/>
                    <a:pt x="229" y="448"/>
                  </a:cubicBezTo>
                  <a:lnTo>
                    <a:pt x="23858" y="448"/>
                  </a:lnTo>
                  <a:cubicBezTo>
                    <a:pt x="23985" y="448"/>
                    <a:pt x="24087" y="349"/>
                    <a:pt x="24087" y="226"/>
                  </a:cubicBezTo>
                  <a:cubicBezTo>
                    <a:pt x="24087" y="100"/>
                    <a:pt x="23985" y="1"/>
                    <a:pt x="238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5"/>
            <p:cNvSpPr/>
            <p:nvPr/>
          </p:nvSpPr>
          <p:spPr>
            <a:xfrm>
              <a:off x="5021420" y="4203505"/>
              <a:ext cx="958783" cy="17713"/>
            </a:xfrm>
            <a:custGeom>
              <a:avLst/>
              <a:gdLst/>
              <a:ahLst/>
              <a:cxnLst/>
              <a:rect l="l" t="t" r="r" b="b"/>
              <a:pathLst>
                <a:path w="24087" h="445" extrusionOk="0">
                  <a:moveTo>
                    <a:pt x="229" y="1"/>
                  </a:moveTo>
                  <a:cubicBezTo>
                    <a:pt x="103" y="1"/>
                    <a:pt x="1" y="100"/>
                    <a:pt x="1" y="223"/>
                  </a:cubicBezTo>
                  <a:cubicBezTo>
                    <a:pt x="1" y="346"/>
                    <a:pt x="103" y="445"/>
                    <a:pt x="229" y="445"/>
                  </a:cubicBezTo>
                  <a:lnTo>
                    <a:pt x="23858" y="445"/>
                  </a:lnTo>
                  <a:cubicBezTo>
                    <a:pt x="23985" y="445"/>
                    <a:pt x="24087" y="346"/>
                    <a:pt x="24087" y="223"/>
                  </a:cubicBezTo>
                  <a:cubicBezTo>
                    <a:pt x="24087" y="100"/>
                    <a:pt x="23985" y="1"/>
                    <a:pt x="238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5"/>
            <p:cNvSpPr/>
            <p:nvPr/>
          </p:nvSpPr>
          <p:spPr>
            <a:xfrm>
              <a:off x="6084275" y="4021592"/>
              <a:ext cx="303314" cy="296109"/>
            </a:xfrm>
            <a:custGeom>
              <a:avLst/>
              <a:gdLst/>
              <a:ahLst/>
              <a:cxnLst/>
              <a:rect l="l" t="t" r="r" b="b"/>
              <a:pathLst>
                <a:path w="7620" h="7439" extrusionOk="0">
                  <a:moveTo>
                    <a:pt x="4646" y="443"/>
                  </a:moveTo>
                  <a:cubicBezTo>
                    <a:pt x="6032" y="443"/>
                    <a:pt x="7162" y="1546"/>
                    <a:pt x="7162" y="2901"/>
                  </a:cubicBezTo>
                  <a:lnTo>
                    <a:pt x="7162" y="4536"/>
                  </a:lnTo>
                  <a:cubicBezTo>
                    <a:pt x="7162" y="5888"/>
                    <a:pt x="6032" y="6991"/>
                    <a:pt x="4646" y="6991"/>
                  </a:cubicBezTo>
                  <a:lnTo>
                    <a:pt x="2973" y="6991"/>
                  </a:lnTo>
                  <a:cubicBezTo>
                    <a:pt x="1585" y="6991"/>
                    <a:pt x="458" y="5888"/>
                    <a:pt x="458" y="4536"/>
                  </a:cubicBezTo>
                  <a:lnTo>
                    <a:pt x="458" y="2901"/>
                  </a:lnTo>
                  <a:cubicBezTo>
                    <a:pt x="458" y="1546"/>
                    <a:pt x="1585" y="443"/>
                    <a:pt x="2973" y="443"/>
                  </a:cubicBezTo>
                  <a:close/>
                  <a:moveTo>
                    <a:pt x="2973" y="0"/>
                  </a:moveTo>
                  <a:cubicBezTo>
                    <a:pt x="1335" y="0"/>
                    <a:pt x="0" y="1300"/>
                    <a:pt x="0" y="2901"/>
                  </a:cubicBezTo>
                  <a:lnTo>
                    <a:pt x="0" y="4536"/>
                  </a:lnTo>
                  <a:cubicBezTo>
                    <a:pt x="0" y="6134"/>
                    <a:pt x="1335" y="7438"/>
                    <a:pt x="2973" y="7438"/>
                  </a:cubicBezTo>
                  <a:lnTo>
                    <a:pt x="4646" y="7438"/>
                  </a:lnTo>
                  <a:cubicBezTo>
                    <a:pt x="6285" y="7438"/>
                    <a:pt x="7619" y="6134"/>
                    <a:pt x="7619" y="4536"/>
                  </a:cubicBezTo>
                  <a:lnTo>
                    <a:pt x="7619" y="2901"/>
                  </a:lnTo>
                  <a:cubicBezTo>
                    <a:pt x="7619" y="1300"/>
                    <a:pt x="6285" y="0"/>
                    <a:pt x="46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5"/>
            <p:cNvSpPr/>
            <p:nvPr/>
          </p:nvSpPr>
          <p:spPr>
            <a:xfrm>
              <a:off x="6103659" y="2002457"/>
              <a:ext cx="304747" cy="273182"/>
            </a:xfrm>
            <a:custGeom>
              <a:avLst/>
              <a:gdLst/>
              <a:ahLst/>
              <a:cxnLst/>
              <a:rect l="l" t="t" r="r" b="b"/>
              <a:pathLst>
                <a:path w="7656" h="6863" extrusionOk="0">
                  <a:moveTo>
                    <a:pt x="6406" y="1"/>
                  </a:moveTo>
                  <a:cubicBezTo>
                    <a:pt x="5991" y="1"/>
                    <a:pt x="5565" y="203"/>
                    <a:pt x="5372" y="670"/>
                  </a:cubicBezTo>
                  <a:cubicBezTo>
                    <a:pt x="4972" y="1647"/>
                    <a:pt x="4536" y="2616"/>
                    <a:pt x="3945" y="3496"/>
                  </a:cubicBezTo>
                  <a:cubicBezTo>
                    <a:pt x="3713" y="3845"/>
                    <a:pt x="3351" y="4490"/>
                    <a:pt x="2965" y="4664"/>
                  </a:cubicBezTo>
                  <a:cubicBezTo>
                    <a:pt x="2869" y="4709"/>
                    <a:pt x="2910" y="4779"/>
                    <a:pt x="2884" y="4779"/>
                  </a:cubicBezTo>
                  <a:cubicBezTo>
                    <a:pt x="2867" y="4779"/>
                    <a:pt x="2820" y="4748"/>
                    <a:pt x="2682" y="4657"/>
                  </a:cubicBezTo>
                  <a:cubicBezTo>
                    <a:pt x="2456" y="4514"/>
                    <a:pt x="2252" y="4237"/>
                    <a:pt x="2084" y="4036"/>
                  </a:cubicBezTo>
                  <a:cubicBezTo>
                    <a:pt x="1884" y="3796"/>
                    <a:pt x="1648" y="3696"/>
                    <a:pt x="1417" y="3696"/>
                  </a:cubicBezTo>
                  <a:cubicBezTo>
                    <a:pt x="685" y="3696"/>
                    <a:pt x="0" y="4702"/>
                    <a:pt x="630" y="5459"/>
                  </a:cubicBezTo>
                  <a:cubicBezTo>
                    <a:pt x="1095" y="6016"/>
                    <a:pt x="1740" y="6644"/>
                    <a:pt x="2477" y="6818"/>
                  </a:cubicBezTo>
                  <a:cubicBezTo>
                    <a:pt x="2606" y="6848"/>
                    <a:pt x="2731" y="6863"/>
                    <a:pt x="2853" y="6863"/>
                  </a:cubicBezTo>
                  <a:cubicBezTo>
                    <a:pt x="3571" y="6863"/>
                    <a:pt x="4162" y="6367"/>
                    <a:pt x="4652" y="5855"/>
                  </a:cubicBezTo>
                  <a:cubicBezTo>
                    <a:pt x="5925" y="4538"/>
                    <a:pt x="6672" y="2869"/>
                    <a:pt x="7356" y="1206"/>
                  </a:cubicBezTo>
                  <a:cubicBezTo>
                    <a:pt x="7655" y="478"/>
                    <a:pt x="7043" y="1"/>
                    <a:pt x="6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5"/>
            <p:cNvSpPr/>
            <p:nvPr/>
          </p:nvSpPr>
          <p:spPr>
            <a:xfrm>
              <a:off x="5282465" y="1608896"/>
              <a:ext cx="831885" cy="159698"/>
            </a:xfrm>
            <a:custGeom>
              <a:avLst/>
              <a:gdLst/>
              <a:ahLst/>
              <a:cxnLst/>
              <a:rect l="l" t="t" r="r" b="b"/>
              <a:pathLst>
                <a:path w="20899" h="4012" extrusionOk="0">
                  <a:moveTo>
                    <a:pt x="18" y="0"/>
                  </a:moveTo>
                  <a:cubicBezTo>
                    <a:pt x="8" y="103"/>
                    <a:pt x="0" y="208"/>
                    <a:pt x="0" y="314"/>
                  </a:cubicBezTo>
                  <a:lnTo>
                    <a:pt x="0" y="4011"/>
                  </a:lnTo>
                  <a:lnTo>
                    <a:pt x="20899" y="4011"/>
                  </a:lnTo>
                  <a:lnTo>
                    <a:pt x="20899" y="314"/>
                  </a:lnTo>
                  <a:cubicBezTo>
                    <a:pt x="20899" y="208"/>
                    <a:pt x="20892" y="103"/>
                    <a:pt x="208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5"/>
            <p:cNvSpPr/>
            <p:nvPr/>
          </p:nvSpPr>
          <p:spPr>
            <a:xfrm>
              <a:off x="5282465" y="1768557"/>
              <a:ext cx="831885" cy="14967"/>
            </a:xfrm>
            <a:custGeom>
              <a:avLst/>
              <a:gdLst/>
              <a:ahLst/>
              <a:cxnLst/>
              <a:rect l="l" t="t" r="r" b="b"/>
              <a:pathLst>
                <a:path w="20899" h="376" extrusionOk="0">
                  <a:moveTo>
                    <a:pt x="0" y="0"/>
                  </a:moveTo>
                  <a:lnTo>
                    <a:pt x="0" y="317"/>
                  </a:lnTo>
                  <a:lnTo>
                    <a:pt x="0" y="376"/>
                  </a:lnTo>
                  <a:lnTo>
                    <a:pt x="20899" y="376"/>
                  </a:lnTo>
                  <a:lnTo>
                    <a:pt x="20899" y="317"/>
                  </a:lnTo>
                  <a:lnTo>
                    <a:pt x="208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5"/>
            <p:cNvSpPr/>
            <p:nvPr/>
          </p:nvSpPr>
          <p:spPr>
            <a:xfrm>
              <a:off x="5282465" y="1783484"/>
              <a:ext cx="831885" cy="104409"/>
            </a:xfrm>
            <a:custGeom>
              <a:avLst/>
              <a:gdLst/>
              <a:ahLst/>
              <a:cxnLst/>
              <a:rect l="l" t="t" r="r" b="b"/>
              <a:pathLst>
                <a:path w="20899" h="2623" extrusionOk="0">
                  <a:moveTo>
                    <a:pt x="0" y="1"/>
                  </a:moveTo>
                  <a:cubicBezTo>
                    <a:pt x="31" y="1448"/>
                    <a:pt x="1253" y="2622"/>
                    <a:pt x="2742" y="2622"/>
                  </a:cubicBezTo>
                  <a:lnTo>
                    <a:pt x="18154" y="2622"/>
                  </a:lnTo>
                  <a:cubicBezTo>
                    <a:pt x="19642" y="2622"/>
                    <a:pt x="20865" y="1448"/>
                    <a:pt x="208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5"/>
            <p:cNvSpPr/>
            <p:nvPr/>
          </p:nvSpPr>
          <p:spPr>
            <a:xfrm>
              <a:off x="5282465" y="1345102"/>
              <a:ext cx="831885" cy="515992"/>
            </a:xfrm>
            <a:custGeom>
              <a:avLst/>
              <a:gdLst/>
              <a:ahLst/>
              <a:cxnLst/>
              <a:rect l="l" t="t" r="r" b="b"/>
              <a:pathLst>
                <a:path w="20899" h="12963" extrusionOk="0">
                  <a:moveTo>
                    <a:pt x="12098" y="1599"/>
                  </a:moveTo>
                  <a:cubicBezTo>
                    <a:pt x="12505" y="1599"/>
                    <a:pt x="12836" y="1923"/>
                    <a:pt x="12836" y="2319"/>
                  </a:cubicBezTo>
                  <a:cubicBezTo>
                    <a:pt x="12836" y="2715"/>
                    <a:pt x="12505" y="3036"/>
                    <a:pt x="12098" y="3036"/>
                  </a:cubicBezTo>
                  <a:lnTo>
                    <a:pt x="8798" y="3036"/>
                  </a:lnTo>
                  <a:cubicBezTo>
                    <a:pt x="8391" y="3036"/>
                    <a:pt x="8060" y="2715"/>
                    <a:pt x="8060" y="2319"/>
                  </a:cubicBezTo>
                  <a:cubicBezTo>
                    <a:pt x="8060" y="1923"/>
                    <a:pt x="8391" y="1599"/>
                    <a:pt x="8798" y="1599"/>
                  </a:cubicBezTo>
                  <a:close/>
                  <a:moveTo>
                    <a:pt x="7930" y="1"/>
                  </a:moveTo>
                  <a:cubicBezTo>
                    <a:pt x="6422" y="1"/>
                    <a:pt x="5185" y="1206"/>
                    <a:pt x="5185" y="2681"/>
                  </a:cubicBezTo>
                  <a:lnTo>
                    <a:pt x="5185" y="3593"/>
                  </a:lnTo>
                  <a:lnTo>
                    <a:pt x="2742" y="3593"/>
                  </a:lnTo>
                  <a:cubicBezTo>
                    <a:pt x="1233" y="3593"/>
                    <a:pt x="0" y="4797"/>
                    <a:pt x="0" y="6272"/>
                  </a:cubicBezTo>
                  <a:lnTo>
                    <a:pt x="0" y="10286"/>
                  </a:lnTo>
                  <a:cubicBezTo>
                    <a:pt x="0" y="11757"/>
                    <a:pt x="1233" y="12963"/>
                    <a:pt x="2742" y="12963"/>
                  </a:cubicBezTo>
                  <a:lnTo>
                    <a:pt x="18154" y="12963"/>
                  </a:lnTo>
                  <a:cubicBezTo>
                    <a:pt x="19663" y="12963"/>
                    <a:pt x="20899" y="11757"/>
                    <a:pt x="20899" y="10286"/>
                  </a:cubicBezTo>
                  <a:lnTo>
                    <a:pt x="20899" y="6272"/>
                  </a:lnTo>
                  <a:cubicBezTo>
                    <a:pt x="20899" y="4797"/>
                    <a:pt x="19663" y="3593"/>
                    <a:pt x="18154" y="3593"/>
                  </a:cubicBezTo>
                  <a:lnTo>
                    <a:pt x="15710" y="3593"/>
                  </a:lnTo>
                  <a:lnTo>
                    <a:pt x="15710" y="2681"/>
                  </a:lnTo>
                  <a:cubicBezTo>
                    <a:pt x="15710" y="1206"/>
                    <a:pt x="14478" y="1"/>
                    <a:pt x="129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5"/>
            <p:cNvSpPr/>
            <p:nvPr/>
          </p:nvSpPr>
          <p:spPr>
            <a:xfrm>
              <a:off x="5336282" y="1680745"/>
              <a:ext cx="35227" cy="26709"/>
            </a:xfrm>
            <a:custGeom>
              <a:avLst/>
              <a:gdLst/>
              <a:ahLst/>
              <a:cxnLst/>
              <a:rect l="l" t="t" r="r" b="b"/>
              <a:pathLst>
                <a:path w="885" h="671" extrusionOk="0">
                  <a:moveTo>
                    <a:pt x="444" y="1"/>
                  </a:moveTo>
                  <a:cubicBezTo>
                    <a:pt x="3" y="1"/>
                    <a:pt x="0" y="670"/>
                    <a:pt x="444" y="670"/>
                  </a:cubicBezTo>
                  <a:cubicBezTo>
                    <a:pt x="884" y="670"/>
                    <a:pt x="884" y="1"/>
                    <a:pt x="4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5"/>
            <p:cNvSpPr/>
            <p:nvPr/>
          </p:nvSpPr>
          <p:spPr>
            <a:xfrm>
              <a:off x="5338471" y="1726363"/>
              <a:ext cx="126381" cy="98876"/>
            </a:xfrm>
            <a:custGeom>
              <a:avLst/>
              <a:gdLst/>
              <a:ahLst/>
              <a:cxnLst/>
              <a:rect l="l" t="t" r="r" b="b"/>
              <a:pathLst>
                <a:path w="3175" h="2484" extrusionOk="0">
                  <a:moveTo>
                    <a:pt x="457" y="1"/>
                  </a:moveTo>
                  <a:cubicBezTo>
                    <a:pt x="286" y="1"/>
                    <a:pt x="101" y="107"/>
                    <a:pt x="75" y="319"/>
                  </a:cubicBezTo>
                  <a:cubicBezTo>
                    <a:pt x="0" y="927"/>
                    <a:pt x="102" y="1538"/>
                    <a:pt x="608" y="1944"/>
                  </a:cubicBezTo>
                  <a:cubicBezTo>
                    <a:pt x="1195" y="2419"/>
                    <a:pt x="2004" y="2460"/>
                    <a:pt x="2731" y="2483"/>
                  </a:cubicBezTo>
                  <a:cubicBezTo>
                    <a:pt x="2735" y="2484"/>
                    <a:pt x="2740" y="2484"/>
                    <a:pt x="2744" y="2484"/>
                  </a:cubicBezTo>
                  <a:cubicBezTo>
                    <a:pt x="3175" y="2484"/>
                    <a:pt x="3167" y="1828"/>
                    <a:pt x="2731" y="1814"/>
                  </a:cubicBezTo>
                  <a:cubicBezTo>
                    <a:pt x="2195" y="1798"/>
                    <a:pt x="1563" y="1798"/>
                    <a:pt x="1106" y="1477"/>
                  </a:cubicBezTo>
                  <a:cubicBezTo>
                    <a:pt x="710" y="1200"/>
                    <a:pt x="706" y="756"/>
                    <a:pt x="758" y="319"/>
                  </a:cubicBezTo>
                  <a:cubicBezTo>
                    <a:pt x="785" y="106"/>
                    <a:pt x="628" y="1"/>
                    <a:pt x="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5"/>
            <p:cNvSpPr/>
            <p:nvPr/>
          </p:nvSpPr>
          <p:spPr>
            <a:xfrm>
              <a:off x="5021420" y="3604223"/>
              <a:ext cx="958783" cy="17793"/>
            </a:xfrm>
            <a:custGeom>
              <a:avLst/>
              <a:gdLst/>
              <a:ahLst/>
              <a:cxnLst/>
              <a:rect l="l" t="t" r="r" b="b"/>
              <a:pathLst>
                <a:path w="24087" h="447" extrusionOk="0">
                  <a:moveTo>
                    <a:pt x="229" y="0"/>
                  </a:moveTo>
                  <a:cubicBezTo>
                    <a:pt x="103" y="0"/>
                    <a:pt x="1" y="103"/>
                    <a:pt x="1" y="225"/>
                  </a:cubicBezTo>
                  <a:cubicBezTo>
                    <a:pt x="1" y="348"/>
                    <a:pt x="103" y="447"/>
                    <a:pt x="229" y="447"/>
                  </a:cubicBezTo>
                  <a:lnTo>
                    <a:pt x="23858" y="447"/>
                  </a:lnTo>
                  <a:cubicBezTo>
                    <a:pt x="23985" y="447"/>
                    <a:pt x="24087" y="348"/>
                    <a:pt x="24087" y="225"/>
                  </a:cubicBezTo>
                  <a:cubicBezTo>
                    <a:pt x="24087" y="103"/>
                    <a:pt x="23985" y="0"/>
                    <a:pt x="238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a:off x="5021420" y="3712893"/>
              <a:ext cx="958783" cy="17713"/>
            </a:xfrm>
            <a:custGeom>
              <a:avLst/>
              <a:gdLst/>
              <a:ahLst/>
              <a:cxnLst/>
              <a:rect l="l" t="t" r="r" b="b"/>
              <a:pathLst>
                <a:path w="24087" h="445" extrusionOk="0">
                  <a:moveTo>
                    <a:pt x="229" y="1"/>
                  </a:moveTo>
                  <a:cubicBezTo>
                    <a:pt x="103" y="1"/>
                    <a:pt x="1" y="100"/>
                    <a:pt x="1" y="223"/>
                  </a:cubicBezTo>
                  <a:cubicBezTo>
                    <a:pt x="1" y="346"/>
                    <a:pt x="103" y="445"/>
                    <a:pt x="229" y="445"/>
                  </a:cubicBezTo>
                  <a:lnTo>
                    <a:pt x="23858" y="445"/>
                  </a:lnTo>
                  <a:cubicBezTo>
                    <a:pt x="23985" y="445"/>
                    <a:pt x="24087" y="346"/>
                    <a:pt x="24087" y="223"/>
                  </a:cubicBezTo>
                  <a:cubicBezTo>
                    <a:pt x="24087" y="100"/>
                    <a:pt x="23985" y="1"/>
                    <a:pt x="238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5"/>
            <p:cNvSpPr/>
            <p:nvPr/>
          </p:nvSpPr>
          <p:spPr>
            <a:xfrm>
              <a:off x="6084275" y="3530980"/>
              <a:ext cx="303314" cy="296109"/>
            </a:xfrm>
            <a:custGeom>
              <a:avLst/>
              <a:gdLst/>
              <a:ahLst/>
              <a:cxnLst/>
              <a:rect l="l" t="t" r="r" b="b"/>
              <a:pathLst>
                <a:path w="7620" h="7439" extrusionOk="0">
                  <a:moveTo>
                    <a:pt x="4646" y="443"/>
                  </a:moveTo>
                  <a:cubicBezTo>
                    <a:pt x="6032" y="443"/>
                    <a:pt x="7162" y="1546"/>
                    <a:pt x="7162" y="2901"/>
                  </a:cubicBezTo>
                  <a:lnTo>
                    <a:pt x="7162" y="4536"/>
                  </a:lnTo>
                  <a:cubicBezTo>
                    <a:pt x="7162" y="5888"/>
                    <a:pt x="6032" y="6991"/>
                    <a:pt x="4646" y="6991"/>
                  </a:cubicBezTo>
                  <a:lnTo>
                    <a:pt x="2973" y="6991"/>
                  </a:lnTo>
                  <a:cubicBezTo>
                    <a:pt x="1585" y="6991"/>
                    <a:pt x="458" y="5888"/>
                    <a:pt x="458" y="4536"/>
                  </a:cubicBezTo>
                  <a:lnTo>
                    <a:pt x="458" y="2901"/>
                  </a:lnTo>
                  <a:cubicBezTo>
                    <a:pt x="458" y="1546"/>
                    <a:pt x="1585" y="443"/>
                    <a:pt x="2973" y="443"/>
                  </a:cubicBezTo>
                  <a:close/>
                  <a:moveTo>
                    <a:pt x="2973" y="0"/>
                  </a:moveTo>
                  <a:cubicBezTo>
                    <a:pt x="1335" y="0"/>
                    <a:pt x="0" y="1300"/>
                    <a:pt x="0" y="2901"/>
                  </a:cubicBezTo>
                  <a:lnTo>
                    <a:pt x="0" y="4536"/>
                  </a:lnTo>
                  <a:cubicBezTo>
                    <a:pt x="0" y="6134"/>
                    <a:pt x="1335" y="7438"/>
                    <a:pt x="2973" y="7438"/>
                  </a:cubicBezTo>
                  <a:lnTo>
                    <a:pt x="4646" y="7438"/>
                  </a:lnTo>
                  <a:cubicBezTo>
                    <a:pt x="6285" y="7438"/>
                    <a:pt x="7619" y="6134"/>
                    <a:pt x="7619" y="4536"/>
                  </a:cubicBezTo>
                  <a:lnTo>
                    <a:pt x="7619" y="2901"/>
                  </a:lnTo>
                  <a:cubicBezTo>
                    <a:pt x="7619" y="1300"/>
                    <a:pt x="6285" y="0"/>
                    <a:pt x="46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25"/>
          <p:cNvGrpSpPr/>
          <p:nvPr/>
        </p:nvGrpSpPr>
        <p:grpSpPr>
          <a:xfrm>
            <a:off x="4538210" y="3675500"/>
            <a:ext cx="990781" cy="1129042"/>
            <a:chOff x="2670950" y="1672175"/>
            <a:chExt cx="143500" cy="163525"/>
          </a:xfrm>
        </p:grpSpPr>
        <p:sp>
          <p:nvSpPr>
            <p:cNvPr id="419" name="Google Shape;419;p25"/>
            <p:cNvSpPr/>
            <p:nvPr/>
          </p:nvSpPr>
          <p:spPr>
            <a:xfrm>
              <a:off x="2678200" y="1681125"/>
              <a:ext cx="29550" cy="60025"/>
            </a:xfrm>
            <a:custGeom>
              <a:avLst/>
              <a:gdLst/>
              <a:ahLst/>
              <a:cxnLst/>
              <a:rect l="l" t="t" r="r" b="b"/>
              <a:pathLst>
                <a:path w="1182" h="2401" extrusionOk="0">
                  <a:moveTo>
                    <a:pt x="604" y="1762"/>
                  </a:moveTo>
                  <a:cubicBezTo>
                    <a:pt x="604" y="1762"/>
                    <a:pt x="605" y="1766"/>
                    <a:pt x="608" y="1770"/>
                  </a:cubicBezTo>
                  <a:lnTo>
                    <a:pt x="608" y="1770"/>
                  </a:lnTo>
                  <a:cubicBezTo>
                    <a:pt x="604" y="1769"/>
                    <a:pt x="604" y="1765"/>
                    <a:pt x="604" y="1765"/>
                  </a:cubicBezTo>
                  <a:lnTo>
                    <a:pt x="604" y="1762"/>
                  </a:lnTo>
                  <a:close/>
                  <a:moveTo>
                    <a:pt x="440" y="1"/>
                  </a:moveTo>
                  <a:cubicBezTo>
                    <a:pt x="437" y="103"/>
                    <a:pt x="433" y="209"/>
                    <a:pt x="430" y="311"/>
                  </a:cubicBezTo>
                  <a:cubicBezTo>
                    <a:pt x="430" y="414"/>
                    <a:pt x="430" y="516"/>
                    <a:pt x="437" y="618"/>
                  </a:cubicBezTo>
                  <a:cubicBezTo>
                    <a:pt x="444" y="752"/>
                    <a:pt x="454" y="885"/>
                    <a:pt x="471" y="1015"/>
                  </a:cubicBezTo>
                  <a:cubicBezTo>
                    <a:pt x="317" y="905"/>
                    <a:pt x="161" y="796"/>
                    <a:pt x="0" y="697"/>
                  </a:cubicBezTo>
                  <a:lnTo>
                    <a:pt x="0" y="697"/>
                  </a:lnTo>
                  <a:cubicBezTo>
                    <a:pt x="153" y="840"/>
                    <a:pt x="317" y="974"/>
                    <a:pt x="481" y="1103"/>
                  </a:cubicBezTo>
                  <a:cubicBezTo>
                    <a:pt x="488" y="1144"/>
                    <a:pt x="495" y="1189"/>
                    <a:pt x="501" y="1233"/>
                  </a:cubicBezTo>
                  <a:cubicBezTo>
                    <a:pt x="529" y="1387"/>
                    <a:pt x="560" y="1540"/>
                    <a:pt x="604" y="1691"/>
                  </a:cubicBezTo>
                  <a:cubicBezTo>
                    <a:pt x="588" y="1684"/>
                    <a:pt x="574" y="1677"/>
                    <a:pt x="560" y="1670"/>
                  </a:cubicBezTo>
                  <a:cubicBezTo>
                    <a:pt x="509" y="1647"/>
                    <a:pt x="461" y="1626"/>
                    <a:pt x="413" y="1606"/>
                  </a:cubicBezTo>
                  <a:cubicBezTo>
                    <a:pt x="314" y="1565"/>
                    <a:pt x="215" y="1530"/>
                    <a:pt x="112" y="1499"/>
                  </a:cubicBezTo>
                  <a:lnTo>
                    <a:pt x="112" y="1499"/>
                  </a:lnTo>
                  <a:cubicBezTo>
                    <a:pt x="202" y="1554"/>
                    <a:pt x="297" y="1606"/>
                    <a:pt x="389" y="1653"/>
                  </a:cubicBezTo>
                  <a:lnTo>
                    <a:pt x="529" y="1724"/>
                  </a:lnTo>
                  <a:cubicBezTo>
                    <a:pt x="553" y="1738"/>
                    <a:pt x="577" y="1752"/>
                    <a:pt x="597" y="1762"/>
                  </a:cubicBezTo>
                  <a:cubicBezTo>
                    <a:pt x="600" y="1765"/>
                    <a:pt x="606" y="1770"/>
                    <a:pt x="607" y="1770"/>
                  </a:cubicBezTo>
                  <a:cubicBezTo>
                    <a:pt x="608" y="1770"/>
                    <a:pt x="608" y="1770"/>
                    <a:pt x="608" y="1770"/>
                  </a:cubicBezTo>
                  <a:lnTo>
                    <a:pt x="608" y="1770"/>
                  </a:lnTo>
                  <a:cubicBezTo>
                    <a:pt x="610" y="1772"/>
                    <a:pt x="612" y="1775"/>
                    <a:pt x="615" y="1776"/>
                  </a:cubicBezTo>
                  <a:cubicBezTo>
                    <a:pt x="621" y="1783"/>
                    <a:pt x="624" y="1783"/>
                    <a:pt x="632" y="1786"/>
                  </a:cubicBezTo>
                  <a:cubicBezTo>
                    <a:pt x="635" y="1800"/>
                    <a:pt x="642" y="1817"/>
                    <a:pt x="645" y="1834"/>
                  </a:cubicBezTo>
                  <a:cubicBezTo>
                    <a:pt x="683" y="1946"/>
                    <a:pt x="724" y="2056"/>
                    <a:pt x="768" y="2162"/>
                  </a:cubicBezTo>
                  <a:cubicBezTo>
                    <a:pt x="700" y="2148"/>
                    <a:pt x="632" y="2134"/>
                    <a:pt x="560" y="2124"/>
                  </a:cubicBezTo>
                  <a:cubicBezTo>
                    <a:pt x="478" y="2110"/>
                    <a:pt x="393" y="2101"/>
                    <a:pt x="311" y="2097"/>
                  </a:cubicBezTo>
                  <a:lnTo>
                    <a:pt x="311" y="2097"/>
                  </a:lnTo>
                  <a:cubicBezTo>
                    <a:pt x="389" y="2128"/>
                    <a:pt x="468" y="2155"/>
                    <a:pt x="550" y="2175"/>
                  </a:cubicBezTo>
                  <a:cubicBezTo>
                    <a:pt x="628" y="2200"/>
                    <a:pt x="710" y="2220"/>
                    <a:pt x="792" y="2237"/>
                  </a:cubicBezTo>
                  <a:lnTo>
                    <a:pt x="802" y="2237"/>
                  </a:lnTo>
                  <a:cubicBezTo>
                    <a:pt x="829" y="2295"/>
                    <a:pt x="860" y="2350"/>
                    <a:pt x="891" y="2400"/>
                  </a:cubicBezTo>
                  <a:cubicBezTo>
                    <a:pt x="867" y="2346"/>
                    <a:pt x="843" y="2288"/>
                    <a:pt x="823" y="2230"/>
                  </a:cubicBezTo>
                  <a:lnTo>
                    <a:pt x="829" y="2220"/>
                  </a:lnTo>
                  <a:cubicBezTo>
                    <a:pt x="864" y="2151"/>
                    <a:pt x="898" y="2083"/>
                    <a:pt x="925" y="2015"/>
                  </a:cubicBezTo>
                  <a:cubicBezTo>
                    <a:pt x="942" y="1984"/>
                    <a:pt x="956" y="1946"/>
                    <a:pt x="973" y="1913"/>
                  </a:cubicBezTo>
                  <a:cubicBezTo>
                    <a:pt x="986" y="1878"/>
                    <a:pt x="1000" y="1844"/>
                    <a:pt x="1018" y="1810"/>
                  </a:cubicBezTo>
                  <a:lnTo>
                    <a:pt x="1018" y="1810"/>
                  </a:lnTo>
                  <a:cubicBezTo>
                    <a:pt x="986" y="1838"/>
                    <a:pt x="966" y="1868"/>
                    <a:pt x="942" y="1899"/>
                  </a:cubicBezTo>
                  <a:lnTo>
                    <a:pt x="881" y="1991"/>
                  </a:lnTo>
                  <a:cubicBezTo>
                    <a:pt x="850" y="2042"/>
                    <a:pt x="823" y="2093"/>
                    <a:pt x="792" y="2145"/>
                  </a:cubicBezTo>
                  <a:cubicBezTo>
                    <a:pt x="788" y="2134"/>
                    <a:pt x="785" y="2124"/>
                    <a:pt x="782" y="2114"/>
                  </a:cubicBezTo>
                  <a:cubicBezTo>
                    <a:pt x="751" y="2019"/>
                    <a:pt x="720" y="1919"/>
                    <a:pt x="696" y="1820"/>
                  </a:cubicBezTo>
                  <a:cubicBezTo>
                    <a:pt x="690" y="1800"/>
                    <a:pt x="686" y="1779"/>
                    <a:pt x="683" y="1756"/>
                  </a:cubicBezTo>
                  <a:cubicBezTo>
                    <a:pt x="686" y="1749"/>
                    <a:pt x="693" y="1745"/>
                    <a:pt x="696" y="1738"/>
                  </a:cubicBezTo>
                  <a:cubicBezTo>
                    <a:pt x="764" y="1653"/>
                    <a:pt x="823" y="1568"/>
                    <a:pt x="881" y="1479"/>
                  </a:cubicBezTo>
                  <a:cubicBezTo>
                    <a:pt x="939" y="1390"/>
                    <a:pt x="990" y="1298"/>
                    <a:pt x="1038" y="1206"/>
                  </a:cubicBezTo>
                  <a:lnTo>
                    <a:pt x="1038" y="1206"/>
                  </a:lnTo>
                  <a:cubicBezTo>
                    <a:pt x="969" y="1285"/>
                    <a:pt x="901" y="1363"/>
                    <a:pt x="837" y="1448"/>
                  </a:cubicBezTo>
                  <a:lnTo>
                    <a:pt x="662" y="1674"/>
                  </a:lnTo>
                  <a:cubicBezTo>
                    <a:pt x="628" y="1524"/>
                    <a:pt x="594" y="1373"/>
                    <a:pt x="570" y="1223"/>
                  </a:cubicBezTo>
                  <a:cubicBezTo>
                    <a:pt x="563" y="1179"/>
                    <a:pt x="556" y="1138"/>
                    <a:pt x="550" y="1094"/>
                  </a:cubicBezTo>
                  <a:cubicBezTo>
                    <a:pt x="659" y="974"/>
                    <a:pt x="764" y="854"/>
                    <a:pt x="870" y="732"/>
                  </a:cubicBezTo>
                  <a:cubicBezTo>
                    <a:pt x="977" y="602"/>
                    <a:pt x="1082" y="472"/>
                    <a:pt x="1181" y="336"/>
                  </a:cubicBezTo>
                  <a:lnTo>
                    <a:pt x="1181" y="336"/>
                  </a:lnTo>
                  <a:cubicBezTo>
                    <a:pt x="1059" y="451"/>
                    <a:pt x="939" y="571"/>
                    <a:pt x="826" y="691"/>
                  </a:cubicBezTo>
                  <a:cubicBezTo>
                    <a:pt x="727" y="796"/>
                    <a:pt x="632" y="902"/>
                    <a:pt x="536" y="1008"/>
                  </a:cubicBezTo>
                  <a:cubicBezTo>
                    <a:pt x="533" y="981"/>
                    <a:pt x="529" y="950"/>
                    <a:pt x="526" y="919"/>
                  </a:cubicBezTo>
                  <a:cubicBezTo>
                    <a:pt x="509" y="817"/>
                    <a:pt x="501" y="718"/>
                    <a:pt x="488" y="615"/>
                  </a:cubicBezTo>
                  <a:cubicBezTo>
                    <a:pt x="468" y="410"/>
                    <a:pt x="457" y="209"/>
                    <a:pt x="440" y="1"/>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5"/>
            <p:cNvSpPr/>
            <p:nvPr/>
          </p:nvSpPr>
          <p:spPr>
            <a:xfrm>
              <a:off x="2683750" y="1672175"/>
              <a:ext cx="13250" cy="11575"/>
            </a:xfrm>
            <a:custGeom>
              <a:avLst/>
              <a:gdLst/>
              <a:ahLst/>
              <a:cxnLst/>
              <a:rect l="l" t="t" r="r" b="b"/>
              <a:pathLst>
                <a:path w="530" h="463" extrusionOk="0">
                  <a:moveTo>
                    <a:pt x="268" y="1"/>
                  </a:moveTo>
                  <a:cubicBezTo>
                    <a:pt x="239" y="1"/>
                    <a:pt x="210" y="6"/>
                    <a:pt x="181" y="18"/>
                  </a:cubicBezTo>
                  <a:cubicBezTo>
                    <a:pt x="58" y="62"/>
                    <a:pt x="0" y="195"/>
                    <a:pt x="44" y="314"/>
                  </a:cubicBezTo>
                  <a:cubicBezTo>
                    <a:pt x="81" y="407"/>
                    <a:pt x="171" y="463"/>
                    <a:pt x="266" y="463"/>
                  </a:cubicBezTo>
                  <a:cubicBezTo>
                    <a:pt x="293" y="463"/>
                    <a:pt x="321" y="458"/>
                    <a:pt x="348" y="448"/>
                  </a:cubicBezTo>
                  <a:cubicBezTo>
                    <a:pt x="468" y="400"/>
                    <a:pt x="529" y="267"/>
                    <a:pt x="481" y="147"/>
                  </a:cubicBezTo>
                  <a:cubicBezTo>
                    <a:pt x="445" y="56"/>
                    <a:pt x="359"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5"/>
            <p:cNvSpPr/>
            <p:nvPr/>
          </p:nvSpPr>
          <p:spPr>
            <a:xfrm>
              <a:off x="2699850" y="1685175"/>
              <a:ext cx="13275" cy="11575"/>
            </a:xfrm>
            <a:custGeom>
              <a:avLst/>
              <a:gdLst/>
              <a:ahLst/>
              <a:cxnLst/>
              <a:rect l="l" t="t" r="r" b="b"/>
              <a:pathLst>
                <a:path w="531" h="463" extrusionOk="0">
                  <a:moveTo>
                    <a:pt x="266" y="0"/>
                  </a:moveTo>
                  <a:cubicBezTo>
                    <a:pt x="238" y="0"/>
                    <a:pt x="210" y="6"/>
                    <a:pt x="182" y="17"/>
                  </a:cubicBezTo>
                  <a:cubicBezTo>
                    <a:pt x="62" y="61"/>
                    <a:pt x="1" y="198"/>
                    <a:pt x="49" y="313"/>
                  </a:cubicBezTo>
                  <a:cubicBezTo>
                    <a:pt x="83" y="405"/>
                    <a:pt x="172" y="463"/>
                    <a:pt x="265" y="463"/>
                  </a:cubicBezTo>
                  <a:cubicBezTo>
                    <a:pt x="293" y="463"/>
                    <a:pt x="322" y="458"/>
                    <a:pt x="349" y="447"/>
                  </a:cubicBezTo>
                  <a:cubicBezTo>
                    <a:pt x="472" y="402"/>
                    <a:pt x="530" y="269"/>
                    <a:pt x="483" y="149"/>
                  </a:cubicBezTo>
                  <a:cubicBezTo>
                    <a:pt x="449" y="58"/>
                    <a:pt x="360"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5"/>
            <p:cNvSpPr/>
            <p:nvPr/>
          </p:nvSpPr>
          <p:spPr>
            <a:xfrm>
              <a:off x="2699350" y="1703950"/>
              <a:ext cx="12150" cy="10625"/>
            </a:xfrm>
            <a:custGeom>
              <a:avLst/>
              <a:gdLst/>
              <a:ahLst/>
              <a:cxnLst/>
              <a:rect l="l" t="t" r="r" b="b"/>
              <a:pathLst>
                <a:path w="486" h="425" extrusionOk="0">
                  <a:moveTo>
                    <a:pt x="244" y="1"/>
                  </a:moveTo>
                  <a:cubicBezTo>
                    <a:pt x="218" y="1"/>
                    <a:pt x="190" y="6"/>
                    <a:pt x="164" y="17"/>
                  </a:cubicBezTo>
                  <a:cubicBezTo>
                    <a:pt x="55" y="58"/>
                    <a:pt x="0" y="181"/>
                    <a:pt x="41" y="290"/>
                  </a:cubicBezTo>
                  <a:cubicBezTo>
                    <a:pt x="75" y="373"/>
                    <a:pt x="155" y="425"/>
                    <a:pt x="240" y="425"/>
                  </a:cubicBezTo>
                  <a:cubicBezTo>
                    <a:pt x="266" y="425"/>
                    <a:pt x="292" y="420"/>
                    <a:pt x="318" y="409"/>
                  </a:cubicBezTo>
                  <a:cubicBezTo>
                    <a:pt x="427" y="368"/>
                    <a:pt x="485" y="245"/>
                    <a:pt x="441" y="136"/>
                  </a:cubicBezTo>
                  <a:cubicBezTo>
                    <a:pt x="410" y="53"/>
                    <a:pt x="329" y="1"/>
                    <a:pt x="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5"/>
            <p:cNvSpPr/>
            <p:nvPr/>
          </p:nvSpPr>
          <p:spPr>
            <a:xfrm>
              <a:off x="2674950" y="1713325"/>
              <a:ext cx="12125" cy="10600"/>
            </a:xfrm>
            <a:custGeom>
              <a:avLst/>
              <a:gdLst/>
              <a:ahLst/>
              <a:cxnLst/>
              <a:rect l="l" t="t" r="r" b="b"/>
              <a:pathLst>
                <a:path w="485" h="424" extrusionOk="0">
                  <a:moveTo>
                    <a:pt x="240" y="0"/>
                  </a:moveTo>
                  <a:cubicBezTo>
                    <a:pt x="215" y="0"/>
                    <a:pt x="189" y="4"/>
                    <a:pt x="165" y="14"/>
                  </a:cubicBezTo>
                  <a:cubicBezTo>
                    <a:pt x="55" y="55"/>
                    <a:pt x="1" y="178"/>
                    <a:pt x="42" y="287"/>
                  </a:cubicBezTo>
                  <a:cubicBezTo>
                    <a:pt x="76" y="371"/>
                    <a:pt x="158" y="423"/>
                    <a:pt x="243" y="423"/>
                  </a:cubicBezTo>
                  <a:cubicBezTo>
                    <a:pt x="268" y="423"/>
                    <a:pt x="293" y="419"/>
                    <a:pt x="318" y="409"/>
                  </a:cubicBezTo>
                  <a:cubicBezTo>
                    <a:pt x="431" y="365"/>
                    <a:pt x="485" y="242"/>
                    <a:pt x="441" y="137"/>
                  </a:cubicBezTo>
                  <a:cubicBezTo>
                    <a:pt x="409" y="52"/>
                    <a:pt x="326" y="0"/>
                    <a:pt x="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5"/>
            <p:cNvSpPr/>
            <p:nvPr/>
          </p:nvSpPr>
          <p:spPr>
            <a:xfrm>
              <a:off x="2682800" y="1730200"/>
              <a:ext cx="8300" cy="7325"/>
            </a:xfrm>
            <a:custGeom>
              <a:avLst/>
              <a:gdLst/>
              <a:ahLst/>
              <a:cxnLst/>
              <a:rect l="l" t="t" r="r" b="b"/>
              <a:pathLst>
                <a:path w="332" h="293" extrusionOk="0">
                  <a:moveTo>
                    <a:pt x="164" y="1"/>
                  </a:moveTo>
                  <a:cubicBezTo>
                    <a:pt x="149" y="1"/>
                    <a:pt x="134" y="3"/>
                    <a:pt x="120" y="7"/>
                  </a:cubicBezTo>
                  <a:cubicBezTo>
                    <a:pt x="41" y="35"/>
                    <a:pt x="0" y="117"/>
                    <a:pt x="27" y="196"/>
                  </a:cubicBezTo>
                  <a:cubicBezTo>
                    <a:pt x="49" y="255"/>
                    <a:pt x="105" y="293"/>
                    <a:pt x="166" y="293"/>
                  </a:cubicBezTo>
                  <a:cubicBezTo>
                    <a:pt x="182" y="293"/>
                    <a:pt x="199" y="290"/>
                    <a:pt x="215" y="284"/>
                  </a:cubicBezTo>
                  <a:cubicBezTo>
                    <a:pt x="290" y="257"/>
                    <a:pt x="331" y="175"/>
                    <a:pt x="308" y="100"/>
                  </a:cubicBezTo>
                  <a:cubicBezTo>
                    <a:pt x="286" y="39"/>
                    <a:pt x="225"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5"/>
            <p:cNvSpPr/>
            <p:nvPr/>
          </p:nvSpPr>
          <p:spPr>
            <a:xfrm>
              <a:off x="2699700" y="1721675"/>
              <a:ext cx="8300" cy="7325"/>
            </a:xfrm>
            <a:custGeom>
              <a:avLst/>
              <a:gdLst/>
              <a:ahLst/>
              <a:cxnLst/>
              <a:rect l="l" t="t" r="r" b="b"/>
              <a:pathLst>
                <a:path w="332" h="293" extrusionOk="0">
                  <a:moveTo>
                    <a:pt x="164" y="1"/>
                  </a:moveTo>
                  <a:cubicBezTo>
                    <a:pt x="149" y="1"/>
                    <a:pt x="134" y="3"/>
                    <a:pt x="120" y="7"/>
                  </a:cubicBezTo>
                  <a:cubicBezTo>
                    <a:pt x="41" y="34"/>
                    <a:pt x="0" y="116"/>
                    <a:pt x="27" y="195"/>
                  </a:cubicBezTo>
                  <a:cubicBezTo>
                    <a:pt x="46" y="254"/>
                    <a:pt x="103" y="292"/>
                    <a:pt x="165" y="292"/>
                  </a:cubicBezTo>
                  <a:cubicBezTo>
                    <a:pt x="181" y="292"/>
                    <a:pt x="198" y="289"/>
                    <a:pt x="215" y="284"/>
                  </a:cubicBezTo>
                  <a:cubicBezTo>
                    <a:pt x="290" y="260"/>
                    <a:pt x="331" y="175"/>
                    <a:pt x="304" y="99"/>
                  </a:cubicBezTo>
                  <a:cubicBezTo>
                    <a:pt x="285" y="39"/>
                    <a:pt x="225"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5"/>
            <p:cNvSpPr/>
            <p:nvPr/>
          </p:nvSpPr>
          <p:spPr>
            <a:xfrm>
              <a:off x="2670950" y="1691275"/>
              <a:ext cx="13250" cy="11550"/>
            </a:xfrm>
            <a:custGeom>
              <a:avLst/>
              <a:gdLst/>
              <a:ahLst/>
              <a:cxnLst/>
              <a:rect l="l" t="t" r="r" b="b"/>
              <a:pathLst>
                <a:path w="530" h="462" extrusionOk="0">
                  <a:moveTo>
                    <a:pt x="264" y="0"/>
                  </a:moveTo>
                  <a:cubicBezTo>
                    <a:pt x="236" y="0"/>
                    <a:pt x="208" y="5"/>
                    <a:pt x="181" y="15"/>
                  </a:cubicBezTo>
                  <a:cubicBezTo>
                    <a:pt x="62" y="63"/>
                    <a:pt x="0" y="196"/>
                    <a:pt x="48" y="315"/>
                  </a:cubicBezTo>
                  <a:cubicBezTo>
                    <a:pt x="84" y="406"/>
                    <a:pt x="170" y="462"/>
                    <a:pt x="262" y="462"/>
                  </a:cubicBezTo>
                  <a:cubicBezTo>
                    <a:pt x="291" y="462"/>
                    <a:pt x="320" y="456"/>
                    <a:pt x="348" y="445"/>
                  </a:cubicBezTo>
                  <a:cubicBezTo>
                    <a:pt x="471" y="401"/>
                    <a:pt x="529" y="267"/>
                    <a:pt x="484" y="148"/>
                  </a:cubicBezTo>
                  <a:cubicBezTo>
                    <a:pt x="448" y="55"/>
                    <a:pt x="358" y="0"/>
                    <a:pt x="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5"/>
            <p:cNvSpPr/>
            <p:nvPr/>
          </p:nvSpPr>
          <p:spPr>
            <a:xfrm>
              <a:off x="2703350" y="1723000"/>
              <a:ext cx="4050" cy="3500"/>
            </a:xfrm>
            <a:custGeom>
              <a:avLst/>
              <a:gdLst/>
              <a:ahLst/>
              <a:cxnLst/>
              <a:rect l="l" t="t" r="r" b="b"/>
              <a:pathLst>
                <a:path w="162" h="140" extrusionOk="0">
                  <a:moveTo>
                    <a:pt x="81" y="1"/>
                  </a:moveTo>
                  <a:cubicBezTo>
                    <a:pt x="73" y="1"/>
                    <a:pt x="65" y="2"/>
                    <a:pt x="56" y="5"/>
                  </a:cubicBezTo>
                  <a:cubicBezTo>
                    <a:pt x="21" y="19"/>
                    <a:pt x="1" y="60"/>
                    <a:pt x="15" y="95"/>
                  </a:cubicBezTo>
                  <a:cubicBezTo>
                    <a:pt x="25" y="123"/>
                    <a:pt x="52" y="140"/>
                    <a:pt x="81" y="140"/>
                  </a:cubicBezTo>
                  <a:cubicBezTo>
                    <a:pt x="90" y="140"/>
                    <a:pt x="98" y="138"/>
                    <a:pt x="107" y="135"/>
                  </a:cubicBezTo>
                  <a:cubicBezTo>
                    <a:pt x="141" y="122"/>
                    <a:pt x="162" y="81"/>
                    <a:pt x="144" y="46"/>
                  </a:cubicBezTo>
                  <a:cubicBezTo>
                    <a:pt x="134" y="17"/>
                    <a:pt x="109" y="1"/>
                    <a:pt x="81" y="1"/>
                  </a:cubicBezTo>
                  <a:close/>
                </a:path>
              </a:pathLst>
            </a:custGeom>
            <a:solidFill>
              <a:srgbClr val="FE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5"/>
            <p:cNvSpPr/>
            <p:nvPr/>
          </p:nvSpPr>
          <p:spPr>
            <a:xfrm>
              <a:off x="2684075" y="1731150"/>
              <a:ext cx="2850" cy="2475"/>
            </a:xfrm>
            <a:custGeom>
              <a:avLst/>
              <a:gdLst/>
              <a:ahLst/>
              <a:cxnLst/>
              <a:rect l="l" t="t" r="r" b="b"/>
              <a:pathLst>
                <a:path w="114" h="99" extrusionOk="0">
                  <a:moveTo>
                    <a:pt x="57" y="0"/>
                  </a:moveTo>
                  <a:cubicBezTo>
                    <a:pt x="51" y="0"/>
                    <a:pt x="44" y="1"/>
                    <a:pt x="38" y="4"/>
                  </a:cubicBezTo>
                  <a:cubicBezTo>
                    <a:pt x="14" y="14"/>
                    <a:pt x="0" y="41"/>
                    <a:pt x="11" y="65"/>
                  </a:cubicBezTo>
                  <a:cubicBezTo>
                    <a:pt x="19" y="87"/>
                    <a:pt x="39" y="98"/>
                    <a:pt x="60" y="98"/>
                  </a:cubicBezTo>
                  <a:cubicBezTo>
                    <a:pt x="65" y="98"/>
                    <a:pt x="70" y="97"/>
                    <a:pt x="76" y="96"/>
                  </a:cubicBezTo>
                  <a:cubicBezTo>
                    <a:pt x="99" y="86"/>
                    <a:pt x="113" y="55"/>
                    <a:pt x="103" y="31"/>
                  </a:cubicBezTo>
                  <a:cubicBezTo>
                    <a:pt x="95" y="12"/>
                    <a:pt x="77" y="0"/>
                    <a:pt x="57" y="0"/>
                  </a:cubicBezTo>
                  <a:close/>
                </a:path>
              </a:pathLst>
            </a:custGeom>
            <a:solidFill>
              <a:srgbClr val="FE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5"/>
            <p:cNvSpPr/>
            <p:nvPr/>
          </p:nvSpPr>
          <p:spPr>
            <a:xfrm>
              <a:off x="2676575" y="1714825"/>
              <a:ext cx="4550" cy="4025"/>
            </a:xfrm>
            <a:custGeom>
              <a:avLst/>
              <a:gdLst/>
              <a:ahLst/>
              <a:cxnLst/>
              <a:rect l="l" t="t" r="r" b="b"/>
              <a:pathLst>
                <a:path w="182" h="161" extrusionOk="0">
                  <a:moveTo>
                    <a:pt x="87" y="1"/>
                  </a:moveTo>
                  <a:cubicBezTo>
                    <a:pt x="79" y="1"/>
                    <a:pt x="70" y="2"/>
                    <a:pt x="62" y="5"/>
                  </a:cubicBezTo>
                  <a:cubicBezTo>
                    <a:pt x="21" y="22"/>
                    <a:pt x="0" y="66"/>
                    <a:pt x="13" y="110"/>
                  </a:cubicBezTo>
                  <a:cubicBezTo>
                    <a:pt x="27" y="142"/>
                    <a:pt x="58" y="161"/>
                    <a:pt x="90" y="161"/>
                  </a:cubicBezTo>
                  <a:cubicBezTo>
                    <a:pt x="100" y="161"/>
                    <a:pt x="110" y="159"/>
                    <a:pt x="120" y="155"/>
                  </a:cubicBezTo>
                  <a:cubicBezTo>
                    <a:pt x="161" y="138"/>
                    <a:pt x="181" y="94"/>
                    <a:pt x="168" y="53"/>
                  </a:cubicBezTo>
                  <a:cubicBezTo>
                    <a:pt x="154" y="20"/>
                    <a:pt x="121" y="1"/>
                    <a:pt x="87" y="1"/>
                  </a:cubicBezTo>
                  <a:close/>
                </a:path>
              </a:pathLst>
            </a:custGeom>
            <a:solidFill>
              <a:srgbClr val="FE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5"/>
            <p:cNvSpPr/>
            <p:nvPr/>
          </p:nvSpPr>
          <p:spPr>
            <a:xfrm>
              <a:off x="2672725" y="1692550"/>
              <a:ext cx="5400" cy="4700"/>
            </a:xfrm>
            <a:custGeom>
              <a:avLst/>
              <a:gdLst/>
              <a:ahLst/>
              <a:cxnLst/>
              <a:rect l="l" t="t" r="r" b="b"/>
              <a:pathLst>
                <a:path w="216" h="188" extrusionOk="0">
                  <a:moveTo>
                    <a:pt x="111" y="1"/>
                  </a:moveTo>
                  <a:cubicBezTo>
                    <a:pt x="99" y="1"/>
                    <a:pt x="87" y="3"/>
                    <a:pt x="76" y="8"/>
                  </a:cubicBezTo>
                  <a:cubicBezTo>
                    <a:pt x="28" y="25"/>
                    <a:pt x="0" y="80"/>
                    <a:pt x="21" y="128"/>
                  </a:cubicBezTo>
                  <a:cubicBezTo>
                    <a:pt x="34" y="165"/>
                    <a:pt x="73" y="188"/>
                    <a:pt x="111" y="188"/>
                  </a:cubicBezTo>
                  <a:cubicBezTo>
                    <a:pt x="122" y="188"/>
                    <a:pt x="133" y="186"/>
                    <a:pt x="144" y="182"/>
                  </a:cubicBezTo>
                  <a:cubicBezTo>
                    <a:pt x="192" y="166"/>
                    <a:pt x="216" y="111"/>
                    <a:pt x="199" y="59"/>
                  </a:cubicBezTo>
                  <a:cubicBezTo>
                    <a:pt x="183" y="23"/>
                    <a:pt x="148" y="1"/>
                    <a:pt x="111" y="1"/>
                  </a:cubicBezTo>
                  <a:close/>
                </a:path>
              </a:pathLst>
            </a:custGeom>
            <a:solidFill>
              <a:srgbClr val="FE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5"/>
            <p:cNvSpPr/>
            <p:nvPr/>
          </p:nvSpPr>
          <p:spPr>
            <a:xfrm>
              <a:off x="2707900" y="1687925"/>
              <a:ext cx="3950" cy="3500"/>
            </a:xfrm>
            <a:custGeom>
              <a:avLst/>
              <a:gdLst/>
              <a:ahLst/>
              <a:cxnLst/>
              <a:rect l="l" t="t" r="r" b="b"/>
              <a:pathLst>
                <a:path w="158" h="140" extrusionOk="0">
                  <a:moveTo>
                    <a:pt x="79" y="1"/>
                  </a:moveTo>
                  <a:cubicBezTo>
                    <a:pt x="71" y="1"/>
                    <a:pt x="63" y="2"/>
                    <a:pt x="55" y="6"/>
                  </a:cubicBezTo>
                  <a:cubicBezTo>
                    <a:pt x="17" y="19"/>
                    <a:pt x="0" y="60"/>
                    <a:pt x="14" y="94"/>
                  </a:cubicBezTo>
                  <a:cubicBezTo>
                    <a:pt x="24" y="123"/>
                    <a:pt x="50" y="140"/>
                    <a:pt x="79" y="140"/>
                  </a:cubicBezTo>
                  <a:cubicBezTo>
                    <a:pt x="88" y="140"/>
                    <a:pt x="97" y="138"/>
                    <a:pt x="106" y="135"/>
                  </a:cubicBezTo>
                  <a:cubicBezTo>
                    <a:pt x="140" y="121"/>
                    <a:pt x="157" y="80"/>
                    <a:pt x="143" y="47"/>
                  </a:cubicBezTo>
                  <a:cubicBezTo>
                    <a:pt x="133" y="18"/>
                    <a:pt x="106" y="1"/>
                    <a:pt x="79" y="1"/>
                  </a:cubicBezTo>
                  <a:close/>
                </a:path>
              </a:pathLst>
            </a:custGeom>
            <a:solidFill>
              <a:srgbClr val="FE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5"/>
            <p:cNvSpPr/>
            <p:nvPr/>
          </p:nvSpPr>
          <p:spPr>
            <a:xfrm>
              <a:off x="2705750" y="1706025"/>
              <a:ext cx="4200" cy="3675"/>
            </a:xfrm>
            <a:custGeom>
              <a:avLst/>
              <a:gdLst/>
              <a:ahLst/>
              <a:cxnLst/>
              <a:rect l="l" t="t" r="r" b="b"/>
              <a:pathLst>
                <a:path w="168" h="147" extrusionOk="0">
                  <a:moveTo>
                    <a:pt x="85" y="0"/>
                  </a:moveTo>
                  <a:cubicBezTo>
                    <a:pt x="76" y="0"/>
                    <a:pt x="67" y="2"/>
                    <a:pt x="59" y="5"/>
                  </a:cubicBezTo>
                  <a:cubicBezTo>
                    <a:pt x="18" y="22"/>
                    <a:pt x="1" y="63"/>
                    <a:pt x="14" y="101"/>
                  </a:cubicBezTo>
                  <a:cubicBezTo>
                    <a:pt x="27" y="130"/>
                    <a:pt x="55" y="146"/>
                    <a:pt x="84" y="146"/>
                  </a:cubicBezTo>
                  <a:cubicBezTo>
                    <a:pt x="92" y="146"/>
                    <a:pt x="101" y="145"/>
                    <a:pt x="110" y="142"/>
                  </a:cubicBezTo>
                  <a:cubicBezTo>
                    <a:pt x="147" y="128"/>
                    <a:pt x="168" y="87"/>
                    <a:pt x="154" y="49"/>
                  </a:cubicBezTo>
                  <a:cubicBezTo>
                    <a:pt x="141" y="18"/>
                    <a:pt x="113" y="0"/>
                    <a:pt x="85" y="0"/>
                  </a:cubicBezTo>
                  <a:close/>
                </a:path>
              </a:pathLst>
            </a:custGeom>
            <a:solidFill>
              <a:srgbClr val="FE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p:nvPr/>
          </p:nvSpPr>
          <p:spPr>
            <a:xfrm>
              <a:off x="2688875" y="1727850"/>
              <a:ext cx="67675" cy="91750"/>
            </a:xfrm>
            <a:custGeom>
              <a:avLst/>
              <a:gdLst/>
              <a:ahLst/>
              <a:cxnLst/>
              <a:rect l="l" t="t" r="r" b="b"/>
              <a:pathLst>
                <a:path w="2707" h="3670" extrusionOk="0">
                  <a:moveTo>
                    <a:pt x="667" y="0"/>
                  </a:moveTo>
                  <a:cubicBezTo>
                    <a:pt x="252" y="0"/>
                    <a:pt x="0" y="413"/>
                    <a:pt x="30" y="1279"/>
                  </a:cubicBezTo>
                  <a:cubicBezTo>
                    <a:pt x="85" y="2747"/>
                    <a:pt x="2089" y="3669"/>
                    <a:pt x="2089" y="3669"/>
                  </a:cubicBezTo>
                  <a:cubicBezTo>
                    <a:pt x="2089" y="3669"/>
                    <a:pt x="2707" y="1505"/>
                    <a:pt x="1720" y="576"/>
                  </a:cubicBezTo>
                  <a:cubicBezTo>
                    <a:pt x="1318" y="197"/>
                    <a:pt x="953" y="0"/>
                    <a:pt x="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5"/>
            <p:cNvSpPr/>
            <p:nvPr/>
          </p:nvSpPr>
          <p:spPr>
            <a:xfrm>
              <a:off x="2694825" y="1730625"/>
              <a:ext cx="42450" cy="81175"/>
            </a:xfrm>
            <a:custGeom>
              <a:avLst/>
              <a:gdLst/>
              <a:ahLst/>
              <a:cxnLst/>
              <a:rect l="l" t="t" r="r" b="b"/>
              <a:pathLst>
                <a:path w="1698" h="3247" extrusionOk="0">
                  <a:moveTo>
                    <a:pt x="1246" y="2257"/>
                  </a:moveTo>
                  <a:lnTo>
                    <a:pt x="1246" y="2260"/>
                  </a:lnTo>
                  <a:cubicBezTo>
                    <a:pt x="1246" y="2260"/>
                    <a:pt x="1245" y="2258"/>
                    <a:pt x="1244" y="2257"/>
                  </a:cubicBezTo>
                  <a:close/>
                  <a:moveTo>
                    <a:pt x="383" y="1"/>
                  </a:moveTo>
                  <a:cubicBezTo>
                    <a:pt x="444" y="134"/>
                    <a:pt x="489" y="270"/>
                    <a:pt x="540" y="407"/>
                  </a:cubicBezTo>
                  <a:lnTo>
                    <a:pt x="693" y="817"/>
                  </a:lnTo>
                  <a:lnTo>
                    <a:pt x="789" y="1073"/>
                  </a:lnTo>
                  <a:cubicBezTo>
                    <a:pt x="673" y="1018"/>
                    <a:pt x="557" y="964"/>
                    <a:pt x="441" y="912"/>
                  </a:cubicBezTo>
                  <a:cubicBezTo>
                    <a:pt x="366" y="878"/>
                    <a:pt x="294" y="847"/>
                    <a:pt x="222" y="817"/>
                  </a:cubicBezTo>
                  <a:cubicBezTo>
                    <a:pt x="148" y="789"/>
                    <a:pt x="76" y="759"/>
                    <a:pt x="0" y="732"/>
                  </a:cubicBezTo>
                  <a:lnTo>
                    <a:pt x="0" y="732"/>
                  </a:lnTo>
                  <a:cubicBezTo>
                    <a:pt x="69" y="773"/>
                    <a:pt x="137" y="810"/>
                    <a:pt x="205" y="850"/>
                  </a:cubicBezTo>
                  <a:cubicBezTo>
                    <a:pt x="274" y="888"/>
                    <a:pt x="342" y="926"/>
                    <a:pt x="414" y="964"/>
                  </a:cubicBezTo>
                  <a:cubicBezTo>
                    <a:pt x="550" y="1035"/>
                    <a:pt x="687" y="1107"/>
                    <a:pt x="827" y="1172"/>
                  </a:cubicBezTo>
                  <a:lnTo>
                    <a:pt x="983" y="1588"/>
                  </a:lnTo>
                  <a:cubicBezTo>
                    <a:pt x="857" y="1540"/>
                    <a:pt x="728" y="1493"/>
                    <a:pt x="598" y="1449"/>
                  </a:cubicBezTo>
                  <a:lnTo>
                    <a:pt x="362" y="1373"/>
                  </a:lnTo>
                  <a:cubicBezTo>
                    <a:pt x="284" y="1349"/>
                    <a:pt x="205" y="1322"/>
                    <a:pt x="123" y="1308"/>
                  </a:cubicBezTo>
                  <a:lnTo>
                    <a:pt x="123" y="1308"/>
                  </a:lnTo>
                  <a:cubicBezTo>
                    <a:pt x="199" y="1339"/>
                    <a:pt x="274" y="1373"/>
                    <a:pt x="349" y="1408"/>
                  </a:cubicBezTo>
                  <a:lnTo>
                    <a:pt x="578" y="1503"/>
                  </a:lnTo>
                  <a:cubicBezTo>
                    <a:pt x="725" y="1564"/>
                    <a:pt x="871" y="1622"/>
                    <a:pt x="1021" y="1680"/>
                  </a:cubicBezTo>
                  <a:cubicBezTo>
                    <a:pt x="1090" y="1851"/>
                    <a:pt x="1158" y="2025"/>
                    <a:pt x="1226" y="2199"/>
                  </a:cubicBezTo>
                  <a:lnTo>
                    <a:pt x="1223" y="2199"/>
                  </a:lnTo>
                  <a:lnTo>
                    <a:pt x="1120" y="2169"/>
                  </a:lnTo>
                  <a:lnTo>
                    <a:pt x="912" y="2104"/>
                  </a:lnTo>
                  <a:cubicBezTo>
                    <a:pt x="772" y="2063"/>
                    <a:pt x="632" y="2022"/>
                    <a:pt x="489" y="1988"/>
                  </a:cubicBezTo>
                  <a:lnTo>
                    <a:pt x="489" y="1988"/>
                  </a:lnTo>
                  <a:cubicBezTo>
                    <a:pt x="622" y="2049"/>
                    <a:pt x="755" y="2107"/>
                    <a:pt x="892" y="2158"/>
                  </a:cubicBezTo>
                  <a:cubicBezTo>
                    <a:pt x="960" y="2186"/>
                    <a:pt x="1029" y="2210"/>
                    <a:pt x="1097" y="2233"/>
                  </a:cubicBezTo>
                  <a:cubicBezTo>
                    <a:pt x="1131" y="2243"/>
                    <a:pt x="1168" y="2257"/>
                    <a:pt x="1202" y="2268"/>
                  </a:cubicBezTo>
                  <a:cubicBezTo>
                    <a:pt x="1219" y="2271"/>
                    <a:pt x="1237" y="2278"/>
                    <a:pt x="1257" y="2281"/>
                  </a:cubicBezTo>
                  <a:lnTo>
                    <a:pt x="1260" y="2281"/>
                  </a:lnTo>
                  <a:cubicBezTo>
                    <a:pt x="1281" y="2336"/>
                    <a:pt x="1301" y="2387"/>
                    <a:pt x="1325" y="2442"/>
                  </a:cubicBezTo>
                  <a:lnTo>
                    <a:pt x="1489" y="2845"/>
                  </a:lnTo>
                  <a:cubicBezTo>
                    <a:pt x="1547" y="2977"/>
                    <a:pt x="1605" y="3114"/>
                    <a:pt x="1663" y="3247"/>
                  </a:cubicBezTo>
                  <a:cubicBezTo>
                    <a:pt x="1618" y="3108"/>
                    <a:pt x="1571" y="2971"/>
                    <a:pt x="1523" y="2831"/>
                  </a:cubicBezTo>
                  <a:lnTo>
                    <a:pt x="1377" y="2421"/>
                  </a:lnTo>
                  <a:cubicBezTo>
                    <a:pt x="1356" y="2366"/>
                    <a:pt x="1336" y="2309"/>
                    <a:pt x="1315" y="2254"/>
                  </a:cubicBezTo>
                  <a:lnTo>
                    <a:pt x="1315" y="2251"/>
                  </a:lnTo>
                  <a:cubicBezTo>
                    <a:pt x="1319" y="2243"/>
                    <a:pt x="1315" y="2237"/>
                    <a:pt x="1315" y="2233"/>
                  </a:cubicBezTo>
                  <a:lnTo>
                    <a:pt x="1315" y="2233"/>
                  </a:lnTo>
                  <a:lnTo>
                    <a:pt x="1319" y="2237"/>
                  </a:lnTo>
                  <a:lnTo>
                    <a:pt x="1319" y="2243"/>
                  </a:lnTo>
                  <a:lnTo>
                    <a:pt x="1328" y="2227"/>
                  </a:lnTo>
                  <a:cubicBezTo>
                    <a:pt x="1387" y="2097"/>
                    <a:pt x="1455" y="1967"/>
                    <a:pt x="1516" y="1838"/>
                  </a:cubicBezTo>
                  <a:cubicBezTo>
                    <a:pt x="1582" y="1707"/>
                    <a:pt x="1639" y="1578"/>
                    <a:pt x="1697" y="1444"/>
                  </a:cubicBezTo>
                  <a:lnTo>
                    <a:pt x="1697" y="1444"/>
                  </a:lnTo>
                  <a:cubicBezTo>
                    <a:pt x="1615" y="1564"/>
                    <a:pt x="1536" y="1687"/>
                    <a:pt x="1465" y="1813"/>
                  </a:cubicBezTo>
                  <a:cubicBezTo>
                    <a:pt x="1400" y="1926"/>
                    <a:pt x="1339" y="2038"/>
                    <a:pt x="1281" y="2155"/>
                  </a:cubicBezTo>
                  <a:cubicBezTo>
                    <a:pt x="1216" y="1988"/>
                    <a:pt x="1151" y="1821"/>
                    <a:pt x="1090" y="1653"/>
                  </a:cubicBezTo>
                  <a:cubicBezTo>
                    <a:pt x="1151" y="1517"/>
                    <a:pt x="1213" y="1380"/>
                    <a:pt x="1270" y="1240"/>
                  </a:cubicBezTo>
                  <a:lnTo>
                    <a:pt x="1363" y="1028"/>
                  </a:lnTo>
                  <a:cubicBezTo>
                    <a:pt x="1393" y="957"/>
                    <a:pt x="1418" y="885"/>
                    <a:pt x="1459" y="817"/>
                  </a:cubicBezTo>
                  <a:lnTo>
                    <a:pt x="1459" y="817"/>
                  </a:lnTo>
                  <a:cubicBezTo>
                    <a:pt x="1428" y="844"/>
                    <a:pt x="1410" y="882"/>
                    <a:pt x="1390" y="912"/>
                  </a:cubicBezTo>
                  <a:lnTo>
                    <a:pt x="1328" y="1011"/>
                  </a:lnTo>
                  <a:cubicBezTo>
                    <a:pt x="1291" y="1080"/>
                    <a:pt x="1257" y="1148"/>
                    <a:pt x="1219" y="1219"/>
                  </a:cubicBezTo>
                  <a:cubicBezTo>
                    <a:pt x="1161" y="1329"/>
                    <a:pt x="1106" y="1444"/>
                    <a:pt x="1052" y="1558"/>
                  </a:cubicBezTo>
                  <a:cubicBezTo>
                    <a:pt x="997" y="1421"/>
                    <a:pt x="943" y="1285"/>
                    <a:pt x="888" y="1148"/>
                  </a:cubicBezTo>
                  <a:cubicBezTo>
                    <a:pt x="922" y="1018"/>
                    <a:pt x="956" y="885"/>
                    <a:pt x="983" y="752"/>
                  </a:cubicBezTo>
                  <a:cubicBezTo>
                    <a:pt x="1015" y="619"/>
                    <a:pt x="1042" y="482"/>
                    <a:pt x="1065" y="346"/>
                  </a:cubicBezTo>
                  <a:lnTo>
                    <a:pt x="1065" y="346"/>
                  </a:lnTo>
                  <a:cubicBezTo>
                    <a:pt x="1018" y="475"/>
                    <a:pt x="974" y="605"/>
                    <a:pt x="933" y="738"/>
                  </a:cubicBezTo>
                  <a:cubicBezTo>
                    <a:pt x="902" y="837"/>
                    <a:pt x="871" y="937"/>
                    <a:pt x="844" y="1039"/>
                  </a:cubicBezTo>
                  <a:cubicBezTo>
                    <a:pt x="810" y="957"/>
                    <a:pt x="779" y="875"/>
                    <a:pt x="745" y="796"/>
                  </a:cubicBezTo>
                  <a:cubicBezTo>
                    <a:pt x="629" y="530"/>
                    <a:pt x="523" y="257"/>
                    <a:pt x="383" y="1"/>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5"/>
            <p:cNvSpPr/>
            <p:nvPr/>
          </p:nvSpPr>
          <p:spPr>
            <a:xfrm>
              <a:off x="2778050" y="1758925"/>
              <a:ext cx="12900" cy="76025"/>
            </a:xfrm>
            <a:custGeom>
              <a:avLst/>
              <a:gdLst/>
              <a:ahLst/>
              <a:cxnLst/>
              <a:rect l="l" t="t" r="r" b="b"/>
              <a:pathLst>
                <a:path w="516" h="3041" extrusionOk="0">
                  <a:moveTo>
                    <a:pt x="509" y="1"/>
                  </a:moveTo>
                  <a:cubicBezTo>
                    <a:pt x="507" y="1"/>
                    <a:pt x="504" y="3"/>
                    <a:pt x="501" y="5"/>
                  </a:cubicBezTo>
                  <a:cubicBezTo>
                    <a:pt x="501" y="5"/>
                    <a:pt x="0" y="992"/>
                    <a:pt x="0" y="2125"/>
                  </a:cubicBezTo>
                  <a:cubicBezTo>
                    <a:pt x="0" y="2422"/>
                    <a:pt x="34" y="2729"/>
                    <a:pt x="123" y="3033"/>
                  </a:cubicBezTo>
                  <a:cubicBezTo>
                    <a:pt x="123" y="3037"/>
                    <a:pt x="126" y="3041"/>
                    <a:pt x="129" y="3041"/>
                  </a:cubicBezTo>
                  <a:cubicBezTo>
                    <a:pt x="133" y="3037"/>
                    <a:pt x="137" y="3033"/>
                    <a:pt x="133" y="3030"/>
                  </a:cubicBezTo>
                  <a:cubicBezTo>
                    <a:pt x="48" y="2729"/>
                    <a:pt x="14" y="2422"/>
                    <a:pt x="14" y="2125"/>
                  </a:cubicBezTo>
                  <a:cubicBezTo>
                    <a:pt x="14" y="1559"/>
                    <a:pt x="137" y="1029"/>
                    <a:pt x="263" y="644"/>
                  </a:cubicBezTo>
                  <a:cubicBezTo>
                    <a:pt x="328" y="449"/>
                    <a:pt x="389" y="292"/>
                    <a:pt x="437" y="183"/>
                  </a:cubicBezTo>
                  <a:cubicBezTo>
                    <a:pt x="460" y="128"/>
                    <a:pt x="478" y="84"/>
                    <a:pt x="492" y="54"/>
                  </a:cubicBezTo>
                  <a:cubicBezTo>
                    <a:pt x="498" y="40"/>
                    <a:pt x="506" y="30"/>
                    <a:pt x="509" y="22"/>
                  </a:cubicBezTo>
                  <a:cubicBezTo>
                    <a:pt x="512" y="16"/>
                    <a:pt x="515" y="9"/>
                    <a:pt x="515" y="9"/>
                  </a:cubicBezTo>
                  <a:cubicBezTo>
                    <a:pt x="515" y="5"/>
                    <a:pt x="515" y="2"/>
                    <a:pt x="512" y="2"/>
                  </a:cubicBezTo>
                  <a:cubicBezTo>
                    <a:pt x="511" y="1"/>
                    <a:pt x="510" y="1"/>
                    <a:pt x="509" y="1"/>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5"/>
            <p:cNvSpPr/>
            <p:nvPr/>
          </p:nvSpPr>
          <p:spPr>
            <a:xfrm>
              <a:off x="2749600" y="1767775"/>
              <a:ext cx="31875" cy="67150"/>
            </a:xfrm>
            <a:custGeom>
              <a:avLst/>
              <a:gdLst/>
              <a:ahLst/>
              <a:cxnLst/>
              <a:rect l="l" t="t" r="r" b="b"/>
              <a:pathLst>
                <a:path w="1275" h="2686" extrusionOk="0">
                  <a:moveTo>
                    <a:pt x="8" y="0"/>
                  </a:moveTo>
                  <a:cubicBezTo>
                    <a:pt x="6" y="0"/>
                    <a:pt x="3" y="1"/>
                    <a:pt x="1" y="4"/>
                  </a:cubicBezTo>
                  <a:lnTo>
                    <a:pt x="1" y="10"/>
                  </a:lnTo>
                  <a:cubicBezTo>
                    <a:pt x="5" y="13"/>
                    <a:pt x="5" y="17"/>
                    <a:pt x="8" y="24"/>
                  </a:cubicBezTo>
                  <a:cubicBezTo>
                    <a:pt x="15" y="44"/>
                    <a:pt x="25" y="95"/>
                    <a:pt x="32" y="167"/>
                  </a:cubicBezTo>
                  <a:cubicBezTo>
                    <a:pt x="66" y="413"/>
                    <a:pt x="124" y="908"/>
                    <a:pt x="295" y="1409"/>
                  </a:cubicBezTo>
                  <a:cubicBezTo>
                    <a:pt x="469" y="1908"/>
                    <a:pt x="759" y="2416"/>
                    <a:pt x="1264" y="2683"/>
                  </a:cubicBezTo>
                  <a:cubicBezTo>
                    <a:pt x="1266" y="2685"/>
                    <a:pt x="1267" y="2686"/>
                    <a:pt x="1269" y="2686"/>
                  </a:cubicBezTo>
                  <a:cubicBezTo>
                    <a:pt x="1270" y="2686"/>
                    <a:pt x="1271" y="2685"/>
                    <a:pt x="1271" y="2683"/>
                  </a:cubicBezTo>
                  <a:cubicBezTo>
                    <a:pt x="1275" y="2679"/>
                    <a:pt x="1271" y="2673"/>
                    <a:pt x="1267" y="2673"/>
                  </a:cubicBezTo>
                  <a:cubicBezTo>
                    <a:pt x="681" y="2359"/>
                    <a:pt x="383" y="1713"/>
                    <a:pt x="226" y="1137"/>
                  </a:cubicBezTo>
                  <a:cubicBezTo>
                    <a:pt x="148" y="847"/>
                    <a:pt x="103" y="577"/>
                    <a:pt x="76" y="372"/>
                  </a:cubicBezTo>
                  <a:cubicBezTo>
                    <a:pt x="59" y="270"/>
                    <a:pt x="49" y="180"/>
                    <a:pt x="42" y="119"/>
                  </a:cubicBezTo>
                  <a:cubicBezTo>
                    <a:pt x="35" y="89"/>
                    <a:pt x="32" y="61"/>
                    <a:pt x="29" y="44"/>
                  </a:cubicBezTo>
                  <a:cubicBezTo>
                    <a:pt x="25" y="34"/>
                    <a:pt x="21" y="24"/>
                    <a:pt x="21" y="17"/>
                  </a:cubicBezTo>
                  <a:cubicBezTo>
                    <a:pt x="18" y="10"/>
                    <a:pt x="15" y="7"/>
                    <a:pt x="12" y="4"/>
                  </a:cubicBezTo>
                  <a:cubicBezTo>
                    <a:pt x="12" y="1"/>
                    <a:pt x="10" y="0"/>
                    <a:pt x="8" y="0"/>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2723775" y="1814525"/>
              <a:ext cx="57700" cy="21175"/>
            </a:xfrm>
            <a:custGeom>
              <a:avLst/>
              <a:gdLst/>
              <a:ahLst/>
              <a:cxnLst/>
              <a:rect l="l" t="t" r="r" b="b"/>
              <a:pathLst>
                <a:path w="2308" h="847" extrusionOk="0">
                  <a:moveTo>
                    <a:pt x="255" y="0"/>
                  </a:moveTo>
                  <a:cubicBezTo>
                    <a:pt x="79" y="0"/>
                    <a:pt x="0" y="46"/>
                    <a:pt x="92" y="147"/>
                  </a:cubicBezTo>
                  <a:cubicBezTo>
                    <a:pt x="424" y="509"/>
                    <a:pt x="2287" y="837"/>
                    <a:pt x="2300" y="847"/>
                  </a:cubicBezTo>
                  <a:lnTo>
                    <a:pt x="2308" y="799"/>
                  </a:lnTo>
                  <a:cubicBezTo>
                    <a:pt x="1841" y="317"/>
                    <a:pt x="716" y="0"/>
                    <a:pt x="255" y="0"/>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2726825" y="1816825"/>
              <a:ext cx="51250" cy="16325"/>
            </a:xfrm>
            <a:custGeom>
              <a:avLst/>
              <a:gdLst/>
              <a:ahLst/>
              <a:cxnLst/>
              <a:rect l="l" t="t" r="r" b="b"/>
              <a:pathLst>
                <a:path w="2050" h="653" extrusionOk="0">
                  <a:moveTo>
                    <a:pt x="1" y="0"/>
                  </a:moveTo>
                  <a:cubicBezTo>
                    <a:pt x="86" y="35"/>
                    <a:pt x="171" y="62"/>
                    <a:pt x="253" y="93"/>
                  </a:cubicBezTo>
                  <a:lnTo>
                    <a:pt x="461" y="161"/>
                  </a:lnTo>
                  <a:cubicBezTo>
                    <a:pt x="445" y="172"/>
                    <a:pt x="428" y="181"/>
                    <a:pt x="410" y="192"/>
                  </a:cubicBezTo>
                  <a:cubicBezTo>
                    <a:pt x="387" y="205"/>
                    <a:pt x="363" y="222"/>
                    <a:pt x="342" y="240"/>
                  </a:cubicBezTo>
                  <a:cubicBezTo>
                    <a:pt x="370" y="233"/>
                    <a:pt x="397" y="226"/>
                    <a:pt x="424" y="216"/>
                  </a:cubicBezTo>
                  <a:cubicBezTo>
                    <a:pt x="448" y="205"/>
                    <a:pt x="472" y="195"/>
                    <a:pt x="499" y="185"/>
                  </a:cubicBezTo>
                  <a:lnTo>
                    <a:pt x="513" y="178"/>
                  </a:lnTo>
                  <a:cubicBezTo>
                    <a:pt x="592" y="205"/>
                    <a:pt x="673" y="233"/>
                    <a:pt x="755" y="260"/>
                  </a:cubicBezTo>
                  <a:cubicBezTo>
                    <a:pt x="745" y="267"/>
                    <a:pt x="738" y="274"/>
                    <a:pt x="728" y="281"/>
                  </a:cubicBezTo>
                  <a:cubicBezTo>
                    <a:pt x="711" y="298"/>
                    <a:pt x="691" y="315"/>
                    <a:pt x="673" y="335"/>
                  </a:cubicBezTo>
                  <a:cubicBezTo>
                    <a:pt x="701" y="328"/>
                    <a:pt x="724" y="315"/>
                    <a:pt x="745" y="304"/>
                  </a:cubicBezTo>
                  <a:cubicBezTo>
                    <a:pt x="762" y="295"/>
                    <a:pt x="779" y="284"/>
                    <a:pt x="796" y="274"/>
                  </a:cubicBezTo>
                  <a:cubicBezTo>
                    <a:pt x="871" y="298"/>
                    <a:pt x="946" y="322"/>
                    <a:pt x="1022" y="345"/>
                  </a:cubicBezTo>
                  <a:cubicBezTo>
                    <a:pt x="1031" y="349"/>
                    <a:pt x="1045" y="352"/>
                    <a:pt x="1059" y="356"/>
                  </a:cubicBezTo>
                  <a:cubicBezTo>
                    <a:pt x="1035" y="376"/>
                    <a:pt x="1011" y="400"/>
                    <a:pt x="991" y="427"/>
                  </a:cubicBezTo>
                  <a:cubicBezTo>
                    <a:pt x="1031" y="410"/>
                    <a:pt x="1066" y="390"/>
                    <a:pt x="1096" y="369"/>
                  </a:cubicBezTo>
                  <a:cubicBezTo>
                    <a:pt x="1192" y="397"/>
                    <a:pt x="1288" y="427"/>
                    <a:pt x="1380" y="454"/>
                  </a:cubicBezTo>
                  <a:cubicBezTo>
                    <a:pt x="1349" y="479"/>
                    <a:pt x="1315" y="503"/>
                    <a:pt x="1288" y="533"/>
                  </a:cubicBezTo>
                  <a:cubicBezTo>
                    <a:pt x="1339" y="520"/>
                    <a:pt x="1383" y="495"/>
                    <a:pt x="1428" y="471"/>
                  </a:cubicBezTo>
                  <a:cubicBezTo>
                    <a:pt x="1462" y="482"/>
                    <a:pt x="1496" y="492"/>
                    <a:pt x="1534" y="503"/>
                  </a:cubicBezTo>
                  <a:cubicBezTo>
                    <a:pt x="1581" y="516"/>
                    <a:pt x="1629" y="530"/>
                    <a:pt x="1677" y="547"/>
                  </a:cubicBezTo>
                  <a:cubicBezTo>
                    <a:pt x="1663" y="557"/>
                    <a:pt x="1649" y="571"/>
                    <a:pt x="1636" y="588"/>
                  </a:cubicBezTo>
                  <a:cubicBezTo>
                    <a:pt x="1663" y="581"/>
                    <a:pt x="1690" y="571"/>
                    <a:pt x="1718" y="557"/>
                  </a:cubicBezTo>
                  <a:cubicBezTo>
                    <a:pt x="1827" y="591"/>
                    <a:pt x="1940" y="622"/>
                    <a:pt x="2049" y="653"/>
                  </a:cubicBezTo>
                  <a:lnTo>
                    <a:pt x="1797" y="561"/>
                  </a:lnTo>
                  <a:lnTo>
                    <a:pt x="1725" y="536"/>
                  </a:lnTo>
                  <a:cubicBezTo>
                    <a:pt x="1711" y="509"/>
                    <a:pt x="1698" y="485"/>
                    <a:pt x="1680" y="462"/>
                  </a:cubicBezTo>
                  <a:cubicBezTo>
                    <a:pt x="1666" y="441"/>
                    <a:pt x="1649" y="417"/>
                    <a:pt x="1625" y="400"/>
                  </a:cubicBezTo>
                  <a:lnTo>
                    <a:pt x="1625" y="400"/>
                  </a:lnTo>
                  <a:cubicBezTo>
                    <a:pt x="1629" y="427"/>
                    <a:pt x="1643" y="454"/>
                    <a:pt x="1653" y="479"/>
                  </a:cubicBezTo>
                  <a:cubicBezTo>
                    <a:pt x="1660" y="492"/>
                    <a:pt x="1666" y="506"/>
                    <a:pt x="1674" y="520"/>
                  </a:cubicBezTo>
                  <a:lnTo>
                    <a:pt x="1540" y="475"/>
                  </a:lnTo>
                  <a:cubicBezTo>
                    <a:pt x="1506" y="465"/>
                    <a:pt x="1472" y="451"/>
                    <a:pt x="1435" y="441"/>
                  </a:cubicBezTo>
                  <a:cubicBezTo>
                    <a:pt x="1424" y="417"/>
                    <a:pt x="1411" y="393"/>
                    <a:pt x="1397" y="372"/>
                  </a:cubicBezTo>
                  <a:cubicBezTo>
                    <a:pt x="1383" y="349"/>
                    <a:pt x="1367" y="325"/>
                    <a:pt x="1346" y="301"/>
                  </a:cubicBezTo>
                  <a:lnTo>
                    <a:pt x="1346" y="301"/>
                  </a:lnTo>
                  <a:cubicBezTo>
                    <a:pt x="1353" y="331"/>
                    <a:pt x="1359" y="359"/>
                    <a:pt x="1370" y="383"/>
                  </a:cubicBezTo>
                  <a:cubicBezTo>
                    <a:pt x="1376" y="397"/>
                    <a:pt x="1383" y="410"/>
                    <a:pt x="1387" y="424"/>
                  </a:cubicBezTo>
                  <a:cubicBezTo>
                    <a:pt x="1294" y="397"/>
                    <a:pt x="1203" y="366"/>
                    <a:pt x="1107" y="335"/>
                  </a:cubicBezTo>
                  <a:cubicBezTo>
                    <a:pt x="1100" y="308"/>
                    <a:pt x="1090" y="284"/>
                    <a:pt x="1076" y="260"/>
                  </a:cubicBezTo>
                  <a:cubicBezTo>
                    <a:pt x="1063" y="233"/>
                    <a:pt x="1049" y="208"/>
                    <a:pt x="1028" y="185"/>
                  </a:cubicBezTo>
                  <a:lnTo>
                    <a:pt x="1028" y="185"/>
                  </a:lnTo>
                  <a:cubicBezTo>
                    <a:pt x="1031" y="216"/>
                    <a:pt x="1039" y="243"/>
                    <a:pt x="1045" y="274"/>
                  </a:cubicBezTo>
                  <a:cubicBezTo>
                    <a:pt x="1052" y="287"/>
                    <a:pt x="1059" y="304"/>
                    <a:pt x="1063" y="322"/>
                  </a:cubicBezTo>
                  <a:cubicBezTo>
                    <a:pt x="1052" y="318"/>
                    <a:pt x="1042" y="315"/>
                    <a:pt x="1031" y="308"/>
                  </a:cubicBezTo>
                  <a:cubicBezTo>
                    <a:pt x="960" y="287"/>
                    <a:pt x="888" y="267"/>
                    <a:pt x="820" y="243"/>
                  </a:cubicBezTo>
                  <a:lnTo>
                    <a:pt x="817" y="240"/>
                  </a:lnTo>
                  <a:cubicBezTo>
                    <a:pt x="803" y="199"/>
                    <a:pt x="786" y="161"/>
                    <a:pt x="759" y="123"/>
                  </a:cubicBezTo>
                  <a:lnTo>
                    <a:pt x="759" y="123"/>
                  </a:lnTo>
                  <a:cubicBezTo>
                    <a:pt x="759" y="161"/>
                    <a:pt x="765" y="195"/>
                    <a:pt x="776" y="229"/>
                  </a:cubicBezTo>
                  <a:cubicBezTo>
                    <a:pt x="691" y="202"/>
                    <a:pt x="605" y="178"/>
                    <a:pt x="516" y="151"/>
                  </a:cubicBezTo>
                  <a:lnTo>
                    <a:pt x="502" y="147"/>
                  </a:lnTo>
                  <a:cubicBezTo>
                    <a:pt x="492" y="123"/>
                    <a:pt x="482" y="103"/>
                    <a:pt x="472" y="79"/>
                  </a:cubicBezTo>
                  <a:cubicBezTo>
                    <a:pt x="458" y="52"/>
                    <a:pt x="445" y="28"/>
                    <a:pt x="428" y="0"/>
                  </a:cubicBezTo>
                  <a:lnTo>
                    <a:pt x="428" y="0"/>
                  </a:lnTo>
                  <a:cubicBezTo>
                    <a:pt x="431" y="32"/>
                    <a:pt x="438" y="62"/>
                    <a:pt x="445" y="90"/>
                  </a:cubicBezTo>
                  <a:cubicBezTo>
                    <a:pt x="448" y="106"/>
                    <a:pt x="455" y="120"/>
                    <a:pt x="458" y="134"/>
                  </a:cubicBezTo>
                  <a:lnTo>
                    <a:pt x="261" y="76"/>
                  </a:lnTo>
                  <a:cubicBezTo>
                    <a:pt x="175" y="52"/>
                    <a:pt x="89" y="24"/>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2728625" y="1732525"/>
              <a:ext cx="44150" cy="39025"/>
            </a:xfrm>
            <a:custGeom>
              <a:avLst/>
              <a:gdLst/>
              <a:ahLst/>
              <a:cxnLst/>
              <a:rect l="l" t="t" r="r" b="b"/>
              <a:pathLst>
                <a:path w="1766" h="1561" extrusionOk="0">
                  <a:moveTo>
                    <a:pt x="885" y="0"/>
                  </a:moveTo>
                  <a:cubicBezTo>
                    <a:pt x="397" y="0"/>
                    <a:pt x="0" y="348"/>
                    <a:pt x="0" y="779"/>
                  </a:cubicBezTo>
                  <a:cubicBezTo>
                    <a:pt x="0" y="1212"/>
                    <a:pt x="397" y="1560"/>
                    <a:pt x="885" y="1560"/>
                  </a:cubicBezTo>
                  <a:cubicBezTo>
                    <a:pt x="1372" y="1560"/>
                    <a:pt x="1766" y="1212"/>
                    <a:pt x="1766" y="779"/>
                  </a:cubicBezTo>
                  <a:cubicBezTo>
                    <a:pt x="1766" y="348"/>
                    <a:pt x="1372" y="0"/>
                    <a:pt x="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5"/>
            <p:cNvSpPr/>
            <p:nvPr/>
          </p:nvSpPr>
          <p:spPr>
            <a:xfrm>
              <a:off x="2740900" y="1737300"/>
              <a:ext cx="17775" cy="8125"/>
            </a:xfrm>
            <a:custGeom>
              <a:avLst/>
              <a:gdLst/>
              <a:ahLst/>
              <a:cxnLst/>
              <a:rect l="l" t="t" r="r" b="b"/>
              <a:pathLst>
                <a:path w="711" h="325" extrusionOk="0">
                  <a:moveTo>
                    <a:pt x="356" y="0"/>
                  </a:moveTo>
                  <a:cubicBezTo>
                    <a:pt x="161" y="0"/>
                    <a:pt x="1" y="71"/>
                    <a:pt x="1" y="161"/>
                  </a:cubicBezTo>
                  <a:cubicBezTo>
                    <a:pt x="1" y="253"/>
                    <a:pt x="161" y="325"/>
                    <a:pt x="356" y="325"/>
                  </a:cubicBezTo>
                  <a:cubicBezTo>
                    <a:pt x="554" y="325"/>
                    <a:pt x="711" y="253"/>
                    <a:pt x="711" y="161"/>
                  </a:cubicBezTo>
                  <a:cubicBezTo>
                    <a:pt x="711" y="71"/>
                    <a:pt x="554" y="0"/>
                    <a:pt x="3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2733225" y="1751125"/>
              <a:ext cx="12575" cy="5475"/>
            </a:xfrm>
            <a:custGeom>
              <a:avLst/>
              <a:gdLst/>
              <a:ahLst/>
              <a:cxnLst/>
              <a:rect l="l" t="t" r="r" b="b"/>
              <a:pathLst>
                <a:path w="503" h="219" extrusionOk="0">
                  <a:moveTo>
                    <a:pt x="43" y="0"/>
                  </a:moveTo>
                  <a:cubicBezTo>
                    <a:pt x="34" y="0"/>
                    <a:pt x="25" y="3"/>
                    <a:pt x="18" y="10"/>
                  </a:cubicBezTo>
                  <a:cubicBezTo>
                    <a:pt x="5" y="24"/>
                    <a:pt x="0" y="48"/>
                    <a:pt x="14" y="62"/>
                  </a:cubicBezTo>
                  <a:cubicBezTo>
                    <a:pt x="21" y="68"/>
                    <a:pt x="172" y="219"/>
                    <a:pt x="414" y="219"/>
                  </a:cubicBezTo>
                  <a:cubicBezTo>
                    <a:pt x="431" y="219"/>
                    <a:pt x="451" y="215"/>
                    <a:pt x="468" y="215"/>
                  </a:cubicBezTo>
                  <a:cubicBezTo>
                    <a:pt x="489" y="212"/>
                    <a:pt x="503" y="194"/>
                    <a:pt x="499" y="174"/>
                  </a:cubicBezTo>
                  <a:cubicBezTo>
                    <a:pt x="499" y="159"/>
                    <a:pt x="485" y="143"/>
                    <a:pt x="467" y="143"/>
                  </a:cubicBezTo>
                  <a:cubicBezTo>
                    <a:pt x="465" y="143"/>
                    <a:pt x="463" y="143"/>
                    <a:pt x="462" y="144"/>
                  </a:cubicBezTo>
                  <a:cubicBezTo>
                    <a:pt x="446" y="145"/>
                    <a:pt x="432" y="145"/>
                    <a:pt x="417" y="145"/>
                  </a:cubicBezTo>
                  <a:cubicBezTo>
                    <a:pt x="204" y="145"/>
                    <a:pt x="69" y="14"/>
                    <a:pt x="69" y="10"/>
                  </a:cubicBezTo>
                  <a:cubicBezTo>
                    <a:pt x="62" y="3"/>
                    <a:pt x="53" y="0"/>
                    <a:pt x="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5"/>
            <p:cNvSpPr/>
            <p:nvPr/>
          </p:nvSpPr>
          <p:spPr>
            <a:xfrm>
              <a:off x="2749800" y="1758275"/>
              <a:ext cx="12475" cy="5825"/>
            </a:xfrm>
            <a:custGeom>
              <a:avLst/>
              <a:gdLst/>
              <a:ahLst/>
              <a:cxnLst/>
              <a:rect l="l" t="t" r="r" b="b"/>
              <a:pathLst>
                <a:path w="499" h="233" extrusionOk="0">
                  <a:moveTo>
                    <a:pt x="459" y="1"/>
                  </a:moveTo>
                  <a:cubicBezTo>
                    <a:pt x="450" y="1"/>
                    <a:pt x="441" y="4"/>
                    <a:pt x="434" y="11"/>
                  </a:cubicBezTo>
                  <a:cubicBezTo>
                    <a:pt x="294" y="144"/>
                    <a:pt x="38" y="161"/>
                    <a:pt x="34" y="161"/>
                  </a:cubicBezTo>
                  <a:cubicBezTo>
                    <a:pt x="13" y="161"/>
                    <a:pt x="0" y="179"/>
                    <a:pt x="0" y="199"/>
                  </a:cubicBezTo>
                  <a:cubicBezTo>
                    <a:pt x="4" y="220"/>
                    <a:pt x="17" y="233"/>
                    <a:pt x="38" y="233"/>
                  </a:cubicBezTo>
                  <a:cubicBezTo>
                    <a:pt x="51" y="233"/>
                    <a:pt x="325" y="216"/>
                    <a:pt x="481" y="62"/>
                  </a:cubicBezTo>
                  <a:cubicBezTo>
                    <a:pt x="498" y="48"/>
                    <a:pt x="498" y="28"/>
                    <a:pt x="484" y="11"/>
                  </a:cubicBezTo>
                  <a:cubicBezTo>
                    <a:pt x="478" y="4"/>
                    <a:pt x="469" y="1"/>
                    <a:pt x="4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p:nvPr/>
          </p:nvSpPr>
          <p:spPr>
            <a:xfrm>
              <a:off x="2760200" y="1745350"/>
              <a:ext cx="10600" cy="5625"/>
            </a:xfrm>
            <a:custGeom>
              <a:avLst/>
              <a:gdLst/>
              <a:ahLst/>
              <a:cxnLst/>
              <a:rect l="l" t="t" r="r" b="b"/>
              <a:pathLst>
                <a:path w="424" h="225" extrusionOk="0">
                  <a:moveTo>
                    <a:pt x="383" y="1"/>
                  </a:moveTo>
                  <a:cubicBezTo>
                    <a:pt x="371" y="1"/>
                    <a:pt x="359" y="8"/>
                    <a:pt x="352" y="20"/>
                  </a:cubicBezTo>
                  <a:cubicBezTo>
                    <a:pt x="342" y="40"/>
                    <a:pt x="290" y="91"/>
                    <a:pt x="45" y="153"/>
                  </a:cubicBezTo>
                  <a:lnTo>
                    <a:pt x="32" y="156"/>
                  </a:lnTo>
                  <a:cubicBezTo>
                    <a:pt x="11" y="159"/>
                    <a:pt x="0" y="180"/>
                    <a:pt x="7" y="200"/>
                  </a:cubicBezTo>
                  <a:cubicBezTo>
                    <a:pt x="11" y="214"/>
                    <a:pt x="24" y="225"/>
                    <a:pt x="41" y="225"/>
                  </a:cubicBezTo>
                  <a:lnTo>
                    <a:pt x="52" y="225"/>
                  </a:lnTo>
                  <a:lnTo>
                    <a:pt x="62" y="221"/>
                  </a:lnTo>
                  <a:cubicBezTo>
                    <a:pt x="270" y="170"/>
                    <a:pt x="383" y="115"/>
                    <a:pt x="417" y="53"/>
                  </a:cubicBezTo>
                  <a:cubicBezTo>
                    <a:pt x="424" y="36"/>
                    <a:pt x="421" y="16"/>
                    <a:pt x="400" y="6"/>
                  </a:cubicBezTo>
                  <a:cubicBezTo>
                    <a:pt x="395" y="2"/>
                    <a:pt x="389" y="1"/>
                    <a:pt x="3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p:nvPr/>
          </p:nvSpPr>
          <p:spPr>
            <a:xfrm>
              <a:off x="2780525" y="1743475"/>
              <a:ext cx="24400" cy="19850"/>
            </a:xfrm>
            <a:custGeom>
              <a:avLst/>
              <a:gdLst/>
              <a:ahLst/>
              <a:cxnLst/>
              <a:rect l="l" t="t" r="r" b="b"/>
              <a:pathLst>
                <a:path w="976" h="794" extrusionOk="0">
                  <a:moveTo>
                    <a:pt x="457" y="1"/>
                  </a:moveTo>
                  <a:cubicBezTo>
                    <a:pt x="284" y="1"/>
                    <a:pt x="127" y="98"/>
                    <a:pt x="71" y="255"/>
                  </a:cubicBezTo>
                  <a:cubicBezTo>
                    <a:pt x="0" y="456"/>
                    <a:pt x="130" y="685"/>
                    <a:pt x="358" y="767"/>
                  </a:cubicBezTo>
                  <a:cubicBezTo>
                    <a:pt x="411" y="785"/>
                    <a:pt x="465" y="793"/>
                    <a:pt x="517" y="793"/>
                  </a:cubicBezTo>
                  <a:cubicBezTo>
                    <a:pt x="693" y="793"/>
                    <a:pt x="849" y="697"/>
                    <a:pt x="905" y="541"/>
                  </a:cubicBezTo>
                  <a:cubicBezTo>
                    <a:pt x="976" y="336"/>
                    <a:pt x="850" y="108"/>
                    <a:pt x="618" y="29"/>
                  </a:cubicBezTo>
                  <a:cubicBezTo>
                    <a:pt x="564" y="10"/>
                    <a:pt x="510" y="1"/>
                    <a:pt x="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5"/>
            <p:cNvSpPr/>
            <p:nvPr/>
          </p:nvSpPr>
          <p:spPr>
            <a:xfrm>
              <a:off x="2789550" y="1745800"/>
              <a:ext cx="9075" cy="4825"/>
            </a:xfrm>
            <a:custGeom>
              <a:avLst/>
              <a:gdLst/>
              <a:ahLst/>
              <a:cxnLst/>
              <a:rect l="l" t="t" r="r" b="b"/>
              <a:pathLst>
                <a:path w="363" h="193" extrusionOk="0">
                  <a:moveTo>
                    <a:pt x="106" y="1"/>
                  </a:moveTo>
                  <a:cubicBezTo>
                    <a:pt x="59" y="1"/>
                    <a:pt x="23" y="14"/>
                    <a:pt x="14" y="39"/>
                  </a:cubicBezTo>
                  <a:cubicBezTo>
                    <a:pt x="0" y="80"/>
                    <a:pt x="62" y="141"/>
                    <a:pt x="154" y="172"/>
                  </a:cubicBezTo>
                  <a:cubicBezTo>
                    <a:pt x="192" y="186"/>
                    <a:pt x="229" y="193"/>
                    <a:pt x="261" y="193"/>
                  </a:cubicBezTo>
                  <a:cubicBezTo>
                    <a:pt x="307" y="193"/>
                    <a:pt x="341" y="179"/>
                    <a:pt x="349" y="155"/>
                  </a:cubicBezTo>
                  <a:cubicBezTo>
                    <a:pt x="363" y="111"/>
                    <a:pt x="301" y="53"/>
                    <a:pt x="209" y="18"/>
                  </a:cubicBezTo>
                  <a:cubicBezTo>
                    <a:pt x="173" y="6"/>
                    <a:pt x="137" y="1"/>
                    <a:pt x="1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5"/>
            <p:cNvSpPr/>
            <p:nvPr/>
          </p:nvSpPr>
          <p:spPr>
            <a:xfrm>
              <a:off x="2784425" y="1750225"/>
              <a:ext cx="5500" cy="4350"/>
            </a:xfrm>
            <a:custGeom>
              <a:avLst/>
              <a:gdLst/>
              <a:ahLst/>
              <a:cxnLst/>
              <a:rect l="l" t="t" r="r" b="b"/>
              <a:pathLst>
                <a:path w="220" h="174" extrusionOk="0">
                  <a:moveTo>
                    <a:pt x="22" y="1"/>
                  </a:moveTo>
                  <a:cubicBezTo>
                    <a:pt x="20" y="1"/>
                    <a:pt x="17" y="1"/>
                    <a:pt x="15" y="2"/>
                  </a:cubicBezTo>
                  <a:cubicBezTo>
                    <a:pt x="5" y="9"/>
                    <a:pt x="1" y="19"/>
                    <a:pt x="5" y="26"/>
                  </a:cubicBezTo>
                  <a:cubicBezTo>
                    <a:pt x="8" y="33"/>
                    <a:pt x="52" y="125"/>
                    <a:pt x="169" y="166"/>
                  </a:cubicBezTo>
                  <a:cubicBezTo>
                    <a:pt x="175" y="169"/>
                    <a:pt x="185" y="173"/>
                    <a:pt x="192" y="173"/>
                  </a:cubicBezTo>
                  <a:cubicBezTo>
                    <a:pt x="194" y="174"/>
                    <a:pt x="196" y="174"/>
                    <a:pt x="197" y="174"/>
                  </a:cubicBezTo>
                  <a:cubicBezTo>
                    <a:pt x="206" y="174"/>
                    <a:pt x="213" y="168"/>
                    <a:pt x="216" y="162"/>
                  </a:cubicBezTo>
                  <a:cubicBezTo>
                    <a:pt x="219" y="153"/>
                    <a:pt x="213" y="142"/>
                    <a:pt x="202" y="139"/>
                  </a:cubicBezTo>
                  <a:cubicBezTo>
                    <a:pt x="87" y="112"/>
                    <a:pt x="38" y="12"/>
                    <a:pt x="38" y="12"/>
                  </a:cubicBezTo>
                  <a:cubicBezTo>
                    <a:pt x="36" y="4"/>
                    <a:pt x="30" y="1"/>
                    <a:pt x="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5"/>
            <p:cNvSpPr/>
            <p:nvPr/>
          </p:nvSpPr>
          <p:spPr>
            <a:xfrm>
              <a:off x="2790325" y="1758050"/>
              <a:ext cx="6675" cy="1450"/>
            </a:xfrm>
            <a:custGeom>
              <a:avLst/>
              <a:gdLst/>
              <a:ahLst/>
              <a:cxnLst/>
              <a:rect l="l" t="t" r="r" b="b"/>
              <a:pathLst>
                <a:path w="267" h="58" extrusionOk="0">
                  <a:moveTo>
                    <a:pt x="249" y="0"/>
                  </a:moveTo>
                  <a:cubicBezTo>
                    <a:pt x="246" y="0"/>
                    <a:pt x="243" y="1"/>
                    <a:pt x="240" y="3"/>
                  </a:cubicBezTo>
                  <a:cubicBezTo>
                    <a:pt x="207" y="17"/>
                    <a:pt x="169" y="21"/>
                    <a:pt x="135" y="21"/>
                  </a:cubicBezTo>
                  <a:cubicBezTo>
                    <a:pt x="76" y="21"/>
                    <a:pt x="28" y="9"/>
                    <a:pt x="28" y="7"/>
                  </a:cubicBezTo>
                  <a:cubicBezTo>
                    <a:pt x="18" y="7"/>
                    <a:pt x="7" y="10"/>
                    <a:pt x="4" y="20"/>
                  </a:cubicBezTo>
                  <a:cubicBezTo>
                    <a:pt x="1" y="30"/>
                    <a:pt x="7" y="40"/>
                    <a:pt x="18" y="40"/>
                  </a:cubicBezTo>
                  <a:lnTo>
                    <a:pt x="18" y="44"/>
                  </a:lnTo>
                  <a:cubicBezTo>
                    <a:pt x="22" y="44"/>
                    <a:pt x="71" y="58"/>
                    <a:pt x="132" y="58"/>
                  </a:cubicBezTo>
                  <a:cubicBezTo>
                    <a:pt x="172" y="58"/>
                    <a:pt x="216" y="52"/>
                    <a:pt x="256" y="34"/>
                  </a:cubicBezTo>
                  <a:cubicBezTo>
                    <a:pt x="264" y="30"/>
                    <a:pt x="267" y="20"/>
                    <a:pt x="264" y="10"/>
                  </a:cubicBezTo>
                  <a:cubicBezTo>
                    <a:pt x="261" y="5"/>
                    <a:pt x="255" y="0"/>
                    <a:pt x="2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5"/>
            <p:cNvSpPr/>
            <p:nvPr/>
          </p:nvSpPr>
          <p:spPr>
            <a:xfrm>
              <a:off x="2720025" y="1736525"/>
              <a:ext cx="59575" cy="97825"/>
            </a:xfrm>
            <a:custGeom>
              <a:avLst/>
              <a:gdLst/>
              <a:ahLst/>
              <a:cxnLst/>
              <a:rect l="l" t="t" r="r" b="b"/>
              <a:pathLst>
                <a:path w="2383" h="3913" extrusionOk="0">
                  <a:moveTo>
                    <a:pt x="10" y="0"/>
                  </a:moveTo>
                  <a:cubicBezTo>
                    <a:pt x="7" y="0"/>
                    <a:pt x="3" y="4"/>
                    <a:pt x="3" y="4"/>
                  </a:cubicBezTo>
                  <a:cubicBezTo>
                    <a:pt x="0" y="7"/>
                    <a:pt x="0" y="14"/>
                    <a:pt x="3" y="14"/>
                  </a:cubicBezTo>
                  <a:cubicBezTo>
                    <a:pt x="5" y="16"/>
                    <a:pt x="7" y="16"/>
                    <a:pt x="8" y="16"/>
                  </a:cubicBezTo>
                  <a:cubicBezTo>
                    <a:pt x="9" y="16"/>
                    <a:pt x="10" y="16"/>
                    <a:pt x="10" y="16"/>
                  </a:cubicBezTo>
                  <a:lnTo>
                    <a:pt x="10" y="16"/>
                  </a:lnTo>
                  <a:cubicBezTo>
                    <a:pt x="11" y="19"/>
                    <a:pt x="13" y="23"/>
                    <a:pt x="13" y="31"/>
                  </a:cubicBezTo>
                  <a:cubicBezTo>
                    <a:pt x="21" y="61"/>
                    <a:pt x="27" y="130"/>
                    <a:pt x="37" y="229"/>
                  </a:cubicBezTo>
                  <a:cubicBezTo>
                    <a:pt x="71" y="578"/>
                    <a:pt x="153" y="1281"/>
                    <a:pt x="474" y="2007"/>
                  </a:cubicBezTo>
                  <a:cubicBezTo>
                    <a:pt x="799" y="2731"/>
                    <a:pt x="1365" y="3479"/>
                    <a:pt x="2372" y="3912"/>
                  </a:cubicBezTo>
                  <a:cubicBezTo>
                    <a:pt x="2376" y="3912"/>
                    <a:pt x="2379" y="3912"/>
                    <a:pt x="2382" y="3909"/>
                  </a:cubicBezTo>
                  <a:cubicBezTo>
                    <a:pt x="2382" y="3905"/>
                    <a:pt x="2382" y="3902"/>
                    <a:pt x="2379" y="3899"/>
                  </a:cubicBezTo>
                  <a:cubicBezTo>
                    <a:pt x="1171" y="3384"/>
                    <a:pt x="601" y="2410"/>
                    <a:pt x="320" y="1567"/>
                  </a:cubicBezTo>
                  <a:cubicBezTo>
                    <a:pt x="180" y="1144"/>
                    <a:pt x="116" y="755"/>
                    <a:pt x="78" y="471"/>
                  </a:cubicBezTo>
                  <a:cubicBezTo>
                    <a:pt x="61" y="328"/>
                    <a:pt x="51" y="212"/>
                    <a:pt x="41" y="134"/>
                  </a:cubicBezTo>
                  <a:cubicBezTo>
                    <a:pt x="37" y="93"/>
                    <a:pt x="34" y="61"/>
                    <a:pt x="30" y="38"/>
                  </a:cubicBezTo>
                  <a:cubicBezTo>
                    <a:pt x="27" y="28"/>
                    <a:pt x="27" y="21"/>
                    <a:pt x="24" y="14"/>
                  </a:cubicBezTo>
                  <a:cubicBezTo>
                    <a:pt x="24" y="11"/>
                    <a:pt x="21" y="7"/>
                    <a:pt x="21" y="7"/>
                  </a:cubicBezTo>
                  <a:cubicBezTo>
                    <a:pt x="16" y="4"/>
                    <a:pt x="16" y="0"/>
                    <a:pt x="10" y="0"/>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5"/>
            <p:cNvSpPr/>
            <p:nvPr/>
          </p:nvSpPr>
          <p:spPr>
            <a:xfrm>
              <a:off x="2705400" y="1729625"/>
              <a:ext cx="27450" cy="20325"/>
            </a:xfrm>
            <a:custGeom>
              <a:avLst/>
              <a:gdLst/>
              <a:ahLst/>
              <a:cxnLst/>
              <a:rect l="l" t="t" r="r" b="b"/>
              <a:pathLst>
                <a:path w="1098" h="813" extrusionOk="0">
                  <a:moveTo>
                    <a:pt x="630" y="0"/>
                  </a:moveTo>
                  <a:cubicBezTo>
                    <a:pt x="557" y="0"/>
                    <a:pt x="480" y="14"/>
                    <a:pt x="404" y="44"/>
                  </a:cubicBezTo>
                  <a:cubicBezTo>
                    <a:pt x="148" y="147"/>
                    <a:pt x="1" y="389"/>
                    <a:pt x="83" y="591"/>
                  </a:cubicBezTo>
                  <a:cubicBezTo>
                    <a:pt x="138" y="732"/>
                    <a:pt x="291" y="813"/>
                    <a:pt x="465" y="813"/>
                  </a:cubicBezTo>
                  <a:cubicBezTo>
                    <a:pt x="539" y="813"/>
                    <a:pt x="618" y="798"/>
                    <a:pt x="694" y="768"/>
                  </a:cubicBezTo>
                  <a:cubicBezTo>
                    <a:pt x="954" y="669"/>
                    <a:pt x="1097" y="424"/>
                    <a:pt x="1018" y="225"/>
                  </a:cubicBezTo>
                  <a:cubicBezTo>
                    <a:pt x="960" y="83"/>
                    <a:pt x="807" y="0"/>
                    <a:pt x="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5"/>
            <p:cNvSpPr/>
            <p:nvPr/>
          </p:nvSpPr>
          <p:spPr>
            <a:xfrm>
              <a:off x="2711550" y="1732375"/>
              <a:ext cx="10275" cy="5275"/>
            </a:xfrm>
            <a:custGeom>
              <a:avLst/>
              <a:gdLst/>
              <a:ahLst/>
              <a:cxnLst/>
              <a:rect l="l" t="t" r="r" b="b"/>
              <a:pathLst>
                <a:path w="411" h="211" extrusionOk="0">
                  <a:moveTo>
                    <a:pt x="311" y="1"/>
                  </a:moveTo>
                  <a:cubicBezTo>
                    <a:pt x="273" y="1"/>
                    <a:pt x="224" y="10"/>
                    <a:pt x="175" y="30"/>
                  </a:cubicBezTo>
                  <a:cubicBezTo>
                    <a:pt x="73" y="71"/>
                    <a:pt x="1" y="139"/>
                    <a:pt x="18" y="180"/>
                  </a:cubicBezTo>
                  <a:cubicBezTo>
                    <a:pt x="26" y="200"/>
                    <a:pt x="55" y="211"/>
                    <a:pt x="94" y="211"/>
                  </a:cubicBezTo>
                  <a:cubicBezTo>
                    <a:pt x="133" y="211"/>
                    <a:pt x="183" y="200"/>
                    <a:pt x="237" y="180"/>
                  </a:cubicBezTo>
                  <a:cubicBezTo>
                    <a:pt x="339" y="139"/>
                    <a:pt x="410" y="74"/>
                    <a:pt x="393" y="33"/>
                  </a:cubicBezTo>
                  <a:cubicBezTo>
                    <a:pt x="384" y="12"/>
                    <a:pt x="353" y="1"/>
                    <a:pt x="3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2709850" y="1742200"/>
              <a:ext cx="7450" cy="1850"/>
            </a:xfrm>
            <a:custGeom>
              <a:avLst/>
              <a:gdLst/>
              <a:ahLst/>
              <a:cxnLst/>
              <a:rect l="l" t="t" r="r" b="b"/>
              <a:pathLst>
                <a:path w="298" h="74" extrusionOk="0">
                  <a:moveTo>
                    <a:pt x="275" y="1"/>
                  </a:moveTo>
                  <a:cubicBezTo>
                    <a:pt x="272" y="1"/>
                    <a:pt x="270" y="1"/>
                    <a:pt x="267" y="2"/>
                  </a:cubicBezTo>
                  <a:cubicBezTo>
                    <a:pt x="214" y="29"/>
                    <a:pt x="164" y="36"/>
                    <a:pt x="124" y="36"/>
                  </a:cubicBezTo>
                  <a:cubicBezTo>
                    <a:pt x="70" y="36"/>
                    <a:pt x="33" y="23"/>
                    <a:pt x="31" y="23"/>
                  </a:cubicBezTo>
                  <a:cubicBezTo>
                    <a:pt x="28" y="22"/>
                    <a:pt x="26" y="21"/>
                    <a:pt x="23" y="21"/>
                  </a:cubicBezTo>
                  <a:cubicBezTo>
                    <a:pt x="16" y="21"/>
                    <a:pt x="9" y="25"/>
                    <a:pt x="4" y="33"/>
                  </a:cubicBezTo>
                  <a:cubicBezTo>
                    <a:pt x="1" y="43"/>
                    <a:pt x="4" y="53"/>
                    <a:pt x="14" y="57"/>
                  </a:cubicBezTo>
                  <a:cubicBezTo>
                    <a:pt x="16" y="58"/>
                    <a:pt x="57" y="73"/>
                    <a:pt x="117" y="73"/>
                  </a:cubicBezTo>
                  <a:cubicBezTo>
                    <a:pt x="156" y="73"/>
                    <a:pt x="203" y="67"/>
                    <a:pt x="253" y="47"/>
                  </a:cubicBezTo>
                  <a:cubicBezTo>
                    <a:pt x="264" y="43"/>
                    <a:pt x="274" y="39"/>
                    <a:pt x="280" y="36"/>
                  </a:cubicBezTo>
                  <a:cubicBezTo>
                    <a:pt x="294" y="29"/>
                    <a:pt x="297" y="19"/>
                    <a:pt x="291" y="9"/>
                  </a:cubicBezTo>
                  <a:cubicBezTo>
                    <a:pt x="288" y="4"/>
                    <a:pt x="282" y="1"/>
                    <a:pt x="2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5"/>
            <p:cNvSpPr/>
            <p:nvPr/>
          </p:nvSpPr>
          <p:spPr>
            <a:xfrm>
              <a:off x="2720600" y="1740500"/>
              <a:ext cx="6000" cy="4950"/>
            </a:xfrm>
            <a:custGeom>
              <a:avLst/>
              <a:gdLst/>
              <a:ahLst/>
              <a:cxnLst/>
              <a:rect l="l" t="t" r="r" b="b"/>
              <a:pathLst>
                <a:path w="240" h="198" extrusionOk="0">
                  <a:moveTo>
                    <a:pt x="218" y="0"/>
                  </a:moveTo>
                  <a:cubicBezTo>
                    <a:pt x="211" y="0"/>
                    <a:pt x="204" y="4"/>
                    <a:pt x="198" y="12"/>
                  </a:cubicBezTo>
                  <a:cubicBezTo>
                    <a:pt x="151" y="101"/>
                    <a:pt x="18" y="162"/>
                    <a:pt x="18" y="162"/>
                  </a:cubicBezTo>
                  <a:cubicBezTo>
                    <a:pt x="7" y="169"/>
                    <a:pt x="1" y="179"/>
                    <a:pt x="7" y="189"/>
                  </a:cubicBezTo>
                  <a:cubicBezTo>
                    <a:pt x="10" y="195"/>
                    <a:pt x="16" y="198"/>
                    <a:pt x="23" y="198"/>
                  </a:cubicBezTo>
                  <a:cubicBezTo>
                    <a:pt x="26" y="198"/>
                    <a:pt x="29" y="197"/>
                    <a:pt x="31" y="197"/>
                  </a:cubicBezTo>
                  <a:cubicBezTo>
                    <a:pt x="38" y="193"/>
                    <a:pt x="182" y="128"/>
                    <a:pt x="236" y="25"/>
                  </a:cubicBezTo>
                  <a:cubicBezTo>
                    <a:pt x="239" y="16"/>
                    <a:pt x="236" y="5"/>
                    <a:pt x="226" y="2"/>
                  </a:cubicBezTo>
                  <a:cubicBezTo>
                    <a:pt x="223" y="1"/>
                    <a:pt x="221" y="0"/>
                    <a:pt x="2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5"/>
            <p:cNvSpPr/>
            <p:nvPr/>
          </p:nvSpPr>
          <p:spPr>
            <a:xfrm>
              <a:off x="2723750" y="1732675"/>
              <a:ext cx="5000" cy="4500"/>
            </a:xfrm>
            <a:custGeom>
              <a:avLst/>
              <a:gdLst/>
              <a:ahLst/>
              <a:cxnLst/>
              <a:rect l="l" t="t" r="r" b="b"/>
              <a:pathLst>
                <a:path w="200" h="180" extrusionOk="0">
                  <a:moveTo>
                    <a:pt x="182" y="1"/>
                  </a:moveTo>
                  <a:cubicBezTo>
                    <a:pt x="168" y="1"/>
                    <a:pt x="158" y="7"/>
                    <a:pt x="158" y="18"/>
                  </a:cubicBezTo>
                  <a:cubicBezTo>
                    <a:pt x="154" y="28"/>
                    <a:pt x="138" y="62"/>
                    <a:pt x="18" y="144"/>
                  </a:cubicBezTo>
                  <a:lnTo>
                    <a:pt x="11" y="147"/>
                  </a:lnTo>
                  <a:cubicBezTo>
                    <a:pt x="4" y="154"/>
                    <a:pt x="1" y="165"/>
                    <a:pt x="8" y="175"/>
                  </a:cubicBezTo>
                  <a:cubicBezTo>
                    <a:pt x="10" y="177"/>
                    <a:pt x="16" y="180"/>
                    <a:pt x="23" y="180"/>
                  </a:cubicBezTo>
                  <a:cubicBezTo>
                    <a:pt x="26" y="180"/>
                    <a:pt x="28" y="180"/>
                    <a:pt x="31" y="179"/>
                  </a:cubicBezTo>
                  <a:cubicBezTo>
                    <a:pt x="31" y="179"/>
                    <a:pt x="35" y="179"/>
                    <a:pt x="35" y="175"/>
                  </a:cubicBezTo>
                  <a:lnTo>
                    <a:pt x="42" y="171"/>
                  </a:lnTo>
                  <a:cubicBezTo>
                    <a:pt x="141" y="107"/>
                    <a:pt x="192" y="59"/>
                    <a:pt x="199" y="21"/>
                  </a:cubicBezTo>
                  <a:cubicBezTo>
                    <a:pt x="199" y="11"/>
                    <a:pt x="192" y="4"/>
                    <a:pt x="1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5"/>
            <p:cNvSpPr/>
            <p:nvPr/>
          </p:nvSpPr>
          <p:spPr>
            <a:xfrm>
              <a:off x="2780525" y="1790900"/>
              <a:ext cx="33925" cy="44800"/>
            </a:xfrm>
            <a:custGeom>
              <a:avLst/>
              <a:gdLst/>
              <a:ahLst/>
              <a:cxnLst/>
              <a:rect l="l" t="t" r="r" b="b"/>
              <a:pathLst>
                <a:path w="1357" h="1792" extrusionOk="0">
                  <a:moveTo>
                    <a:pt x="1118" y="1"/>
                  </a:moveTo>
                  <a:cubicBezTo>
                    <a:pt x="1102" y="1"/>
                    <a:pt x="1082" y="7"/>
                    <a:pt x="1058" y="21"/>
                  </a:cubicBezTo>
                  <a:cubicBezTo>
                    <a:pt x="673" y="232"/>
                    <a:pt x="13" y="1765"/>
                    <a:pt x="0" y="1775"/>
                  </a:cubicBezTo>
                  <a:lnTo>
                    <a:pt x="41" y="1792"/>
                  </a:lnTo>
                  <a:cubicBezTo>
                    <a:pt x="710" y="1399"/>
                    <a:pt x="1357" y="1"/>
                    <a:pt x="1118" y="1"/>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5"/>
            <p:cNvSpPr/>
            <p:nvPr/>
          </p:nvSpPr>
          <p:spPr>
            <a:xfrm>
              <a:off x="2783400" y="1792325"/>
              <a:ext cx="24600" cy="40750"/>
            </a:xfrm>
            <a:custGeom>
              <a:avLst/>
              <a:gdLst/>
              <a:ahLst/>
              <a:cxnLst/>
              <a:rect l="l" t="t" r="r" b="b"/>
              <a:pathLst>
                <a:path w="984" h="1630" extrusionOk="0">
                  <a:moveTo>
                    <a:pt x="984" y="1"/>
                  </a:moveTo>
                  <a:lnTo>
                    <a:pt x="984" y="1"/>
                  </a:lnTo>
                  <a:cubicBezTo>
                    <a:pt x="940" y="66"/>
                    <a:pt x="895" y="134"/>
                    <a:pt x="854" y="199"/>
                  </a:cubicBezTo>
                  <a:lnTo>
                    <a:pt x="749" y="363"/>
                  </a:lnTo>
                  <a:cubicBezTo>
                    <a:pt x="745" y="349"/>
                    <a:pt x="742" y="332"/>
                    <a:pt x="735" y="315"/>
                  </a:cubicBezTo>
                  <a:cubicBezTo>
                    <a:pt x="728" y="291"/>
                    <a:pt x="718" y="267"/>
                    <a:pt x="708" y="246"/>
                  </a:cubicBezTo>
                  <a:lnTo>
                    <a:pt x="708" y="246"/>
                  </a:lnTo>
                  <a:cubicBezTo>
                    <a:pt x="704" y="271"/>
                    <a:pt x="708" y="295"/>
                    <a:pt x="711" y="318"/>
                  </a:cubicBezTo>
                  <a:cubicBezTo>
                    <a:pt x="714" y="342"/>
                    <a:pt x="718" y="366"/>
                    <a:pt x="722" y="390"/>
                  </a:cubicBezTo>
                  <a:lnTo>
                    <a:pt x="725" y="404"/>
                  </a:lnTo>
                  <a:cubicBezTo>
                    <a:pt x="687" y="468"/>
                    <a:pt x="646" y="530"/>
                    <a:pt x="605" y="595"/>
                  </a:cubicBezTo>
                  <a:cubicBezTo>
                    <a:pt x="602" y="588"/>
                    <a:pt x="599" y="578"/>
                    <a:pt x="595" y="571"/>
                  </a:cubicBezTo>
                  <a:cubicBezTo>
                    <a:pt x="582" y="550"/>
                    <a:pt x="571" y="530"/>
                    <a:pt x="554" y="513"/>
                  </a:cubicBezTo>
                  <a:lnTo>
                    <a:pt x="554" y="513"/>
                  </a:lnTo>
                  <a:cubicBezTo>
                    <a:pt x="558" y="537"/>
                    <a:pt x="561" y="558"/>
                    <a:pt x="568" y="581"/>
                  </a:cubicBezTo>
                  <a:cubicBezTo>
                    <a:pt x="574" y="595"/>
                    <a:pt x="582" y="612"/>
                    <a:pt x="585" y="629"/>
                  </a:cubicBezTo>
                  <a:cubicBezTo>
                    <a:pt x="550" y="687"/>
                    <a:pt x="513" y="749"/>
                    <a:pt x="479" y="807"/>
                  </a:cubicBezTo>
                  <a:cubicBezTo>
                    <a:pt x="472" y="817"/>
                    <a:pt x="465" y="827"/>
                    <a:pt x="459" y="837"/>
                  </a:cubicBezTo>
                  <a:cubicBezTo>
                    <a:pt x="445" y="810"/>
                    <a:pt x="431" y="786"/>
                    <a:pt x="410" y="766"/>
                  </a:cubicBezTo>
                  <a:lnTo>
                    <a:pt x="410" y="766"/>
                  </a:lnTo>
                  <a:cubicBezTo>
                    <a:pt x="418" y="803"/>
                    <a:pt x="428" y="834"/>
                    <a:pt x="441" y="868"/>
                  </a:cubicBezTo>
                  <a:cubicBezTo>
                    <a:pt x="397" y="943"/>
                    <a:pt x="353" y="1018"/>
                    <a:pt x="308" y="1093"/>
                  </a:cubicBezTo>
                  <a:cubicBezTo>
                    <a:pt x="295" y="1059"/>
                    <a:pt x="281" y="1029"/>
                    <a:pt x="260" y="998"/>
                  </a:cubicBezTo>
                  <a:lnTo>
                    <a:pt x="260" y="998"/>
                  </a:lnTo>
                  <a:cubicBezTo>
                    <a:pt x="260" y="1042"/>
                    <a:pt x="274" y="1086"/>
                    <a:pt x="287" y="1131"/>
                  </a:cubicBezTo>
                  <a:cubicBezTo>
                    <a:pt x="271" y="1158"/>
                    <a:pt x="254" y="1185"/>
                    <a:pt x="237" y="1216"/>
                  </a:cubicBezTo>
                  <a:cubicBezTo>
                    <a:pt x="213" y="1254"/>
                    <a:pt x="192" y="1291"/>
                    <a:pt x="169" y="1332"/>
                  </a:cubicBezTo>
                  <a:cubicBezTo>
                    <a:pt x="161" y="1315"/>
                    <a:pt x="155" y="1298"/>
                    <a:pt x="141" y="1284"/>
                  </a:cubicBezTo>
                  <a:lnTo>
                    <a:pt x="141" y="1284"/>
                  </a:lnTo>
                  <a:cubicBezTo>
                    <a:pt x="141" y="1311"/>
                    <a:pt x="144" y="1336"/>
                    <a:pt x="151" y="1363"/>
                  </a:cubicBezTo>
                  <a:cubicBezTo>
                    <a:pt x="100" y="1451"/>
                    <a:pt x="52" y="1541"/>
                    <a:pt x="1" y="1629"/>
                  </a:cubicBezTo>
                  <a:lnTo>
                    <a:pt x="131" y="1428"/>
                  </a:lnTo>
                  <a:lnTo>
                    <a:pt x="169" y="1373"/>
                  </a:lnTo>
                  <a:cubicBezTo>
                    <a:pt x="196" y="1366"/>
                    <a:pt x="219" y="1360"/>
                    <a:pt x="240" y="1349"/>
                  </a:cubicBezTo>
                  <a:cubicBezTo>
                    <a:pt x="264" y="1343"/>
                    <a:pt x="287" y="1332"/>
                    <a:pt x="308" y="1315"/>
                  </a:cubicBezTo>
                  <a:cubicBezTo>
                    <a:pt x="281" y="1315"/>
                    <a:pt x="257" y="1319"/>
                    <a:pt x="233" y="1322"/>
                  </a:cubicBezTo>
                  <a:cubicBezTo>
                    <a:pt x="219" y="1325"/>
                    <a:pt x="205" y="1329"/>
                    <a:pt x="192" y="1332"/>
                  </a:cubicBezTo>
                  <a:lnTo>
                    <a:pt x="257" y="1226"/>
                  </a:lnTo>
                  <a:cubicBezTo>
                    <a:pt x="274" y="1199"/>
                    <a:pt x="292" y="1172"/>
                    <a:pt x="308" y="1144"/>
                  </a:cubicBezTo>
                  <a:cubicBezTo>
                    <a:pt x="332" y="1138"/>
                    <a:pt x="356" y="1131"/>
                    <a:pt x="380" y="1124"/>
                  </a:cubicBezTo>
                  <a:cubicBezTo>
                    <a:pt x="404" y="1117"/>
                    <a:pt x="428" y="1107"/>
                    <a:pt x="448" y="1097"/>
                  </a:cubicBezTo>
                  <a:cubicBezTo>
                    <a:pt x="441" y="1096"/>
                    <a:pt x="434" y="1095"/>
                    <a:pt x="426" y="1095"/>
                  </a:cubicBezTo>
                  <a:cubicBezTo>
                    <a:pt x="409" y="1095"/>
                    <a:pt x="390" y="1098"/>
                    <a:pt x="373" y="1100"/>
                  </a:cubicBezTo>
                  <a:cubicBezTo>
                    <a:pt x="360" y="1100"/>
                    <a:pt x="346" y="1103"/>
                    <a:pt x="332" y="1107"/>
                  </a:cubicBezTo>
                  <a:cubicBezTo>
                    <a:pt x="380" y="1032"/>
                    <a:pt x="424" y="957"/>
                    <a:pt x="468" y="885"/>
                  </a:cubicBezTo>
                  <a:cubicBezTo>
                    <a:pt x="492" y="881"/>
                    <a:pt x="517" y="878"/>
                    <a:pt x="541" y="871"/>
                  </a:cubicBezTo>
                  <a:cubicBezTo>
                    <a:pt x="568" y="865"/>
                    <a:pt x="591" y="857"/>
                    <a:pt x="615" y="848"/>
                  </a:cubicBezTo>
                  <a:cubicBezTo>
                    <a:pt x="602" y="844"/>
                    <a:pt x="590" y="843"/>
                    <a:pt x="578" y="843"/>
                  </a:cubicBezTo>
                  <a:cubicBezTo>
                    <a:pt x="565" y="843"/>
                    <a:pt x="552" y="844"/>
                    <a:pt x="537" y="844"/>
                  </a:cubicBezTo>
                  <a:cubicBezTo>
                    <a:pt x="520" y="844"/>
                    <a:pt x="506" y="848"/>
                    <a:pt x="489" y="848"/>
                  </a:cubicBezTo>
                  <a:cubicBezTo>
                    <a:pt x="496" y="840"/>
                    <a:pt x="503" y="830"/>
                    <a:pt x="506" y="824"/>
                  </a:cubicBezTo>
                  <a:cubicBezTo>
                    <a:pt x="541" y="766"/>
                    <a:pt x="574" y="711"/>
                    <a:pt x="609" y="653"/>
                  </a:cubicBezTo>
                  <a:cubicBezTo>
                    <a:pt x="650" y="649"/>
                    <a:pt x="687" y="643"/>
                    <a:pt x="725" y="626"/>
                  </a:cubicBezTo>
                  <a:cubicBezTo>
                    <a:pt x="690" y="619"/>
                    <a:pt x="660" y="619"/>
                    <a:pt x="626" y="619"/>
                  </a:cubicBezTo>
                  <a:cubicBezTo>
                    <a:pt x="667" y="550"/>
                    <a:pt x="708" y="482"/>
                    <a:pt x="749" y="414"/>
                  </a:cubicBezTo>
                  <a:lnTo>
                    <a:pt x="755" y="400"/>
                  </a:lnTo>
                  <a:cubicBezTo>
                    <a:pt x="776" y="397"/>
                    <a:pt x="799" y="394"/>
                    <a:pt x="820" y="390"/>
                  </a:cubicBezTo>
                  <a:cubicBezTo>
                    <a:pt x="848" y="383"/>
                    <a:pt x="872" y="377"/>
                    <a:pt x="899" y="366"/>
                  </a:cubicBezTo>
                  <a:cubicBezTo>
                    <a:pt x="872" y="363"/>
                    <a:pt x="845" y="363"/>
                    <a:pt x="817" y="363"/>
                  </a:cubicBezTo>
                  <a:cubicBezTo>
                    <a:pt x="804" y="366"/>
                    <a:pt x="790" y="366"/>
                    <a:pt x="776" y="366"/>
                  </a:cubicBezTo>
                  <a:lnTo>
                    <a:pt x="868" y="209"/>
                  </a:lnTo>
                  <a:cubicBezTo>
                    <a:pt x="906" y="141"/>
                    <a:pt x="947" y="73"/>
                    <a:pt x="9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 name="Google Shape;456;p25"/>
          <p:cNvGrpSpPr/>
          <p:nvPr/>
        </p:nvGrpSpPr>
        <p:grpSpPr>
          <a:xfrm>
            <a:off x="6644497" y="1585490"/>
            <a:ext cx="1952276" cy="3211617"/>
            <a:chOff x="6644497" y="1585490"/>
            <a:chExt cx="1952276" cy="3211617"/>
          </a:xfrm>
        </p:grpSpPr>
        <p:sp>
          <p:nvSpPr>
            <p:cNvPr id="457" name="Google Shape;457;p25"/>
            <p:cNvSpPr/>
            <p:nvPr/>
          </p:nvSpPr>
          <p:spPr>
            <a:xfrm flipH="1">
              <a:off x="7681797" y="2696870"/>
              <a:ext cx="35267" cy="26669"/>
            </a:xfrm>
            <a:custGeom>
              <a:avLst/>
              <a:gdLst/>
              <a:ahLst/>
              <a:cxnLst/>
              <a:rect l="l" t="t" r="r" b="b"/>
              <a:pathLst>
                <a:path w="886" h="670" extrusionOk="0">
                  <a:moveTo>
                    <a:pt x="445" y="1"/>
                  </a:moveTo>
                  <a:cubicBezTo>
                    <a:pt x="1" y="1"/>
                    <a:pt x="1" y="670"/>
                    <a:pt x="445" y="670"/>
                  </a:cubicBezTo>
                  <a:cubicBezTo>
                    <a:pt x="886" y="670"/>
                    <a:pt x="886" y="1"/>
                    <a:pt x="445" y="1"/>
                  </a:cubicBezTo>
                  <a:close/>
                </a:path>
              </a:pathLst>
            </a:custGeom>
            <a:solidFill>
              <a:srgbClr val="F4DC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5"/>
            <p:cNvSpPr/>
            <p:nvPr/>
          </p:nvSpPr>
          <p:spPr>
            <a:xfrm flipH="1">
              <a:off x="7981308" y="1585490"/>
              <a:ext cx="615465" cy="557310"/>
            </a:xfrm>
            <a:custGeom>
              <a:avLst/>
              <a:gdLst/>
              <a:ahLst/>
              <a:cxnLst/>
              <a:rect l="l" t="t" r="r" b="b"/>
              <a:pathLst>
                <a:path w="15462" h="14001" extrusionOk="0">
                  <a:moveTo>
                    <a:pt x="7408" y="1"/>
                  </a:moveTo>
                  <a:cubicBezTo>
                    <a:pt x="6329" y="1"/>
                    <a:pt x="5134" y="282"/>
                    <a:pt x="3985" y="1072"/>
                  </a:cubicBezTo>
                  <a:cubicBezTo>
                    <a:pt x="1" y="3817"/>
                    <a:pt x="510" y="7033"/>
                    <a:pt x="1005" y="7781"/>
                  </a:cubicBezTo>
                  <a:lnTo>
                    <a:pt x="5153" y="14000"/>
                  </a:lnTo>
                  <a:lnTo>
                    <a:pt x="15461" y="7818"/>
                  </a:lnTo>
                  <a:lnTo>
                    <a:pt x="11140" y="1332"/>
                  </a:lnTo>
                  <a:cubicBezTo>
                    <a:pt x="10769" y="826"/>
                    <a:pt x="9257" y="1"/>
                    <a:pt x="74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5"/>
            <p:cNvSpPr/>
            <p:nvPr/>
          </p:nvSpPr>
          <p:spPr>
            <a:xfrm flipH="1">
              <a:off x="6994112" y="3245714"/>
              <a:ext cx="55488" cy="89720"/>
            </a:xfrm>
            <a:custGeom>
              <a:avLst/>
              <a:gdLst/>
              <a:ahLst/>
              <a:cxnLst/>
              <a:rect l="l" t="t" r="r" b="b"/>
              <a:pathLst>
                <a:path w="1394" h="2254" extrusionOk="0">
                  <a:moveTo>
                    <a:pt x="273" y="0"/>
                  </a:moveTo>
                  <a:cubicBezTo>
                    <a:pt x="352" y="253"/>
                    <a:pt x="322" y="591"/>
                    <a:pt x="151" y="997"/>
                  </a:cubicBezTo>
                  <a:cubicBezTo>
                    <a:pt x="103" y="1110"/>
                    <a:pt x="52" y="1219"/>
                    <a:pt x="1" y="1322"/>
                  </a:cubicBezTo>
                  <a:lnTo>
                    <a:pt x="618" y="2253"/>
                  </a:lnTo>
                  <a:cubicBezTo>
                    <a:pt x="755" y="2048"/>
                    <a:pt x="881" y="1816"/>
                    <a:pt x="990" y="1553"/>
                  </a:cubicBezTo>
                  <a:cubicBezTo>
                    <a:pt x="1393" y="594"/>
                    <a:pt x="1007" y="25"/>
                    <a:pt x="273" y="0"/>
                  </a:cubicBezTo>
                  <a:close/>
                </a:path>
              </a:pathLst>
            </a:custGeom>
            <a:solidFill>
              <a:srgbClr val="FFE5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5"/>
            <p:cNvSpPr/>
            <p:nvPr/>
          </p:nvSpPr>
          <p:spPr>
            <a:xfrm flipH="1">
              <a:off x="7038694" y="3223542"/>
              <a:ext cx="39009" cy="55767"/>
            </a:xfrm>
            <a:custGeom>
              <a:avLst/>
              <a:gdLst/>
              <a:ahLst/>
              <a:cxnLst/>
              <a:rect l="l" t="t" r="r" b="b"/>
              <a:pathLst>
                <a:path w="980" h="1401" extrusionOk="0">
                  <a:moveTo>
                    <a:pt x="195" y="1"/>
                  </a:moveTo>
                  <a:cubicBezTo>
                    <a:pt x="201" y="213"/>
                    <a:pt x="150" y="462"/>
                    <a:pt x="31" y="746"/>
                  </a:cubicBezTo>
                  <a:cubicBezTo>
                    <a:pt x="21" y="769"/>
                    <a:pt x="10" y="793"/>
                    <a:pt x="0" y="817"/>
                  </a:cubicBezTo>
                  <a:lnTo>
                    <a:pt x="385" y="1401"/>
                  </a:lnTo>
                  <a:cubicBezTo>
                    <a:pt x="478" y="974"/>
                    <a:pt x="297" y="659"/>
                    <a:pt x="297" y="659"/>
                  </a:cubicBezTo>
                  <a:cubicBezTo>
                    <a:pt x="522" y="588"/>
                    <a:pt x="734" y="554"/>
                    <a:pt x="925" y="554"/>
                  </a:cubicBezTo>
                  <a:cubicBezTo>
                    <a:pt x="943" y="554"/>
                    <a:pt x="959" y="554"/>
                    <a:pt x="979" y="557"/>
                  </a:cubicBezTo>
                  <a:cubicBezTo>
                    <a:pt x="874" y="223"/>
                    <a:pt x="587" y="32"/>
                    <a:pt x="195" y="1"/>
                  </a:cubicBezTo>
                  <a:close/>
                </a:path>
              </a:pathLst>
            </a:custGeom>
            <a:solidFill>
              <a:srgbClr val="FFE5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5"/>
            <p:cNvSpPr/>
            <p:nvPr/>
          </p:nvSpPr>
          <p:spPr>
            <a:xfrm flipH="1">
              <a:off x="7035549" y="3245554"/>
              <a:ext cx="30371" cy="52781"/>
            </a:xfrm>
            <a:custGeom>
              <a:avLst/>
              <a:gdLst/>
              <a:ahLst/>
              <a:cxnLst/>
              <a:rect l="l" t="t" r="r" b="b"/>
              <a:pathLst>
                <a:path w="763" h="1326" extrusionOk="0">
                  <a:moveTo>
                    <a:pt x="629" y="1"/>
                  </a:moveTo>
                  <a:cubicBezTo>
                    <a:pt x="438" y="1"/>
                    <a:pt x="226" y="35"/>
                    <a:pt x="1" y="106"/>
                  </a:cubicBezTo>
                  <a:cubicBezTo>
                    <a:pt x="1" y="106"/>
                    <a:pt x="182" y="421"/>
                    <a:pt x="89" y="848"/>
                  </a:cubicBezTo>
                  <a:lnTo>
                    <a:pt x="411" y="1326"/>
                  </a:lnTo>
                  <a:cubicBezTo>
                    <a:pt x="462" y="1223"/>
                    <a:pt x="513" y="1114"/>
                    <a:pt x="561" y="1001"/>
                  </a:cubicBezTo>
                  <a:cubicBezTo>
                    <a:pt x="732" y="595"/>
                    <a:pt x="762" y="257"/>
                    <a:pt x="683" y="4"/>
                  </a:cubicBezTo>
                  <a:cubicBezTo>
                    <a:pt x="663" y="1"/>
                    <a:pt x="647" y="1"/>
                    <a:pt x="629" y="1"/>
                  </a:cubicBezTo>
                  <a:close/>
                </a:path>
              </a:pathLst>
            </a:custGeom>
            <a:solidFill>
              <a:srgbClr val="FFC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5"/>
            <p:cNvSpPr/>
            <p:nvPr/>
          </p:nvSpPr>
          <p:spPr>
            <a:xfrm flipH="1">
              <a:off x="7069942" y="3191219"/>
              <a:ext cx="50035" cy="35745"/>
            </a:xfrm>
            <a:custGeom>
              <a:avLst/>
              <a:gdLst/>
              <a:ahLst/>
              <a:cxnLst/>
              <a:rect l="l" t="t" r="r" b="b"/>
              <a:pathLst>
                <a:path w="1257" h="898" extrusionOk="0">
                  <a:moveTo>
                    <a:pt x="321" y="1"/>
                  </a:moveTo>
                  <a:cubicBezTo>
                    <a:pt x="219" y="1"/>
                    <a:pt x="113" y="11"/>
                    <a:pt x="1" y="31"/>
                  </a:cubicBezTo>
                  <a:lnTo>
                    <a:pt x="577" y="898"/>
                  </a:lnTo>
                  <a:cubicBezTo>
                    <a:pt x="782" y="841"/>
                    <a:pt x="973" y="810"/>
                    <a:pt x="1148" y="810"/>
                  </a:cubicBezTo>
                  <a:cubicBezTo>
                    <a:pt x="1185" y="810"/>
                    <a:pt x="1219" y="813"/>
                    <a:pt x="1257" y="813"/>
                  </a:cubicBezTo>
                  <a:cubicBezTo>
                    <a:pt x="1236" y="291"/>
                    <a:pt x="867" y="1"/>
                    <a:pt x="321" y="1"/>
                  </a:cubicBezTo>
                  <a:close/>
                </a:path>
              </a:pathLst>
            </a:custGeom>
            <a:solidFill>
              <a:srgbClr val="FFE5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5"/>
            <p:cNvSpPr/>
            <p:nvPr/>
          </p:nvSpPr>
          <p:spPr>
            <a:xfrm flipH="1">
              <a:off x="7069663" y="3223422"/>
              <a:ext cx="27346" cy="32640"/>
            </a:xfrm>
            <a:custGeom>
              <a:avLst/>
              <a:gdLst/>
              <a:ahLst/>
              <a:cxnLst/>
              <a:rect l="l" t="t" r="r" b="b"/>
              <a:pathLst>
                <a:path w="687" h="820" extrusionOk="0">
                  <a:moveTo>
                    <a:pt x="571" y="1"/>
                  </a:moveTo>
                  <a:cubicBezTo>
                    <a:pt x="396" y="1"/>
                    <a:pt x="205" y="32"/>
                    <a:pt x="0" y="89"/>
                  </a:cubicBezTo>
                  <a:lnTo>
                    <a:pt x="485" y="820"/>
                  </a:lnTo>
                  <a:cubicBezTo>
                    <a:pt x="495" y="796"/>
                    <a:pt x="506" y="772"/>
                    <a:pt x="516" y="749"/>
                  </a:cubicBezTo>
                  <a:cubicBezTo>
                    <a:pt x="635" y="465"/>
                    <a:pt x="686" y="216"/>
                    <a:pt x="680" y="4"/>
                  </a:cubicBezTo>
                  <a:cubicBezTo>
                    <a:pt x="642" y="4"/>
                    <a:pt x="608" y="1"/>
                    <a:pt x="571" y="1"/>
                  </a:cubicBezTo>
                  <a:close/>
                </a:path>
              </a:pathLst>
            </a:custGeom>
            <a:solidFill>
              <a:srgbClr val="FFC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5"/>
            <p:cNvSpPr/>
            <p:nvPr/>
          </p:nvSpPr>
          <p:spPr>
            <a:xfrm flipH="1">
              <a:off x="7326331" y="3715304"/>
              <a:ext cx="30769" cy="31844"/>
            </a:xfrm>
            <a:custGeom>
              <a:avLst/>
              <a:gdLst/>
              <a:ahLst/>
              <a:cxnLst/>
              <a:rect l="l" t="t" r="r" b="b"/>
              <a:pathLst>
                <a:path w="773" h="800" extrusionOk="0">
                  <a:moveTo>
                    <a:pt x="270" y="1"/>
                  </a:moveTo>
                  <a:cubicBezTo>
                    <a:pt x="215" y="38"/>
                    <a:pt x="154" y="62"/>
                    <a:pt x="93" y="79"/>
                  </a:cubicBezTo>
                  <a:cubicBezTo>
                    <a:pt x="1" y="277"/>
                    <a:pt x="45" y="520"/>
                    <a:pt x="219" y="673"/>
                  </a:cubicBezTo>
                  <a:cubicBezTo>
                    <a:pt x="318" y="758"/>
                    <a:pt x="441" y="799"/>
                    <a:pt x="564" y="799"/>
                  </a:cubicBezTo>
                  <a:cubicBezTo>
                    <a:pt x="636" y="799"/>
                    <a:pt x="707" y="786"/>
                    <a:pt x="772" y="758"/>
                  </a:cubicBezTo>
                  <a:lnTo>
                    <a:pt x="270" y="1"/>
                  </a:lnTo>
                  <a:close/>
                </a:path>
              </a:pathLst>
            </a:custGeom>
            <a:solidFill>
              <a:srgbClr val="FFE5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5"/>
            <p:cNvSpPr/>
            <p:nvPr/>
          </p:nvSpPr>
          <p:spPr>
            <a:xfrm flipH="1">
              <a:off x="7348622" y="3683817"/>
              <a:ext cx="32521" cy="35068"/>
            </a:xfrm>
            <a:custGeom>
              <a:avLst/>
              <a:gdLst/>
              <a:ahLst/>
              <a:cxnLst/>
              <a:rect l="l" t="t" r="r" b="b"/>
              <a:pathLst>
                <a:path w="817" h="881" extrusionOk="0">
                  <a:moveTo>
                    <a:pt x="348" y="0"/>
                  </a:moveTo>
                  <a:cubicBezTo>
                    <a:pt x="301" y="17"/>
                    <a:pt x="250" y="27"/>
                    <a:pt x="198" y="30"/>
                  </a:cubicBezTo>
                  <a:lnTo>
                    <a:pt x="192" y="34"/>
                  </a:lnTo>
                  <a:cubicBezTo>
                    <a:pt x="0" y="246"/>
                    <a:pt x="21" y="570"/>
                    <a:pt x="236" y="755"/>
                  </a:cubicBezTo>
                  <a:cubicBezTo>
                    <a:pt x="335" y="840"/>
                    <a:pt x="458" y="881"/>
                    <a:pt x="581" y="881"/>
                  </a:cubicBezTo>
                  <a:cubicBezTo>
                    <a:pt x="619" y="881"/>
                    <a:pt x="660" y="878"/>
                    <a:pt x="697" y="870"/>
                  </a:cubicBezTo>
                  <a:cubicBezTo>
                    <a:pt x="717" y="826"/>
                    <a:pt x="745" y="782"/>
                    <a:pt x="778" y="744"/>
                  </a:cubicBezTo>
                  <a:lnTo>
                    <a:pt x="816" y="703"/>
                  </a:lnTo>
                  <a:lnTo>
                    <a:pt x="348" y="0"/>
                  </a:lnTo>
                  <a:close/>
                </a:path>
              </a:pathLst>
            </a:custGeom>
            <a:solidFill>
              <a:srgbClr val="FFE5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5"/>
            <p:cNvSpPr/>
            <p:nvPr/>
          </p:nvSpPr>
          <p:spPr>
            <a:xfrm flipH="1">
              <a:off x="7346313" y="3711801"/>
              <a:ext cx="7125" cy="6687"/>
            </a:xfrm>
            <a:custGeom>
              <a:avLst/>
              <a:gdLst/>
              <a:ahLst/>
              <a:cxnLst/>
              <a:rect l="l" t="t" r="r" b="b"/>
              <a:pathLst>
                <a:path w="179" h="168" extrusionOk="0">
                  <a:moveTo>
                    <a:pt x="120" y="0"/>
                  </a:moveTo>
                  <a:lnTo>
                    <a:pt x="82" y="41"/>
                  </a:lnTo>
                  <a:cubicBezTo>
                    <a:pt x="49" y="79"/>
                    <a:pt x="21" y="123"/>
                    <a:pt x="1" y="167"/>
                  </a:cubicBezTo>
                  <a:cubicBezTo>
                    <a:pt x="62" y="150"/>
                    <a:pt x="123" y="126"/>
                    <a:pt x="178" y="89"/>
                  </a:cubicBezTo>
                  <a:lnTo>
                    <a:pt x="120" y="0"/>
                  </a:lnTo>
                  <a:close/>
                </a:path>
              </a:pathLst>
            </a:custGeom>
            <a:solidFill>
              <a:srgbClr val="FFC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5"/>
            <p:cNvSpPr/>
            <p:nvPr/>
          </p:nvSpPr>
          <p:spPr>
            <a:xfrm flipH="1">
              <a:off x="7369401" y="3650778"/>
              <a:ext cx="28063" cy="34272"/>
            </a:xfrm>
            <a:custGeom>
              <a:avLst/>
              <a:gdLst/>
              <a:ahLst/>
              <a:cxnLst/>
              <a:rect l="l" t="t" r="r" b="b"/>
              <a:pathLst>
                <a:path w="705" h="861" extrusionOk="0">
                  <a:moveTo>
                    <a:pt x="205" y="0"/>
                  </a:moveTo>
                  <a:lnTo>
                    <a:pt x="192" y="14"/>
                  </a:lnTo>
                  <a:cubicBezTo>
                    <a:pt x="1" y="226"/>
                    <a:pt x="21" y="547"/>
                    <a:pt x="236" y="734"/>
                  </a:cubicBezTo>
                  <a:cubicBezTo>
                    <a:pt x="336" y="819"/>
                    <a:pt x="458" y="860"/>
                    <a:pt x="581" y="860"/>
                  </a:cubicBezTo>
                  <a:lnTo>
                    <a:pt x="608" y="860"/>
                  </a:lnTo>
                  <a:lnTo>
                    <a:pt x="704" y="751"/>
                  </a:lnTo>
                  <a:lnTo>
                    <a:pt x="205" y="0"/>
                  </a:lnTo>
                  <a:close/>
                </a:path>
              </a:pathLst>
            </a:custGeom>
            <a:solidFill>
              <a:srgbClr val="FFE5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5"/>
            <p:cNvSpPr/>
            <p:nvPr/>
          </p:nvSpPr>
          <p:spPr>
            <a:xfrm flipH="1">
              <a:off x="7367251" y="3680673"/>
              <a:ext cx="6011" cy="4379"/>
            </a:xfrm>
            <a:custGeom>
              <a:avLst/>
              <a:gdLst/>
              <a:ahLst/>
              <a:cxnLst/>
              <a:rect l="l" t="t" r="r" b="b"/>
              <a:pathLst>
                <a:path w="151" h="110" extrusionOk="0">
                  <a:moveTo>
                    <a:pt x="96" y="0"/>
                  </a:moveTo>
                  <a:lnTo>
                    <a:pt x="0" y="109"/>
                  </a:lnTo>
                  <a:cubicBezTo>
                    <a:pt x="52" y="106"/>
                    <a:pt x="103" y="96"/>
                    <a:pt x="150" y="79"/>
                  </a:cubicBezTo>
                  <a:lnTo>
                    <a:pt x="96" y="0"/>
                  </a:lnTo>
                  <a:close/>
                </a:path>
              </a:pathLst>
            </a:custGeom>
            <a:solidFill>
              <a:srgbClr val="FFC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5"/>
            <p:cNvSpPr/>
            <p:nvPr/>
          </p:nvSpPr>
          <p:spPr>
            <a:xfrm flipH="1">
              <a:off x="6756464" y="1803149"/>
              <a:ext cx="1656286" cy="2222632"/>
            </a:xfrm>
            <a:custGeom>
              <a:avLst/>
              <a:gdLst/>
              <a:ahLst/>
              <a:cxnLst/>
              <a:rect l="l" t="t" r="r" b="b"/>
              <a:pathLst>
                <a:path w="41610" h="55838" extrusionOk="0">
                  <a:moveTo>
                    <a:pt x="6429" y="0"/>
                  </a:moveTo>
                  <a:cubicBezTo>
                    <a:pt x="5350" y="0"/>
                    <a:pt x="4156" y="282"/>
                    <a:pt x="3008" y="1073"/>
                  </a:cubicBezTo>
                  <a:cubicBezTo>
                    <a:pt x="1291" y="2254"/>
                    <a:pt x="410" y="3524"/>
                    <a:pt x="0" y="4644"/>
                  </a:cubicBezTo>
                  <a:lnTo>
                    <a:pt x="33324" y="55838"/>
                  </a:lnTo>
                  <a:lnTo>
                    <a:pt x="41609" y="50567"/>
                  </a:lnTo>
                  <a:lnTo>
                    <a:pt x="9080" y="578"/>
                  </a:lnTo>
                  <a:cubicBezTo>
                    <a:pt x="8397" y="260"/>
                    <a:pt x="7466" y="0"/>
                    <a:pt x="64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5"/>
            <p:cNvSpPr/>
            <p:nvPr/>
          </p:nvSpPr>
          <p:spPr>
            <a:xfrm flipH="1">
              <a:off x="7086289" y="1988007"/>
              <a:ext cx="1348076" cy="2061859"/>
            </a:xfrm>
            <a:custGeom>
              <a:avLst/>
              <a:gdLst/>
              <a:ahLst/>
              <a:cxnLst/>
              <a:rect l="l" t="t" r="r" b="b"/>
              <a:pathLst>
                <a:path w="33867" h="51799" extrusionOk="0">
                  <a:moveTo>
                    <a:pt x="543" y="0"/>
                  </a:moveTo>
                  <a:lnTo>
                    <a:pt x="543" y="0"/>
                  </a:lnTo>
                  <a:cubicBezTo>
                    <a:pt x="1" y="1485"/>
                    <a:pt x="288" y="2710"/>
                    <a:pt x="570" y="3134"/>
                  </a:cubicBezTo>
                  <a:cubicBezTo>
                    <a:pt x="570" y="3134"/>
                    <a:pt x="570" y="3137"/>
                    <a:pt x="574" y="3137"/>
                  </a:cubicBezTo>
                  <a:lnTo>
                    <a:pt x="32918" y="51798"/>
                  </a:lnTo>
                  <a:lnTo>
                    <a:pt x="33867" y="51194"/>
                  </a:lnTo>
                  <a:lnTo>
                    <a:pt x="5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5"/>
            <p:cNvSpPr/>
            <p:nvPr/>
          </p:nvSpPr>
          <p:spPr>
            <a:xfrm flipH="1">
              <a:off x="6720593" y="1826156"/>
              <a:ext cx="1330721" cy="1989852"/>
            </a:xfrm>
            <a:custGeom>
              <a:avLst/>
              <a:gdLst/>
              <a:ahLst/>
              <a:cxnLst/>
              <a:rect l="l" t="t" r="r" b="b"/>
              <a:pathLst>
                <a:path w="33431" h="49990" extrusionOk="0">
                  <a:moveTo>
                    <a:pt x="0" y="0"/>
                  </a:moveTo>
                  <a:lnTo>
                    <a:pt x="32529" y="49989"/>
                  </a:lnTo>
                  <a:lnTo>
                    <a:pt x="33430" y="49416"/>
                  </a:lnTo>
                  <a:lnTo>
                    <a:pt x="1079" y="751"/>
                  </a:lnTo>
                  <a:cubicBezTo>
                    <a:pt x="915" y="529"/>
                    <a:pt x="537" y="24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5"/>
            <p:cNvSpPr/>
            <p:nvPr/>
          </p:nvSpPr>
          <p:spPr>
            <a:xfrm flipH="1">
              <a:off x="6649236" y="4100903"/>
              <a:ext cx="148711" cy="185451"/>
            </a:xfrm>
            <a:custGeom>
              <a:avLst/>
              <a:gdLst/>
              <a:ahLst/>
              <a:cxnLst/>
              <a:rect l="l" t="t" r="r" b="b"/>
              <a:pathLst>
                <a:path w="3736" h="4659" extrusionOk="0">
                  <a:moveTo>
                    <a:pt x="2690" y="0"/>
                  </a:moveTo>
                  <a:cubicBezTo>
                    <a:pt x="1917" y="0"/>
                    <a:pt x="908" y="240"/>
                    <a:pt x="1" y="1220"/>
                  </a:cubicBezTo>
                  <a:lnTo>
                    <a:pt x="3674" y="4658"/>
                  </a:lnTo>
                  <a:cubicBezTo>
                    <a:pt x="3735" y="3897"/>
                    <a:pt x="3015" y="56"/>
                    <a:pt x="3015" y="56"/>
                  </a:cubicBezTo>
                  <a:lnTo>
                    <a:pt x="3062" y="19"/>
                  </a:lnTo>
                  <a:cubicBezTo>
                    <a:pt x="2946" y="7"/>
                    <a:pt x="2822" y="0"/>
                    <a:pt x="26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5"/>
            <p:cNvSpPr/>
            <p:nvPr/>
          </p:nvSpPr>
          <p:spPr>
            <a:xfrm flipH="1">
              <a:off x="6650467" y="4284369"/>
              <a:ext cx="716" cy="2508"/>
            </a:xfrm>
            <a:custGeom>
              <a:avLst/>
              <a:gdLst/>
              <a:ahLst/>
              <a:cxnLst/>
              <a:rect l="l" t="t" r="r" b="b"/>
              <a:pathLst>
                <a:path w="18" h="63" extrusionOk="0">
                  <a:moveTo>
                    <a:pt x="18" y="1"/>
                  </a:moveTo>
                  <a:lnTo>
                    <a:pt x="18" y="1"/>
                  </a:lnTo>
                  <a:cubicBezTo>
                    <a:pt x="10" y="25"/>
                    <a:pt x="4" y="42"/>
                    <a:pt x="1" y="59"/>
                  </a:cubicBezTo>
                  <a:lnTo>
                    <a:pt x="4" y="62"/>
                  </a:lnTo>
                  <a:cubicBezTo>
                    <a:pt x="7" y="46"/>
                    <a:pt x="14" y="25"/>
                    <a:pt x="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5"/>
            <p:cNvSpPr/>
            <p:nvPr/>
          </p:nvSpPr>
          <p:spPr>
            <a:xfrm flipH="1">
              <a:off x="6651028" y="4149466"/>
              <a:ext cx="190945" cy="145368"/>
            </a:xfrm>
            <a:custGeom>
              <a:avLst/>
              <a:gdLst/>
              <a:ahLst/>
              <a:cxnLst/>
              <a:rect l="l" t="t" r="r" b="b"/>
              <a:pathLst>
                <a:path w="4797" h="3652" extrusionOk="0">
                  <a:moveTo>
                    <a:pt x="1107" y="0"/>
                  </a:moveTo>
                  <a:cubicBezTo>
                    <a:pt x="707" y="434"/>
                    <a:pt x="329" y="1011"/>
                    <a:pt x="1" y="1776"/>
                  </a:cubicBezTo>
                  <a:cubicBezTo>
                    <a:pt x="2021" y="2826"/>
                    <a:pt x="3853" y="3652"/>
                    <a:pt x="4508" y="3652"/>
                  </a:cubicBezTo>
                  <a:cubicBezTo>
                    <a:pt x="4602" y="3652"/>
                    <a:pt x="4672" y="3635"/>
                    <a:pt x="4715" y="3599"/>
                  </a:cubicBezTo>
                  <a:cubicBezTo>
                    <a:pt x="4731" y="3586"/>
                    <a:pt x="4746" y="3566"/>
                    <a:pt x="4760" y="3539"/>
                  </a:cubicBezTo>
                  <a:lnTo>
                    <a:pt x="4760" y="3539"/>
                  </a:lnTo>
                  <a:cubicBezTo>
                    <a:pt x="4761" y="3539"/>
                    <a:pt x="4761" y="3538"/>
                    <a:pt x="4761" y="3537"/>
                  </a:cubicBezTo>
                  <a:lnTo>
                    <a:pt x="4761" y="3537"/>
                  </a:lnTo>
                  <a:cubicBezTo>
                    <a:pt x="4774" y="3513"/>
                    <a:pt x="4786" y="3485"/>
                    <a:pt x="4797" y="3451"/>
                  </a:cubicBezTo>
                  <a:lnTo>
                    <a:pt x="4794" y="3448"/>
                  </a:lnTo>
                  <a:cubicBezTo>
                    <a:pt x="4780" y="3489"/>
                    <a:pt x="4770" y="3513"/>
                    <a:pt x="4762" y="3527"/>
                  </a:cubicBezTo>
                  <a:cubicBezTo>
                    <a:pt x="4773" y="3506"/>
                    <a:pt x="4776" y="3476"/>
                    <a:pt x="4780" y="3438"/>
                  </a:cubicBezTo>
                  <a:lnTo>
                    <a:pt x="11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5"/>
            <p:cNvSpPr/>
            <p:nvPr/>
          </p:nvSpPr>
          <p:spPr>
            <a:xfrm flipH="1">
              <a:off x="6644497" y="4101620"/>
              <a:ext cx="33476" cy="185093"/>
            </a:xfrm>
            <a:custGeom>
              <a:avLst/>
              <a:gdLst/>
              <a:ahLst/>
              <a:cxnLst/>
              <a:rect l="l" t="t" r="r" b="b"/>
              <a:pathLst>
                <a:path w="841" h="4650" extrusionOk="0">
                  <a:moveTo>
                    <a:pt x="48" y="1"/>
                  </a:moveTo>
                  <a:lnTo>
                    <a:pt x="1" y="38"/>
                  </a:lnTo>
                  <a:cubicBezTo>
                    <a:pt x="1" y="38"/>
                    <a:pt x="721" y="3879"/>
                    <a:pt x="660" y="4640"/>
                  </a:cubicBezTo>
                  <a:lnTo>
                    <a:pt x="674" y="4650"/>
                  </a:lnTo>
                  <a:cubicBezTo>
                    <a:pt x="677" y="4633"/>
                    <a:pt x="683" y="4616"/>
                    <a:pt x="691" y="4592"/>
                  </a:cubicBezTo>
                  <a:cubicBezTo>
                    <a:pt x="841" y="3961"/>
                    <a:pt x="697" y="2127"/>
                    <a:pt x="438" y="59"/>
                  </a:cubicBezTo>
                  <a:cubicBezTo>
                    <a:pt x="322" y="35"/>
                    <a:pt x="192" y="15"/>
                    <a:pt x="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5"/>
            <p:cNvSpPr/>
            <p:nvPr/>
          </p:nvSpPr>
          <p:spPr>
            <a:xfrm flipH="1">
              <a:off x="6651144" y="4286319"/>
              <a:ext cx="1274" cy="3543"/>
            </a:xfrm>
            <a:custGeom>
              <a:avLst/>
              <a:gdLst/>
              <a:ahLst/>
              <a:cxnLst/>
              <a:rect l="l" t="t" r="r" b="b"/>
              <a:pathLst>
                <a:path w="32" h="89" extrusionOk="0">
                  <a:moveTo>
                    <a:pt x="18" y="0"/>
                  </a:moveTo>
                  <a:cubicBezTo>
                    <a:pt x="14" y="38"/>
                    <a:pt x="11" y="68"/>
                    <a:pt x="0" y="89"/>
                  </a:cubicBezTo>
                  <a:cubicBezTo>
                    <a:pt x="8" y="75"/>
                    <a:pt x="18" y="51"/>
                    <a:pt x="32" y="10"/>
                  </a:cubicBezTo>
                  <a:lnTo>
                    <a:pt x="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5"/>
            <p:cNvSpPr/>
            <p:nvPr/>
          </p:nvSpPr>
          <p:spPr>
            <a:xfrm flipH="1">
              <a:off x="6652378" y="4289822"/>
              <a:ext cx="159" cy="597"/>
            </a:xfrm>
            <a:custGeom>
              <a:avLst/>
              <a:gdLst/>
              <a:ahLst/>
              <a:cxnLst/>
              <a:rect l="l" t="t" r="r" b="b"/>
              <a:pathLst>
                <a:path w="4" h="15" extrusionOk="0">
                  <a:moveTo>
                    <a:pt x="3" y="1"/>
                  </a:moveTo>
                  <a:lnTo>
                    <a:pt x="3" y="1"/>
                  </a:lnTo>
                  <a:cubicBezTo>
                    <a:pt x="3" y="11"/>
                    <a:pt x="0" y="15"/>
                    <a:pt x="0" y="15"/>
                  </a:cubicBezTo>
                  <a:lnTo>
                    <a:pt x="0" y="15"/>
                  </a:lnTo>
                  <a:cubicBezTo>
                    <a:pt x="3" y="11"/>
                    <a:pt x="3" y="7"/>
                    <a:pt x="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5"/>
            <p:cNvSpPr/>
            <p:nvPr/>
          </p:nvSpPr>
          <p:spPr>
            <a:xfrm flipH="1">
              <a:off x="6660548" y="3740182"/>
              <a:ext cx="503454" cy="479969"/>
            </a:xfrm>
            <a:custGeom>
              <a:avLst/>
              <a:gdLst/>
              <a:ahLst/>
              <a:cxnLst/>
              <a:rect l="l" t="t" r="r" b="b"/>
              <a:pathLst>
                <a:path w="12648" h="12058" extrusionOk="0">
                  <a:moveTo>
                    <a:pt x="7407" y="1"/>
                  </a:moveTo>
                  <a:cubicBezTo>
                    <a:pt x="6327" y="1"/>
                    <a:pt x="5133" y="282"/>
                    <a:pt x="3984" y="1072"/>
                  </a:cubicBezTo>
                  <a:cubicBezTo>
                    <a:pt x="1" y="3817"/>
                    <a:pt x="509" y="7032"/>
                    <a:pt x="1004" y="7780"/>
                  </a:cubicBezTo>
                  <a:cubicBezTo>
                    <a:pt x="1291" y="8211"/>
                    <a:pt x="4923" y="10409"/>
                    <a:pt x="8091" y="12058"/>
                  </a:cubicBezTo>
                  <a:cubicBezTo>
                    <a:pt x="9165" y="9561"/>
                    <a:pt x="10772" y="9062"/>
                    <a:pt x="11886" y="9062"/>
                  </a:cubicBezTo>
                  <a:cubicBezTo>
                    <a:pt x="12181" y="9062"/>
                    <a:pt x="12441" y="9097"/>
                    <a:pt x="12648" y="9139"/>
                  </a:cubicBezTo>
                  <a:cubicBezTo>
                    <a:pt x="12221" y="5780"/>
                    <a:pt x="11477" y="1796"/>
                    <a:pt x="11139" y="1332"/>
                  </a:cubicBezTo>
                  <a:cubicBezTo>
                    <a:pt x="10769" y="826"/>
                    <a:pt x="9256" y="1"/>
                    <a:pt x="7407" y="1"/>
                  </a:cubicBezTo>
                  <a:close/>
                </a:path>
              </a:pathLst>
            </a:custGeom>
            <a:solidFill>
              <a:srgbClr val="FDD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5"/>
            <p:cNvSpPr/>
            <p:nvPr/>
          </p:nvSpPr>
          <p:spPr>
            <a:xfrm flipH="1">
              <a:off x="6831471" y="3953661"/>
              <a:ext cx="305742" cy="266494"/>
            </a:xfrm>
            <a:custGeom>
              <a:avLst/>
              <a:gdLst/>
              <a:ahLst/>
              <a:cxnLst/>
              <a:rect l="l" t="t" r="r" b="b"/>
              <a:pathLst>
                <a:path w="7681" h="6695" extrusionOk="0">
                  <a:moveTo>
                    <a:pt x="99" y="1"/>
                  </a:moveTo>
                  <a:cubicBezTo>
                    <a:pt x="27" y="338"/>
                    <a:pt x="0" y="656"/>
                    <a:pt x="0" y="946"/>
                  </a:cubicBezTo>
                  <a:cubicBezTo>
                    <a:pt x="0" y="1639"/>
                    <a:pt x="167" y="2164"/>
                    <a:pt x="331" y="2417"/>
                  </a:cubicBezTo>
                  <a:cubicBezTo>
                    <a:pt x="618" y="2848"/>
                    <a:pt x="4250" y="5046"/>
                    <a:pt x="7418" y="6695"/>
                  </a:cubicBezTo>
                  <a:cubicBezTo>
                    <a:pt x="7503" y="6497"/>
                    <a:pt x="7592" y="6312"/>
                    <a:pt x="7681" y="6142"/>
                  </a:cubicBezTo>
                  <a:cubicBezTo>
                    <a:pt x="5127" y="4643"/>
                    <a:pt x="2205" y="2666"/>
                    <a:pt x="99" y="1"/>
                  </a:cubicBezTo>
                  <a:close/>
                </a:path>
              </a:pathLst>
            </a:custGeom>
            <a:solidFill>
              <a:srgbClr val="FBC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5"/>
            <p:cNvSpPr/>
            <p:nvPr/>
          </p:nvSpPr>
          <p:spPr>
            <a:xfrm flipH="1">
              <a:off x="6660541" y="3750094"/>
              <a:ext cx="138084" cy="353866"/>
            </a:xfrm>
            <a:custGeom>
              <a:avLst/>
              <a:gdLst/>
              <a:ahLst/>
              <a:cxnLst/>
              <a:rect l="l" t="t" r="r" b="b"/>
              <a:pathLst>
                <a:path w="3469" h="8890" extrusionOk="0">
                  <a:moveTo>
                    <a:pt x="1" y="1"/>
                  </a:moveTo>
                  <a:lnTo>
                    <a:pt x="1" y="1"/>
                  </a:lnTo>
                  <a:cubicBezTo>
                    <a:pt x="182" y="246"/>
                    <a:pt x="2438" y="3374"/>
                    <a:pt x="3025" y="8825"/>
                  </a:cubicBezTo>
                  <a:cubicBezTo>
                    <a:pt x="3193" y="8839"/>
                    <a:pt x="3339" y="8863"/>
                    <a:pt x="3469" y="8890"/>
                  </a:cubicBezTo>
                  <a:cubicBezTo>
                    <a:pt x="3042" y="5531"/>
                    <a:pt x="2298" y="1547"/>
                    <a:pt x="1960" y="1083"/>
                  </a:cubicBezTo>
                  <a:cubicBezTo>
                    <a:pt x="1718" y="752"/>
                    <a:pt x="990" y="287"/>
                    <a:pt x="1" y="1"/>
                  </a:cubicBezTo>
                  <a:close/>
                </a:path>
              </a:pathLst>
            </a:custGeom>
            <a:solidFill>
              <a:srgbClr val="FBC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5"/>
            <p:cNvSpPr/>
            <p:nvPr/>
          </p:nvSpPr>
          <p:spPr>
            <a:xfrm flipH="1">
              <a:off x="7324427" y="4518905"/>
              <a:ext cx="348294" cy="181192"/>
            </a:xfrm>
            <a:custGeom>
              <a:avLst/>
              <a:gdLst/>
              <a:ahLst/>
              <a:cxnLst/>
              <a:rect l="l" t="t" r="r" b="b"/>
              <a:pathLst>
                <a:path w="8750" h="4552" extrusionOk="0">
                  <a:moveTo>
                    <a:pt x="1007" y="1"/>
                  </a:moveTo>
                  <a:lnTo>
                    <a:pt x="1007" y="1"/>
                  </a:lnTo>
                  <a:cubicBezTo>
                    <a:pt x="1007" y="1"/>
                    <a:pt x="1048" y="356"/>
                    <a:pt x="525" y="1476"/>
                  </a:cubicBezTo>
                  <a:cubicBezTo>
                    <a:pt x="0" y="2599"/>
                    <a:pt x="140" y="4551"/>
                    <a:pt x="140" y="4551"/>
                  </a:cubicBezTo>
                  <a:lnTo>
                    <a:pt x="8278" y="4551"/>
                  </a:lnTo>
                  <a:cubicBezTo>
                    <a:pt x="8053" y="3551"/>
                    <a:pt x="8749" y="2114"/>
                    <a:pt x="8749" y="2114"/>
                  </a:cubicBezTo>
                  <a:lnTo>
                    <a:pt x="8749" y="2114"/>
                  </a:lnTo>
                  <a:cubicBezTo>
                    <a:pt x="8749" y="2114"/>
                    <a:pt x="8675" y="2121"/>
                    <a:pt x="8538" y="2121"/>
                  </a:cubicBezTo>
                  <a:cubicBezTo>
                    <a:pt x="8155" y="2121"/>
                    <a:pt x="7282" y="2069"/>
                    <a:pt x="6178" y="1674"/>
                  </a:cubicBezTo>
                  <a:cubicBezTo>
                    <a:pt x="4683" y="1138"/>
                    <a:pt x="4232" y="66"/>
                    <a:pt x="4232" y="66"/>
                  </a:cubicBezTo>
                  <a:lnTo>
                    <a:pt x="100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5"/>
            <p:cNvSpPr/>
            <p:nvPr/>
          </p:nvSpPr>
          <p:spPr>
            <a:xfrm flipH="1">
              <a:off x="7174316" y="4579688"/>
              <a:ext cx="202767" cy="120410"/>
            </a:xfrm>
            <a:custGeom>
              <a:avLst/>
              <a:gdLst/>
              <a:ahLst/>
              <a:cxnLst/>
              <a:rect l="l" t="t" r="r" b="b"/>
              <a:pathLst>
                <a:path w="5094" h="3025" extrusionOk="0">
                  <a:moveTo>
                    <a:pt x="2820" y="0"/>
                  </a:moveTo>
                  <a:cubicBezTo>
                    <a:pt x="1" y="0"/>
                    <a:pt x="226" y="2854"/>
                    <a:pt x="301" y="3024"/>
                  </a:cubicBezTo>
                  <a:lnTo>
                    <a:pt x="5094" y="3024"/>
                  </a:lnTo>
                  <a:cubicBezTo>
                    <a:pt x="5094" y="3024"/>
                    <a:pt x="5043" y="0"/>
                    <a:pt x="2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5"/>
            <p:cNvSpPr/>
            <p:nvPr/>
          </p:nvSpPr>
          <p:spPr>
            <a:xfrm flipH="1">
              <a:off x="7161386" y="4700061"/>
              <a:ext cx="519654" cy="37815"/>
            </a:xfrm>
            <a:custGeom>
              <a:avLst/>
              <a:gdLst/>
              <a:ahLst/>
              <a:cxnLst/>
              <a:rect l="l" t="t" r="r" b="b"/>
              <a:pathLst>
                <a:path w="13055" h="950" extrusionOk="0">
                  <a:moveTo>
                    <a:pt x="25" y="0"/>
                  </a:moveTo>
                  <a:cubicBezTo>
                    <a:pt x="11" y="0"/>
                    <a:pt x="1" y="11"/>
                    <a:pt x="1" y="24"/>
                  </a:cubicBezTo>
                  <a:lnTo>
                    <a:pt x="1" y="925"/>
                  </a:lnTo>
                  <a:cubicBezTo>
                    <a:pt x="1" y="939"/>
                    <a:pt x="11" y="950"/>
                    <a:pt x="25" y="950"/>
                  </a:cubicBezTo>
                  <a:lnTo>
                    <a:pt x="13031" y="950"/>
                  </a:lnTo>
                  <a:cubicBezTo>
                    <a:pt x="13044" y="950"/>
                    <a:pt x="13054" y="939"/>
                    <a:pt x="13054" y="925"/>
                  </a:cubicBezTo>
                  <a:lnTo>
                    <a:pt x="13054" y="24"/>
                  </a:lnTo>
                  <a:cubicBezTo>
                    <a:pt x="13054" y="11"/>
                    <a:pt x="13044" y="0"/>
                    <a:pt x="130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5"/>
            <p:cNvSpPr/>
            <p:nvPr/>
          </p:nvSpPr>
          <p:spPr>
            <a:xfrm flipH="1">
              <a:off x="7460317" y="4552620"/>
              <a:ext cx="45855" cy="50075"/>
            </a:xfrm>
            <a:custGeom>
              <a:avLst/>
              <a:gdLst/>
              <a:ahLst/>
              <a:cxnLst/>
              <a:rect l="l" t="t" r="r" b="b"/>
              <a:pathLst>
                <a:path w="1152" h="1258" extrusionOk="0">
                  <a:moveTo>
                    <a:pt x="890" y="1"/>
                  </a:moveTo>
                  <a:cubicBezTo>
                    <a:pt x="849" y="1"/>
                    <a:pt x="807" y="12"/>
                    <a:pt x="769" y="35"/>
                  </a:cubicBezTo>
                  <a:cubicBezTo>
                    <a:pt x="752" y="45"/>
                    <a:pt x="343" y="304"/>
                    <a:pt x="53" y="942"/>
                  </a:cubicBezTo>
                  <a:cubicBezTo>
                    <a:pt x="1" y="1055"/>
                    <a:pt x="53" y="1188"/>
                    <a:pt x="168" y="1240"/>
                  </a:cubicBezTo>
                  <a:cubicBezTo>
                    <a:pt x="199" y="1250"/>
                    <a:pt x="229" y="1257"/>
                    <a:pt x="261" y="1257"/>
                  </a:cubicBezTo>
                  <a:cubicBezTo>
                    <a:pt x="349" y="1257"/>
                    <a:pt x="431" y="1209"/>
                    <a:pt x="469" y="1123"/>
                  </a:cubicBezTo>
                  <a:cubicBezTo>
                    <a:pt x="697" y="622"/>
                    <a:pt x="1004" y="421"/>
                    <a:pt x="1015" y="414"/>
                  </a:cubicBezTo>
                  <a:cubicBezTo>
                    <a:pt x="1121" y="345"/>
                    <a:pt x="1151" y="209"/>
                    <a:pt x="1086" y="107"/>
                  </a:cubicBezTo>
                  <a:cubicBezTo>
                    <a:pt x="1042" y="38"/>
                    <a:pt x="967" y="1"/>
                    <a:pt x="8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5"/>
            <p:cNvSpPr/>
            <p:nvPr/>
          </p:nvSpPr>
          <p:spPr>
            <a:xfrm flipH="1">
              <a:off x="7407455" y="4577897"/>
              <a:ext cx="29973" cy="35785"/>
            </a:xfrm>
            <a:custGeom>
              <a:avLst/>
              <a:gdLst/>
              <a:ahLst/>
              <a:cxnLst/>
              <a:rect l="l" t="t" r="r" b="b"/>
              <a:pathLst>
                <a:path w="753" h="899" extrusionOk="0">
                  <a:moveTo>
                    <a:pt x="492" y="0"/>
                  </a:moveTo>
                  <a:cubicBezTo>
                    <a:pt x="460" y="0"/>
                    <a:pt x="428" y="7"/>
                    <a:pt x="397" y="21"/>
                  </a:cubicBezTo>
                  <a:cubicBezTo>
                    <a:pt x="360" y="38"/>
                    <a:pt x="46" y="195"/>
                    <a:pt x="12" y="660"/>
                  </a:cubicBezTo>
                  <a:cubicBezTo>
                    <a:pt x="1" y="783"/>
                    <a:pt x="97" y="888"/>
                    <a:pt x="223" y="898"/>
                  </a:cubicBezTo>
                  <a:lnTo>
                    <a:pt x="240" y="898"/>
                  </a:lnTo>
                  <a:cubicBezTo>
                    <a:pt x="360" y="898"/>
                    <a:pt x="459" y="806"/>
                    <a:pt x="469" y="690"/>
                  </a:cubicBezTo>
                  <a:cubicBezTo>
                    <a:pt x="483" y="496"/>
                    <a:pt x="578" y="434"/>
                    <a:pt x="595" y="424"/>
                  </a:cubicBezTo>
                  <a:cubicBezTo>
                    <a:pt x="705" y="369"/>
                    <a:pt x="752" y="239"/>
                    <a:pt x="697" y="130"/>
                  </a:cubicBezTo>
                  <a:cubicBezTo>
                    <a:pt x="660" y="48"/>
                    <a:pt x="577"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5"/>
            <p:cNvSpPr/>
            <p:nvPr/>
          </p:nvSpPr>
          <p:spPr>
            <a:xfrm flipH="1">
              <a:off x="7394009" y="2635768"/>
              <a:ext cx="449796" cy="143218"/>
            </a:xfrm>
            <a:custGeom>
              <a:avLst/>
              <a:gdLst/>
              <a:ahLst/>
              <a:cxnLst/>
              <a:rect l="l" t="t" r="r" b="b"/>
              <a:pathLst>
                <a:path w="11300" h="3598" extrusionOk="0">
                  <a:moveTo>
                    <a:pt x="6127" y="1"/>
                  </a:moveTo>
                  <a:cubicBezTo>
                    <a:pt x="3420" y="1"/>
                    <a:pt x="1034" y="935"/>
                    <a:pt x="1034" y="935"/>
                  </a:cubicBezTo>
                  <a:cubicBezTo>
                    <a:pt x="0" y="1331"/>
                    <a:pt x="652" y="2942"/>
                    <a:pt x="652" y="2942"/>
                  </a:cubicBezTo>
                  <a:cubicBezTo>
                    <a:pt x="652" y="2942"/>
                    <a:pt x="1844" y="2649"/>
                    <a:pt x="5053" y="2420"/>
                  </a:cubicBezTo>
                  <a:cubicBezTo>
                    <a:pt x="5293" y="2402"/>
                    <a:pt x="5522" y="2394"/>
                    <a:pt x="5740" y="2394"/>
                  </a:cubicBezTo>
                  <a:cubicBezTo>
                    <a:pt x="8414" y="2394"/>
                    <a:pt x="9340" y="3598"/>
                    <a:pt x="9340" y="3598"/>
                  </a:cubicBezTo>
                  <a:lnTo>
                    <a:pt x="11300" y="1744"/>
                  </a:lnTo>
                  <a:cubicBezTo>
                    <a:pt x="9827" y="405"/>
                    <a:pt x="7908" y="1"/>
                    <a:pt x="6127" y="1"/>
                  </a:cubicBezTo>
                  <a:close/>
                </a:path>
              </a:pathLst>
            </a:custGeom>
            <a:solidFill>
              <a:srgbClr val="FF7A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5"/>
            <p:cNvSpPr/>
            <p:nvPr/>
          </p:nvSpPr>
          <p:spPr>
            <a:xfrm flipH="1">
              <a:off x="7174690" y="3210167"/>
              <a:ext cx="990786" cy="1379323"/>
            </a:xfrm>
            <a:custGeom>
              <a:avLst/>
              <a:gdLst/>
              <a:ahLst/>
              <a:cxnLst/>
              <a:rect l="l" t="t" r="r" b="b"/>
              <a:pathLst>
                <a:path w="24891" h="34652" extrusionOk="0">
                  <a:moveTo>
                    <a:pt x="16890" y="0"/>
                  </a:moveTo>
                  <a:cubicBezTo>
                    <a:pt x="15672" y="0"/>
                    <a:pt x="14284" y="130"/>
                    <a:pt x="12713" y="453"/>
                  </a:cubicBezTo>
                  <a:cubicBezTo>
                    <a:pt x="4606" y="2119"/>
                    <a:pt x="1" y="5706"/>
                    <a:pt x="2998" y="18006"/>
                  </a:cubicBezTo>
                  <a:cubicBezTo>
                    <a:pt x="5006" y="26236"/>
                    <a:pt x="8948" y="34483"/>
                    <a:pt x="9375" y="34637"/>
                  </a:cubicBezTo>
                  <a:cubicBezTo>
                    <a:pt x="9401" y="34647"/>
                    <a:pt x="9432" y="34651"/>
                    <a:pt x="9466" y="34651"/>
                  </a:cubicBezTo>
                  <a:cubicBezTo>
                    <a:pt x="9915" y="34651"/>
                    <a:pt x="11037" y="33882"/>
                    <a:pt x="12392" y="33882"/>
                  </a:cubicBezTo>
                  <a:cubicBezTo>
                    <a:pt x="12614" y="33882"/>
                    <a:pt x="12843" y="33902"/>
                    <a:pt x="13075" y="33951"/>
                  </a:cubicBezTo>
                  <a:cubicBezTo>
                    <a:pt x="13075" y="33951"/>
                    <a:pt x="15227" y="32942"/>
                    <a:pt x="16520" y="32942"/>
                  </a:cubicBezTo>
                  <a:cubicBezTo>
                    <a:pt x="16551" y="32942"/>
                    <a:pt x="16581" y="32942"/>
                    <a:pt x="16611" y="32944"/>
                  </a:cubicBezTo>
                  <a:cubicBezTo>
                    <a:pt x="16611" y="32944"/>
                    <a:pt x="18489" y="22191"/>
                    <a:pt x="21848" y="12865"/>
                  </a:cubicBezTo>
                  <a:cubicBezTo>
                    <a:pt x="24890" y="4416"/>
                    <a:pt x="24074" y="2252"/>
                    <a:pt x="24074" y="2252"/>
                  </a:cubicBezTo>
                  <a:cubicBezTo>
                    <a:pt x="24074" y="2252"/>
                    <a:pt x="21957" y="0"/>
                    <a:pt x="168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5"/>
            <p:cNvSpPr/>
            <p:nvPr/>
          </p:nvSpPr>
          <p:spPr>
            <a:xfrm flipH="1">
              <a:off x="7771762" y="3382527"/>
              <a:ext cx="246672" cy="258693"/>
            </a:xfrm>
            <a:custGeom>
              <a:avLst/>
              <a:gdLst/>
              <a:ahLst/>
              <a:cxnLst/>
              <a:rect l="l" t="t" r="r" b="b"/>
              <a:pathLst>
                <a:path w="6197" h="6499" extrusionOk="0">
                  <a:moveTo>
                    <a:pt x="5148" y="1"/>
                  </a:moveTo>
                  <a:lnTo>
                    <a:pt x="1" y="6235"/>
                  </a:lnTo>
                  <a:cubicBezTo>
                    <a:pt x="1" y="6235"/>
                    <a:pt x="548" y="6499"/>
                    <a:pt x="1529" y="6499"/>
                  </a:cubicBezTo>
                  <a:cubicBezTo>
                    <a:pt x="1576" y="6499"/>
                    <a:pt x="1624" y="6498"/>
                    <a:pt x="1673" y="6497"/>
                  </a:cubicBezTo>
                  <a:cubicBezTo>
                    <a:pt x="2749" y="6466"/>
                    <a:pt x="5900" y="4381"/>
                    <a:pt x="6077" y="1981"/>
                  </a:cubicBezTo>
                  <a:cubicBezTo>
                    <a:pt x="6196" y="325"/>
                    <a:pt x="5148" y="1"/>
                    <a:pt x="51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5"/>
            <p:cNvSpPr/>
            <p:nvPr/>
          </p:nvSpPr>
          <p:spPr>
            <a:xfrm flipH="1">
              <a:off x="7449175" y="3516035"/>
              <a:ext cx="198826" cy="1045717"/>
            </a:xfrm>
            <a:custGeom>
              <a:avLst/>
              <a:gdLst/>
              <a:ahLst/>
              <a:cxnLst/>
              <a:rect l="l" t="t" r="r" b="b"/>
              <a:pathLst>
                <a:path w="4995" h="26271" extrusionOk="0">
                  <a:moveTo>
                    <a:pt x="4863" y="1"/>
                  </a:moveTo>
                  <a:cubicBezTo>
                    <a:pt x="4849" y="1"/>
                    <a:pt x="4834" y="3"/>
                    <a:pt x="4820" y="9"/>
                  </a:cubicBezTo>
                  <a:cubicBezTo>
                    <a:pt x="2940" y="791"/>
                    <a:pt x="2400" y="1617"/>
                    <a:pt x="1424" y="7960"/>
                  </a:cubicBezTo>
                  <a:cubicBezTo>
                    <a:pt x="986" y="10782"/>
                    <a:pt x="969" y="13073"/>
                    <a:pt x="956" y="15497"/>
                  </a:cubicBezTo>
                  <a:cubicBezTo>
                    <a:pt x="932" y="18549"/>
                    <a:pt x="912" y="21703"/>
                    <a:pt x="14" y="26137"/>
                  </a:cubicBezTo>
                  <a:cubicBezTo>
                    <a:pt x="0" y="26199"/>
                    <a:pt x="41" y="26257"/>
                    <a:pt x="102" y="26267"/>
                  </a:cubicBezTo>
                  <a:cubicBezTo>
                    <a:pt x="113" y="26271"/>
                    <a:pt x="120" y="26271"/>
                    <a:pt x="126" y="26271"/>
                  </a:cubicBezTo>
                  <a:cubicBezTo>
                    <a:pt x="181" y="26271"/>
                    <a:pt x="229" y="26233"/>
                    <a:pt x="239" y="26181"/>
                  </a:cubicBezTo>
                  <a:cubicBezTo>
                    <a:pt x="1140" y="21724"/>
                    <a:pt x="1161" y="18559"/>
                    <a:pt x="1181" y="15497"/>
                  </a:cubicBezTo>
                  <a:cubicBezTo>
                    <a:pt x="1199" y="13080"/>
                    <a:pt x="1215" y="10800"/>
                    <a:pt x="1649" y="7994"/>
                  </a:cubicBezTo>
                  <a:cubicBezTo>
                    <a:pt x="2659" y="1443"/>
                    <a:pt x="3236" y="910"/>
                    <a:pt x="4909" y="218"/>
                  </a:cubicBezTo>
                  <a:cubicBezTo>
                    <a:pt x="4967" y="193"/>
                    <a:pt x="4994" y="125"/>
                    <a:pt x="4971" y="70"/>
                  </a:cubicBezTo>
                  <a:cubicBezTo>
                    <a:pt x="4953" y="27"/>
                    <a:pt x="4909" y="1"/>
                    <a:pt x="48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5"/>
            <p:cNvSpPr/>
            <p:nvPr/>
          </p:nvSpPr>
          <p:spPr>
            <a:xfrm flipH="1">
              <a:off x="7084772" y="2677644"/>
              <a:ext cx="1141170" cy="963440"/>
            </a:xfrm>
            <a:custGeom>
              <a:avLst/>
              <a:gdLst/>
              <a:ahLst/>
              <a:cxnLst/>
              <a:rect l="l" t="t" r="r" b="b"/>
              <a:pathLst>
                <a:path w="28669" h="24204" extrusionOk="0">
                  <a:moveTo>
                    <a:pt x="16003" y="1"/>
                  </a:moveTo>
                  <a:cubicBezTo>
                    <a:pt x="12601" y="1"/>
                    <a:pt x="7444" y="1556"/>
                    <a:pt x="3596" y="7287"/>
                  </a:cubicBezTo>
                  <a:cubicBezTo>
                    <a:pt x="1" y="12646"/>
                    <a:pt x="3930" y="22427"/>
                    <a:pt x="6463" y="24157"/>
                  </a:cubicBezTo>
                  <a:cubicBezTo>
                    <a:pt x="6463" y="24157"/>
                    <a:pt x="6624" y="24203"/>
                    <a:pt x="6900" y="24203"/>
                  </a:cubicBezTo>
                  <a:cubicBezTo>
                    <a:pt x="7465" y="24203"/>
                    <a:pt x="8515" y="24012"/>
                    <a:pt x="9679" y="22853"/>
                  </a:cubicBezTo>
                  <a:cubicBezTo>
                    <a:pt x="11417" y="21123"/>
                    <a:pt x="11515" y="19614"/>
                    <a:pt x="11054" y="19180"/>
                  </a:cubicBezTo>
                  <a:cubicBezTo>
                    <a:pt x="10733" y="18876"/>
                    <a:pt x="10252" y="18064"/>
                    <a:pt x="10252" y="18064"/>
                  </a:cubicBezTo>
                  <a:cubicBezTo>
                    <a:pt x="10252" y="18064"/>
                    <a:pt x="13485" y="14463"/>
                    <a:pt x="20674" y="14364"/>
                  </a:cubicBezTo>
                  <a:cubicBezTo>
                    <a:pt x="20762" y="14362"/>
                    <a:pt x="20848" y="14362"/>
                    <a:pt x="20933" y="14362"/>
                  </a:cubicBezTo>
                  <a:cubicBezTo>
                    <a:pt x="25762" y="14362"/>
                    <a:pt x="25378" y="16231"/>
                    <a:pt x="25691" y="16231"/>
                  </a:cubicBezTo>
                  <a:cubicBezTo>
                    <a:pt x="25691" y="16231"/>
                    <a:pt x="25692" y="16231"/>
                    <a:pt x="25692" y="16231"/>
                  </a:cubicBezTo>
                  <a:cubicBezTo>
                    <a:pt x="25781" y="16228"/>
                    <a:pt x="28669" y="6037"/>
                    <a:pt x="19077" y="597"/>
                  </a:cubicBezTo>
                  <a:cubicBezTo>
                    <a:pt x="18480" y="258"/>
                    <a:pt x="17387" y="1"/>
                    <a:pt x="16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5"/>
            <p:cNvSpPr/>
            <p:nvPr/>
          </p:nvSpPr>
          <p:spPr>
            <a:xfrm flipH="1">
              <a:off x="7699356" y="2945259"/>
              <a:ext cx="254633" cy="441000"/>
            </a:xfrm>
            <a:custGeom>
              <a:avLst/>
              <a:gdLst/>
              <a:ahLst/>
              <a:cxnLst/>
              <a:rect l="l" t="t" r="r" b="b"/>
              <a:pathLst>
                <a:path w="6397" h="11079" extrusionOk="0">
                  <a:moveTo>
                    <a:pt x="4485" y="1"/>
                  </a:moveTo>
                  <a:cubicBezTo>
                    <a:pt x="4485" y="1"/>
                    <a:pt x="0" y="7030"/>
                    <a:pt x="3389" y="11078"/>
                  </a:cubicBezTo>
                  <a:lnTo>
                    <a:pt x="6397" y="9074"/>
                  </a:lnTo>
                  <a:cubicBezTo>
                    <a:pt x="6397" y="9074"/>
                    <a:pt x="2396" y="6398"/>
                    <a:pt x="4485" y="1"/>
                  </a:cubicBezTo>
                  <a:close/>
                </a:path>
              </a:pathLst>
            </a:custGeom>
            <a:solidFill>
              <a:srgbClr val="FFFFFF">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5"/>
            <p:cNvSpPr/>
            <p:nvPr/>
          </p:nvSpPr>
          <p:spPr>
            <a:xfrm flipH="1">
              <a:off x="7617755" y="2672987"/>
              <a:ext cx="300130" cy="197990"/>
            </a:xfrm>
            <a:custGeom>
              <a:avLst/>
              <a:gdLst/>
              <a:ahLst/>
              <a:cxnLst/>
              <a:rect l="l" t="t" r="r" b="b"/>
              <a:pathLst>
                <a:path w="7540" h="4974" extrusionOk="0">
                  <a:moveTo>
                    <a:pt x="2830" y="0"/>
                  </a:moveTo>
                  <a:cubicBezTo>
                    <a:pt x="2830" y="0"/>
                    <a:pt x="1" y="1925"/>
                    <a:pt x="1837" y="3738"/>
                  </a:cubicBezTo>
                  <a:cubicBezTo>
                    <a:pt x="2998" y="4884"/>
                    <a:pt x="4799" y="4974"/>
                    <a:pt x="5334" y="4974"/>
                  </a:cubicBezTo>
                  <a:cubicBezTo>
                    <a:pt x="5434" y="4974"/>
                    <a:pt x="5490" y="4971"/>
                    <a:pt x="5490" y="4971"/>
                  </a:cubicBezTo>
                  <a:cubicBezTo>
                    <a:pt x="5490" y="4971"/>
                    <a:pt x="7540" y="2181"/>
                    <a:pt x="6194" y="2181"/>
                  </a:cubicBezTo>
                  <a:cubicBezTo>
                    <a:pt x="6193" y="2181"/>
                    <a:pt x="6191" y="2181"/>
                    <a:pt x="6189" y="2181"/>
                  </a:cubicBezTo>
                  <a:cubicBezTo>
                    <a:pt x="5779" y="2183"/>
                    <a:pt x="5473" y="2191"/>
                    <a:pt x="5226" y="2191"/>
                  </a:cubicBezTo>
                  <a:cubicBezTo>
                    <a:pt x="4602" y="2191"/>
                    <a:pt x="4358" y="2138"/>
                    <a:pt x="3776" y="1796"/>
                  </a:cubicBezTo>
                  <a:cubicBezTo>
                    <a:pt x="2237" y="891"/>
                    <a:pt x="2830" y="0"/>
                    <a:pt x="2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5"/>
            <p:cNvSpPr/>
            <p:nvPr/>
          </p:nvSpPr>
          <p:spPr>
            <a:xfrm flipH="1">
              <a:off x="7685860" y="2660607"/>
              <a:ext cx="175222" cy="110499"/>
            </a:xfrm>
            <a:custGeom>
              <a:avLst/>
              <a:gdLst/>
              <a:ahLst/>
              <a:cxnLst/>
              <a:rect l="l" t="t" r="r" b="b"/>
              <a:pathLst>
                <a:path w="4402" h="2776" extrusionOk="0">
                  <a:moveTo>
                    <a:pt x="1421" y="1"/>
                  </a:moveTo>
                  <a:lnTo>
                    <a:pt x="1421" y="1"/>
                  </a:lnTo>
                  <a:cubicBezTo>
                    <a:pt x="1421" y="1"/>
                    <a:pt x="1" y="1444"/>
                    <a:pt x="2042" y="2263"/>
                  </a:cubicBezTo>
                  <a:cubicBezTo>
                    <a:pt x="3061" y="2673"/>
                    <a:pt x="3651" y="2775"/>
                    <a:pt x="3986" y="2775"/>
                  </a:cubicBezTo>
                  <a:cubicBezTo>
                    <a:pt x="4321" y="2775"/>
                    <a:pt x="4401" y="2673"/>
                    <a:pt x="4401" y="2673"/>
                  </a:cubicBezTo>
                  <a:lnTo>
                    <a:pt x="14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5"/>
            <p:cNvSpPr/>
            <p:nvPr/>
          </p:nvSpPr>
          <p:spPr>
            <a:xfrm flipH="1">
              <a:off x="7283938" y="3268124"/>
              <a:ext cx="68266" cy="151936"/>
            </a:xfrm>
            <a:custGeom>
              <a:avLst/>
              <a:gdLst/>
              <a:ahLst/>
              <a:cxnLst/>
              <a:rect l="l" t="t" r="r" b="b"/>
              <a:pathLst>
                <a:path w="1715" h="3817" extrusionOk="0">
                  <a:moveTo>
                    <a:pt x="1400" y="1"/>
                  </a:moveTo>
                  <a:cubicBezTo>
                    <a:pt x="1398" y="1"/>
                    <a:pt x="1396" y="1"/>
                    <a:pt x="1393" y="1"/>
                  </a:cubicBezTo>
                  <a:cubicBezTo>
                    <a:pt x="1332" y="7"/>
                    <a:pt x="1284" y="62"/>
                    <a:pt x="1291" y="120"/>
                  </a:cubicBezTo>
                  <a:cubicBezTo>
                    <a:pt x="1294" y="141"/>
                    <a:pt x="1485" y="2052"/>
                    <a:pt x="1294" y="2919"/>
                  </a:cubicBezTo>
                  <a:cubicBezTo>
                    <a:pt x="1161" y="3518"/>
                    <a:pt x="572" y="3593"/>
                    <a:pt x="289" y="3593"/>
                  </a:cubicBezTo>
                  <a:cubicBezTo>
                    <a:pt x="204" y="3593"/>
                    <a:pt x="147" y="3587"/>
                    <a:pt x="137" y="3585"/>
                  </a:cubicBezTo>
                  <a:cubicBezTo>
                    <a:pt x="133" y="3585"/>
                    <a:pt x="129" y="3584"/>
                    <a:pt x="125" y="3584"/>
                  </a:cubicBezTo>
                  <a:cubicBezTo>
                    <a:pt x="68" y="3584"/>
                    <a:pt x="17" y="3624"/>
                    <a:pt x="10" y="3681"/>
                  </a:cubicBezTo>
                  <a:cubicBezTo>
                    <a:pt x="1" y="3742"/>
                    <a:pt x="45" y="3800"/>
                    <a:pt x="106" y="3807"/>
                  </a:cubicBezTo>
                  <a:cubicBezTo>
                    <a:pt x="164" y="3814"/>
                    <a:pt x="226" y="3817"/>
                    <a:pt x="294" y="3817"/>
                  </a:cubicBezTo>
                  <a:cubicBezTo>
                    <a:pt x="731" y="3817"/>
                    <a:pt x="1366" y="3646"/>
                    <a:pt x="1516" y="2967"/>
                  </a:cubicBezTo>
                  <a:cubicBezTo>
                    <a:pt x="1715" y="2066"/>
                    <a:pt x="1526" y="179"/>
                    <a:pt x="1520" y="100"/>
                  </a:cubicBezTo>
                  <a:cubicBezTo>
                    <a:pt x="1513" y="41"/>
                    <a:pt x="1459" y="1"/>
                    <a:pt x="14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5"/>
            <p:cNvSpPr/>
            <p:nvPr/>
          </p:nvSpPr>
          <p:spPr>
            <a:xfrm flipH="1">
              <a:off x="7319962" y="3265258"/>
              <a:ext cx="30849" cy="50075"/>
            </a:xfrm>
            <a:custGeom>
              <a:avLst/>
              <a:gdLst/>
              <a:ahLst/>
              <a:cxnLst/>
              <a:rect l="l" t="t" r="r" b="b"/>
              <a:pathLst>
                <a:path w="775" h="1258" extrusionOk="0">
                  <a:moveTo>
                    <a:pt x="389" y="1"/>
                  </a:moveTo>
                  <a:cubicBezTo>
                    <a:pt x="174" y="1"/>
                    <a:pt x="0" y="281"/>
                    <a:pt x="0" y="629"/>
                  </a:cubicBezTo>
                  <a:cubicBezTo>
                    <a:pt x="0" y="977"/>
                    <a:pt x="174" y="1257"/>
                    <a:pt x="389" y="1257"/>
                  </a:cubicBezTo>
                  <a:cubicBezTo>
                    <a:pt x="601" y="1257"/>
                    <a:pt x="774" y="977"/>
                    <a:pt x="774" y="629"/>
                  </a:cubicBezTo>
                  <a:cubicBezTo>
                    <a:pt x="774" y="281"/>
                    <a:pt x="601" y="1"/>
                    <a:pt x="3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5"/>
            <p:cNvSpPr/>
            <p:nvPr/>
          </p:nvSpPr>
          <p:spPr>
            <a:xfrm flipH="1">
              <a:off x="7356512" y="3298934"/>
              <a:ext cx="418152" cy="143139"/>
            </a:xfrm>
            <a:custGeom>
              <a:avLst/>
              <a:gdLst/>
              <a:ahLst/>
              <a:cxnLst/>
              <a:rect l="l" t="t" r="r" b="b"/>
              <a:pathLst>
                <a:path w="10505" h="3596" extrusionOk="0">
                  <a:moveTo>
                    <a:pt x="8827" y="0"/>
                  </a:moveTo>
                  <a:cubicBezTo>
                    <a:pt x="3844" y="0"/>
                    <a:pt x="92" y="3365"/>
                    <a:pt x="52" y="3402"/>
                  </a:cubicBezTo>
                  <a:cubicBezTo>
                    <a:pt x="4" y="3446"/>
                    <a:pt x="1" y="3514"/>
                    <a:pt x="45" y="3562"/>
                  </a:cubicBezTo>
                  <a:cubicBezTo>
                    <a:pt x="69" y="3583"/>
                    <a:pt x="100" y="3596"/>
                    <a:pt x="130" y="3596"/>
                  </a:cubicBezTo>
                  <a:cubicBezTo>
                    <a:pt x="157" y="3596"/>
                    <a:pt x="185" y="3586"/>
                    <a:pt x="206" y="3566"/>
                  </a:cubicBezTo>
                  <a:cubicBezTo>
                    <a:pt x="246" y="3528"/>
                    <a:pt x="3931" y="225"/>
                    <a:pt x="8825" y="225"/>
                  </a:cubicBezTo>
                  <a:cubicBezTo>
                    <a:pt x="9326" y="225"/>
                    <a:pt x="9840" y="260"/>
                    <a:pt x="10365" y="336"/>
                  </a:cubicBezTo>
                  <a:cubicBezTo>
                    <a:pt x="10371" y="337"/>
                    <a:pt x="10377" y="338"/>
                    <a:pt x="10383" y="338"/>
                  </a:cubicBezTo>
                  <a:cubicBezTo>
                    <a:pt x="10440" y="338"/>
                    <a:pt x="10485" y="296"/>
                    <a:pt x="10494" y="240"/>
                  </a:cubicBezTo>
                  <a:cubicBezTo>
                    <a:pt x="10505" y="179"/>
                    <a:pt x="10460" y="125"/>
                    <a:pt x="10398" y="114"/>
                  </a:cubicBezTo>
                  <a:cubicBezTo>
                    <a:pt x="9863" y="36"/>
                    <a:pt x="9338" y="0"/>
                    <a:pt x="88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5"/>
            <p:cNvSpPr/>
            <p:nvPr/>
          </p:nvSpPr>
          <p:spPr>
            <a:xfrm flipH="1">
              <a:off x="7204605" y="3317324"/>
              <a:ext cx="67430" cy="43905"/>
            </a:xfrm>
            <a:custGeom>
              <a:avLst/>
              <a:gdLst/>
              <a:ahLst/>
              <a:cxnLst/>
              <a:rect l="l" t="t" r="r" b="b"/>
              <a:pathLst>
                <a:path w="1694" h="1103" extrusionOk="0">
                  <a:moveTo>
                    <a:pt x="131" y="1"/>
                  </a:moveTo>
                  <a:cubicBezTo>
                    <a:pt x="79" y="1"/>
                    <a:pt x="32" y="32"/>
                    <a:pt x="18" y="82"/>
                  </a:cubicBezTo>
                  <a:cubicBezTo>
                    <a:pt x="0" y="140"/>
                    <a:pt x="38" y="202"/>
                    <a:pt x="96" y="219"/>
                  </a:cubicBezTo>
                  <a:cubicBezTo>
                    <a:pt x="106" y="222"/>
                    <a:pt x="1089" y="488"/>
                    <a:pt x="1469" y="1055"/>
                  </a:cubicBezTo>
                  <a:cubicBezTo>
                    <a:pt x="1492" y="1086"/>
                    <a:pt x="1527" y="1103"/>
                    <a:pt x="1564" y="1103"/>
                  </a:cubicBezTo>
                  <a:cubicBezTo>
                    <a:pt x="1588" y="1103"/>
                    <a:pt x="1609" y="1100"/>
                    <a:pt x="1629" y="1086"/>
                  </a:cubicBezTo>
                  <a:cubicBezTo>
                    <a:pt x="1680" y="1052"/>
                    <a:pt x="1694" y="983"/>
                    <a:pt x="1659" y="933"/>
                  </a:cubicBezTo>
                  <a:cubicBezTo>
                    <a:pt x="1233" y="298"/>
                    <a:pt x="202" y="17"/>
                    <a:pt x="158" y="3"/>
                  </a:cubicBezTo>
                  <a:cubicBezTo>
                    <a:pt x="149" y="2"/>
                    <a:pt x="140" y="1"/>
                    <a:pt x="1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5"/>
            <p:cNvSpPr/>
            <p:nvPr/>
          </p:nvSpPr>
          <p:spPr>
            <a:xfrm flipH="1">
              <a:off x="7663049" y="3302636"/>
              <a:ext cx="57677" cy="86456"/>
            </a:xfrm>
            <a:custGeom>
              <a:avLst/>
              <a:gdLst/>
              <a:ahLst/>
              <a:cxnLst/>
              <a:rect l="l" t="t" r="r" b="b"/>
              <a:pathLst>
                <a:path w="1449" h="2172" extrusionOk="0">
                  <a:moveTo>
                    <a:pt x="704" y="1"/>
                  </a:moveTo>
                  <a:lnTo>
                    <a:pt x="1" y="486"/>
                  </a:lnTo>
                  <a:cubicBezTo>
                    <a:pt x="1" y="486"/>
                    <a:pt x="15" y="1404"/>
                    <a:pt x="864" y="2172"/>
                  </a:cubicBezTo>
                  <a:lnTo>
                    <a:pt x="1449" y="1735"/>
                  </a:lnTo>
                  <a:cubicBezTo>
                    <a:pt x="1449" y="1735"/>
                    <a:pt x="745" y="963"/>
                    <a:pt x="70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5"/>
            <p:cNvSpPr/>
            <p:nvPr/>
          </p:nvSpPr>
          <p:spPr>
            <a:xfrm flipH="1">
              <a:off x="7658431" y="3298178"/>
              <a:ext cx="66793" cy="95293"/>
            </a:xfrm>
            <a:custGeom>
              <a:avLst/>
              <a:gdLst/>
              <a:ahLst/>
              <a:cxnLst/>
              <a:rect l="l" t="t" r="r" b="b"/>
              <a:pathLst>
                <a:path w="1678" h="2394" extrusionOk="0">
                  <a:moveTo>
                    <a:pt x="718" y="317"/>
                  </a:moveTo>
                  <a:cubicBezTo>
                    <a:pt x="814" y="1031"/>
                    <a:pt x="1223" y="1611"/>
                    <a:pt x="1398" y="1830"/>
                  </a:cubicBezTo>
                  <a:lnTo>
                    <a:pt x="984" y="2137"/>
                  </a:lnTo>
                  <a:cubicBezTo>
                    <a:pt x="366" y="1533"/>
                    <a:pt x="254" y="850"/>
                    <a:pt x="234" y="652"/>
                  </a:cubicBezTo>
                  <a:lnTo>
                    <a:pt x="718" y="317"/>
                  </a:lnTo>
                  <a:close/>
                  <a:moveTo>
                    <a:pt x="814" y="0"/>
                  </a:moveTo>
                  <a:cubicBezTo>
                    <a:pt x="791" y="0"/>
                    <a:pt x="768" y="7"/>
                    <a:pt x="749" y="21"/>
                  </a:cubicBezTo>
                  <a:lnTo>
                    <a:pt x="49" y="505"/>
                  </a:lnTo>
                  <a:cubicBezTo>
                    <a:pt x="18" y="525"/>
                    <a:pt x="1" y="560"/>
                    <a:pt x="1" y="598"/>
                  </a:cubicBezTo>
                  <a:cubicBezTo>
                    <a:pt x="1" y="639"/>
                    <a:pt x="25" y="1574"/>
                    <a:pt x="899" y="2366"/>
                  </a:cubicBezTo>
                  <a:cubicBezTo>
                    <a:pt x="919" y="2383"/>
                    <a:pt x="947" y="2393"/>
                    <a:pt x="977" y="2393"/>
                  </a:cubicBezTo>
                  <a:cubicBezTo>
                    <a:pt x="1001" y="2393"/>
                    <a:pt x="1025" y="2386"/>
                    <a:pt x="1045" y="2373"/>
                  </a:cubicBezTo>
                  <a:lnTo>
                    <a:pt x="1630" y="1935"/>
                  </a:lnTo>
                  <a:cubicBezTo>
                    <a:pt x="1657" y="1918"/>
                    <a:pt x="1674" y="1888"/>
                    <a:pt x="1674" y="1857"/>
                  </a:cubicBezTo>
                  <a:cubicBezTo>
                    <a:pt x="1677" y="1826"/>
                    <a:pt x="1667" y="1795"/>
                    <a:pt x="1647" y="1772"/>
                  </a:cubicBezTo>
                  <a:cubicBezTo>
                    <a:pt x="1639" y="1765"/>
                    <a:pt x="971" y="1017"/>
                    <a:pt x="930" y="109"/>
                  </a:cubicBezTo>
                  <a:cubicBezTo>
                    <a:pt x="930" y="68"/>
                    <a:pt x="902" y="31"/>
                    <a:pt x="865" y="13"/>
                  </a:cubicBezTo>
                  <a:cubicBezTo>
                    <a:pt x="849" y="4"/>
                    <a:pt x="831" y="0"/>
                    <a:pt x="8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5"/>
            <p:cNvSpPr/>
            <p:nvPr/>
          </p:nvSpPr>
          <p:spPr>
            <a:xfrm flipH="1">
              <a:off x="7460318" y="3240977"/>
              <a:ext cx="49119" cy="80884"/>
            </a:xfrm>
            <a:custGeom>
              <a:avLst/>
              <a:gdLst/>
              <a:ahLst/>
              <a:cxnLst/>
              <a:rect l="l" t="t" r="r" b="b"/>
              <a:pathLst>
                <a:path w="1234" h="2032" extrusionOk="0">
                  <a:moveTo>
                    <a:pt x="1233" y="0"/>
                  </a:moveTo>
                  <a:lnTo>
                    <a:pt x="390" y="147"/>
                  </a:lnTo>
                  <a:cubicBezTo>
                    <a:pt x="390" y="147"/>
                    <a:pt x="1" y="983"/>
                    <a:pt x="434" y="2031"/>
                  </a:cubicBezTo>
                  <a:lnTo>
                    <a:pt x="1154" y="1877"/>
                  </a:lnTo>
                  <a:cubicBezTo>
                    <a:pt x="1154" y="1877"/>
                    <a:pt x="855" y="888"/>
                    <a:pt x="12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5"/>
            <p:cNvSpPr/>
            <p:nvPr/>
          </p:nvSpPr>
          <p:spPr>
            <a:xfrm flipH="1">
              <a:off x="7455422" y="3236519"/>
              <a:ext cx="58752" cy="89681"/>
            </a:xfrm>
            <a:custGeom>
              <a:avLst/>
              <a:gdLst/>
              <a:ahLst/>
              <a:cxnLst/>
              <a:rect l="l" t="t" r="r" b="b"/>
              <a:pathLst>
                <a:path w="1476" h="2253" extrusionOk="0">
                  <a:moveTo>
                    <a:pt x="1178" y="256"/>
                  </a:moveTo>
                  <a:lnTo>
                    <a:pt x="1178" y="256"/>
                  </a:lnTo>
                  <a:cubicBezTo>
                    <a:pt x="953" y="941"/>
                    <a:pt x="1073" y="1634"/>
                    <a:pt x="1134" y="1907"/>
                  </a:cubicBezTo>
                  <a:lnTo>
                    <a:pt x="625" y="2013"/>
                  </a:lnTo>
                  <a:cubicBezTo>
                    <a:pt x="325" y="1211"/>
                    <a:pt x="523" y="546"/>
                    <a:pt x="591" y="358"/>
                  </a:cubicBezTo>
                  <a:lnTo>
                    <a:pt x="1178" y="256"/>
                  </a:lnTo>
                  <a:close/>
                  <a:moveTo>
                    <a:pt x="1352" y="1"/>
                  </a:moveTo>
                  <a:cubicBezTo>
                    <a:pt x="1345" y="1"/>
                    <a:pt x="1338" y="1"/>
                    <a:pt x="1332" y="3"/>
                  </a:cubicBezTo>
                  <a:lnTo>
                    <a:pt x="489" y="149"/>
                  </a:lnTo>
                  <a:cubicBezTo>
                    <a:pt x="451" y="157"/>
                    <a:pt x="421" y="177"/>
                    <a:pt x="403" y="211"/>
                  </a:cubicBezTo>
                  <a:cubicBezTo>
                    <a:pt x="386" y="248"/>
                    <a:pt x="0" y="1105"/>
                    <a:pt x="448" y="2184"/>
                  </a:cubicBezTo>
                  <a:cubicBezTo>
                    <a:pt x="465" y="2225"/>
                    <a:pt x="509" y="2252"/>
                    <a:pt x="553" y="2252"/>
                  </a:cubicBezTo>
                  <a:lnTo>
                    <a:pt x="577" y="2252"/>
                  </a:lnTo>
                  <a:lnTo>
                    <a:pt x="1298" y="2099"/>
                  </a:lnTo>
                  <a:cubicBezTo>
                    <a:pt x="1328" y="2095"/>
                    <a:pt x="1355" y="2074"/>
                    <a:pt x="1373" y="2047"/>
                  </a:cubicBezTo>
                  <a:cubicBezTo>
                    <a:pt x="1387" y="2020"/>
                    <a:pt x="1393" y="1989"/>
                    <a:pt x="1383" y="1959"/>
                  </a:cubicBezTo>
                  <a:cubicBezTo>
                    <a:pt x="1380" y="1948"/>
                    <a:pt x="1100" y="996"/>
                    <a:pt x="1458" y="153"/>
                  </a:cubicBezTo>
                  <a:cubicBezTo>
                    <a:pt x="1475" y="116"/>
                    <a:pt x="1468" y="75"/>
                    <a:pt x="1441" y="40"/>
                  </a:cubicBezTo>
                  <a:cubicBezTo>
                    <a:pt x="1421" y="15"/>
                    <a:pt x="1386" y="1"/>
                    <a:pt x="135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5"/>
            <p:cNvSpPr/>
            <p:nvPr/>
          </p:nvSpPr>
          <p:spPr>
            <a:xfrm flipH="1">
              <a:off x="7960238" y="3657028"/>
              <a:ext cx="9673" cy="26669"/>
            </a:xfrm>
            <a:custGeom>
              <a:avLst/>
              <a:gdLst/>
              <a:ahLst/>
              <a:cxnLst/>
              <a:rect l="l" t="t" r="r" b="b"/>
              <a:pathLst>
                <a:path w="243" h="670" extrusionOk="0">
                  <a:moveTo>
                    <a:pt x="123" y="0"/>
                  </a:moveTo>
                  <a:cubicBezTo>
                    <a:pt x="120" y="0"/>
                    <a:pt x="116" y="0"/>
                    <a:pt x="113" y="1"/>
                  </a:cubicBezTo>
                  <a:cubicBezTo>
                    <a:pt x="48" y="4"/>
                    <a:pt x="0" y="51"/>
                    <a:pt x="0" y="117"/>
                  </a:cubicBezTo>
                  <a:cubicBezTo>
                    <a:pt x="0" y="117"/>
                    <a:pt x="3" y="270"/>
                    <a:pt x="14" y="563"/>
                  </a:cubicBezTo>
                  <a:cubicBezTo>
                    <a:pt x="14" y="622"/>
                    <a:pt x="65" y="670"/>
                    <a:pt x="126" y="670"/>
                  </a:cubicBezTo>
                  <a:lnTo>
                    <a:pt x="130" y="670"/>
                  </a:lnTo>
                  <a:cubicBezTo>
                    <a:pt x="195" y="670"/>
                    <a:pt x="243" y="615"/>
                    <a:pt x="243" y="554"/>
                  </a:cubicBezTo>
                  <a:cubicBezTo>
                    <a:pt x="233" y="267"/>
                    <a:pt x="229" y="113"/>
                    <a:pt x="229" y="113"/>
                  </a:cubicBezTo>
                  <a:cubicBezTo>
                    <a:pt x="229" y="55"/>
                    <a:pt x="180" y="0"/>
                    <a:pt x="1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5"/>
            <p:cNvSpPr/>
            <p:nvPr/>
          </p:nvSpPr>
          <p:spPr>
            <a:xfrm flipH="1">
              <a:off x="7790788" y="3710248"/>
              <a:ext cx="177212" cy="807206"/>
            </a:xfrm>
            <a:custGeom>
              <a:avLst/>
              <a:gdLst/>
              <a:ahLst/>
              <a:cxnLst/>
              <a:rect l="l" t="t" r="r" b="b"/>
              <a:pathLst>
                <a:path w="4452" h="20279" extrusionOk="0">
                  <a:moveTo>
                    <a:pt x="123" y="1"/>
                  </a:moveTo>
                  <a:cubicBezTo>
                    <a:pt x="120" y="1"/>
                    <a:pt x="116" y="1"/>
                    <a:pt x="113" y="1"/>
                  </a:cubicBezTo>
                  <a:cubicBezTo>
                    <a:pt x="51" y="5"/>
                    <a:pt x="0" y="56"/>
                    <a:pt x="4" y="118"/>
                  </a:cubicBezTo>
                  <a:cubicBezTo>
                    <a:pt x="21" y="384"/>
                    <a:pt x="37" y="685"/>
                    <a:pt x="58" y="1016"/>
                  </a:cubicBezTo>
                  <a:cubicBezTo>
                    <a:pt x="62" y="1074"/>
                    <a:pt x="113" y="1118"/>
                    <a:pt x="174" y="1118"/>
                  </a:cubicBezTo>
                  <a:lnTo>
                    <a:pt x="181" y="1118"/>
                  </a:lnTo>
                  <a:cubicBezTo>
                    <a:pt x="242" y="1115"/>
                    <a:pt x="290" y="1060"/>
                    <a:pt x="287" y="998"/>
                  </a:cubicBezTo>
                  <a:cubicBezTo>
                    <a:pt x="267" y="671"/>
                    <a:pt x="246" y="370"/>
                    <a:pt x="232" y="107"/>
                  </a:cubicBezTo>
                  <a:cubicBezTo>
                    <a:pt x="229" y="49"/>
                    <a:pt x="180" y="1"/>
                    <a:pt x="123" y="1"/>
                  </a:cubicBezTo>
                  <a:close/>
                  <a:moveTo>
                    <a:pt x="241" y="1786"/>
                  </a:moveTo>
                  <a:cubicBezTo>
                    <a:pt x="237" y="1786"/>
                    <a:pt x="233" y="1786"/>
                    <a:pt x="229" y="1787"/>
                  </a:cubicBezTo>
                  <a:cubicBezTo>
                    <a:pt x="168" y="1794"/>
                    <a:pt x="119" y="1845"/>
                    <a:pt x="123" y="1906"/>
                  </a:cubicBezTo>
                  <a:cubicBezTo>
                    <a:pt x="147" y="2190"/>
                    <a:pt x="174" y="2487"/>
                    <a:pt x="201" y="2801"/>
                  </a:cubicBezTo>
                  <a:cubicBezTo>
                    <a:pt x="209" y="2859"/>
                    <a:pt x="256" y="2903"/>
                    <a:pt x="314" y="2903"/>
                  </a:cubicBezTo>
                  <a:cubicBezTo>
                    <a:pt x="317" y="2903"/>
                    <a:pt x="321" y="2900"/>
                    <a:pt x="324" y="2900"/>
                  </a:cubicBezTo>
                  <a:cubicBezTo>
                    <a:pt x="390" y="2897"/>
                    <a:pt x="434" y="2842"/>
                    <a:pt x="431" y="2780"/>
                  </a:cubicBezTo>
                  <a:cubicBezTo>
                    <a:pt x="399" y="2470"/>
                    <a:pt x="376" y="2172"/>
                    <a:pt x="352" y="1889"/>
                  </a:cubicBezTo>
                  <a:cubicBezTo>
                    <a:pt x="349" y="1831"/>
                    <a:pt x="300" y="1786"/>
                    <a:pt x="241" y="1786"/>
                  </a:cubicBezTo>
                  <a:close/>
                  <a:moveTo>
                    <a:pt x="402" y="3568"/>
                  </a:moveTo>
                  <a:cubicBezTo>
                    <a:pt x="398" y="3568"/>
                    <a:pt x="394" y="3568"/>
                    <a:pt x="390" y="3568"/>
                  </a:cubicBezTo>
                  <a:cubicBezTo>
                    <a:pt x="328" y="3576"/>
                    <a:pt x="283" y="3630"/>
                    <a:pt x="290" y="3691"/>
                  </a:cubicBezTo>
                  <a:cubicBezTo>
                    <a:pt x="317" y="3978"/>
                    <a:pt x="352" y="4276"/>
                    <a:pt x="385" y="4583"/>
                  </a:cubicBezTo>
                  <a:cubicBezTo>
                    <a:pt x="393" y="4638"/>
                    <a:pt x="444" y="4682"/>
                    <a:pt x="499" y="4682"/>
                  </a:cubicBezTo>
                  <a:lnTo>
                    <a:pt x="512" y="4682"/>
                  </a:lnTo>
                  <a:cubicBezTo>
                    <a:pt x="577" y="4674"/>
                    <a:pt x="621" y="4617"/>
                    <a:pt x="615" y="4556"/>
                  </a:cubicBezTo>
                  <a:cubicBezTo>
                    <a:pt x="577" y="4252"/>
                    <a:pt x="546" y="3954"/>
                    <a:pt x="516" y="3668"/>
                  </a:cubicBezTo>
                  <a:cubicBezTo>
                    <a:pt x="509" y="3610"/>
                    <a:pt x="461" y="3568"/>
                    <a:pt x="402" y="3568"/>
                  </a:cubicBezTo>
                  <a:close/>
                  <a:moveTo>
                    <a:pt x="612" y="5346"/>
                  </a:moveTo>
                  <a:cubicBezTo>
                    <a:pt x="606" y="5346"/>
                    <a:pt x="600" y="5346"/>
                    <a:pt x="594" y="5347"/>
                  </a:cubicBezTo>
                  <a:cubicBezTo>
                    <a:pt x="533" y="5354"/>
                    <a:pt x="488" y="5409"/>
                    <a:pt x="495" y="5470"/>
                  </a:cubicBezTo>
                  <a:cubicBezTo>
                    <a:pt x="533" y="5760"/>
                    <a:pt x="570" y="6057"/>
                    <a:pt x="615" y="6358"/>
                  </a:cubicBezTo>
                  <a:cubicBezTo>
                    <a:pt x="621" y="6415"/>
                    <a:pt x="669" y="6456"/>
                    <a:pt x="727" y="6456"/>
                  </a:cubicBezTo>
                  <a:cubicBezTo>
                    <a:pt x="730" y="6456"/>
                    <a:pt x="738" y="6453"/>
                    <a:pt x="741" y="6453"/>
                  </a:cubicBezTo>
                  <a:cubicBezTo>
                    <a:pt x="806" y="6447"/>
                    <a:pt x="847" y="6388"/>
                    <a:pt x="840" y="6327"/>
                  </a:cubicBezTo>
                  <a:cubicBezTo>
                    <a:pt x="799" y="6026"/>
                    <a:pt x="758" y="5733"/>
                    <a:pt x="721" y="5443"/>
                  </a:cubicBezTo>
                  <a:cubicBezTo>
                    <a:pt x="714" y="5387"/>
                    <a:pt x="666" y="5346"/>
                    <a:pt x="612" y="5346"/>
                  </a:cubicBezTo>
                  <a:close/>
                  <a:moveTo>
                    <a:pt x="859" y="7118"/>
                  </a:moveTo>
                  <a:cubicBezTo>
                    <a:pt x="853" y="7118"/>
                    <a:pt x="846" y="7118"/>
                    <a:pt x="840" y="7119"/>
                  </a:cubicBezTo>
                  <a:cubicBezTo>
                    <a:pt x="775" y="7129"/>
                    <a:pt x="734" y="7184"/>
                    <a:pt x="741" y="7245"/>
                  </a:cubicBezTo>
                  <a:cubicBezTo>
                    <a:pt x="785" y="7535"/>
                    <a:pt x="833" y="7833"/>
                    <a:pt x="881" y="8129"/>
                  </a:cubicBezTo>
                  <a:cubicBezTo>
                    <a:pt x="891" y="8184"/>
                    <a:pt x="939" y="8225"/>
                    <a:pt x="993" y="8225"/>
                  </a:cubicBezTo>
                  <a:lnTo>
                    <a:pt x="1014" y="8225"/>
                  </a:lnTo>
                  <a:cubicBezTo>
                    <a:pt x="1075" y="8215"/>
                    <a:pt x="1116" y="8156"/>
                    <a:pt x="1106" y="8095"/>
                  </a:cubicBezTo>
                  <a:cubicBezTo>
                    <a:pt x="1058" y="7798"/>
                    <a:pt x="1011" y="7501"/>
                    <a:pt x="970" y="7211"/>
                  </a:cubicBezTo>
                  <a:cubicBezTo>
                    <a:pt x="960" y="7159"/>
                    <a:pt x="913" y="7118"/>
                    <a:pt x="859" y="7118"/>
                  </a:cubicBezTo>
                  <a:close/>
                  <a:moveTo>
                    <a:pt x="1146" y="8882"/>
                  </a:moveTo>
                  <a:cubicBezTo>
                    <a:pt x="1140" y="8882"/>
                    <a:pt x="1133" y="8883"/>
                    <a:pt x="1127" y="8884"/>
                  </a:cubicBezTo>
                  <a:cubicBezTo>
                    <a:pt x="1065" y="8894"/>
                    <a:pt x="1020" y="8952"/>
                    <a:pt x="1034" y="9013"/>
                  </a:cubicBezTo>
                  <a:cubicBezTo>
                    <a:pt x="1086" y="9303"/>
                    <a:pt x="1140" y="9597"/>
                    <a:pt x="1195" y="9894"/>
                  </a:cubicBezTo>
                  <a:cubicBezTo>
                    <a:pt x="1205" y="9949"/>
                    <a:pt x="1253" y="9987"/>
                    <a:pt x="1307" y="9987"/>
                  </a:cubicBezTo>
                  <a:cubicBezTo>
                    <a:pt x="1315" y="9987"/>
                    <a:pt x="1321" y="9987"/>
                    <a:pt x="1328" y="9983"/>
                  </a:cubicBezTo>
                  <a:cubicBezTo>
                    <a:pt x="1389" y="9973"/>
                    <a:pt x="1430" y="9915"/>
                    <a:pt x="1420" y="9853"/>
                  </a:cubicBezTo>
                  <a:cubicBezTo>
                    <a:pt x="1362" y="9560"/>
                    <a:pt x="1311" y="9266"/>
                    <a:pt x="1260" y="8976"/>
                  </a:cubicBezTo>
                  <a:cubicBezTo>
                    <a:pt x="1247" y="8921"/>
                    <a:pt x="1200" y="8882"/>
                    <a:pt x="1146" y="8882"/>
                  </a:cubicBezTo>
                  <a:close/>
                  <a:moveTo>
                    <a:pt x="1480" y="10640"/>
                  </a:moveTo>
                  <a:cubicBezTo>
                    <a:pt x="1473" y="10640"/>
                    <a:pt x="1465" y="10641"/>
                    <a:pt x="1458" y="10642"/>
                  </a:cubicBezTo>
                  <a:cubicBezTo>
                    <a:pt x="1396" y="10655"/>
                    <a:pt x="1356" y="10713"/>
                    <a:pt x="1369" y="10775"/>
                  </a:cubicBezTo>
                  <a:cubicBezTo>
                    <a:pt x="1427" y="11065"/>
                    <a:pt x="1492" y="11356"/>
                    <a:pt x="1557" y="11652"/>
                  </a:cubicBezTo>
                  <a:cubicBezTo>
                    <a:pt x="1567" y="11704"/>
                    <a:pt x="1614" y="11737"/>
                    <a:pt x="1666" y="11737"/>
                  </a:cubicBezTo>
                  <a:lnTo>
                    <a:pt x="1690" y="11737"/>
                  </a:lnTo>
                  <a:cubicBezTo>
                    <a:pt x="1751" y="11724"/>
                    <a:pt x="1792" y="11666"/>
                    <a:pt x="1778" y="11605"/>
                  </a:cubicBezTo>
                  <a:cubicBezTo>
                    <a:pt x="1714" y="11311"/>
                    <a:pt x="1652" y="11021"/>
                    <a:pt x="1594" y="10731"/>
                  </a:cubicBezTo>
                  <a:cubicBezTo>
                    <a:pt x="1582" y="10676"/>
                    <a:pt x="1535" y="10640"/>
                    <a:pt x="1480" y="10640"/>
                  </a:cubicBezTo>
                  <a:close/>
                  <a:moveTo>
                    <a:pt x="1865" y="12390"/>
                  </a:moveTo>
                  <a:cubicBezTo>
                    <a:pt x="1856" y="12390"/>
                    <a:pt x="1848" y="12391"/>
                    <a:pt x="1840" y="12393"/>
                  </a:cubicBezTo>
                  <a:cubicBezTo>
                    <a:pt x="1778" y="12407"/>
                    <a:pt x="1741" y="12465"/>
                    <a:pt x="1754" y="12526"/>
                  </a:cubicBezTo>
                  <a:cubicBezTo>
                    <a:pt x="1823" y="12816"/>
                    <a:pt x="1891" y="13106"/>
                    <a:pt x="1967" y="13396"/>
                  </a:cubicBezTo>
                  <a:cubicBezTo>
                    <a:pt x="1980" y="13448"/>
                    <a:pt x="2024" y="13482"/>
                    <a:pt x="2076" y="13482"/>
                  </a:cubicBezTo>
                  <a:cubicBezTo>
                    <a:pt x="2085" y="13482"/>
                    <a:pt x="2096" y="13482"/>
                    <a:pt x="2103" y="13478"/>
                  </a:cubicBezTo>
                  <a:cubicBezTo>
                    <a:pt x="2164" y="13465"/>
                    <a:pt x="2202" y="13404"/>
                    <a:pt x="2188" y="13346"/>
                  </a:cubicBezTo>
                  <a:cubicBezTo>
                    <a:pt x="2117" y="13052"/>
                    <a:pt x="2045" y="12765"/>
                    <a:pt x="1977" y="12475"/>
                  </a:cubicBezTo>
                  <a:cubicBezTo>
                    <a:pt x="1964" y="12425"/>
                    <a:pt x="1917" y="12390"/>
                    <a:pt x="1865" y="12390"/>
                  </a:cubicBezTo>
                  <a:close/>
                  <a:moveTo>
                    <a:pt x="2306" y="14126"/>
                  </a:moveTo>
                  <a:cubicBezTo>
                    <a:pt x="2295" y="14126"/>
                    <a:pt x="2285" y="14127"/>
                    <a:pt x="2274" y="14130"/>
                  </a:cubicBezTo>
                  <a:cubicBezTo>
                    <a:pt x="2212" y="14144"/>
                    <a:pt x="2175" y="14206"/>
                    <a:pt x="2192" y="14264"/>
                  </a:cubicBezTo>
                  <a:cubicBezTo>
                    <a:pt x="2270" y="14554"/>
                    <a:pt x="2348" y="14841"/>
                    <a:pt x="2430" y="15131"/>
                  </a:cubicBezTo>
                  <a:cubicBezTo>
                    <a:pt x="2444" y="15178"/>
                    <a:pt x="2492" y="15213"/>
                    <a:pt x="2543" y="15213"/>
                  </a:cubicBezTo>
                  <a:cubicBezTo>
                    <a:pt x="2553" y="15213"/>
                    <a:pt x="2564" y="15209"/>
                    <a:pt x="2574" y="15206"/>
                  </a:cubicBezTo>
                  <a:cubicBezTo>
                    <a:pt x="2632" y="15189"/>
                    <a:pt x="2670" y="15128"/>
                    <a:pt x="2652" y="15069"/>
                  </a:cubicBezTo>
                  <a:cubicBezTo>
                    <a:pt x="2570" y="14783"/>
                    <a:pt x="2489" y="14496"/>
                    <a:pt x="2413" y="14209"/>
                  </a:cubicBezTo>
                  <a:cubicBezTo>
                    <a:pt x="2400" y="14158"/>
                    <a:pt x="2355" y="14126"/>
                    <a:pt x="2306" y="14126"/>
                  </a:cubicBezTo>
                  <a:close/>
                  <a:moveTo>
                    <a:pt x="2795" y="15846"/>
                  </a:moveTo>
                  <a:cubicBezTo>
                    <a:pt x="2784" y="15846"/>
                    <a:pt x="2773" y="15848"/>
                    <a:pt x="2761" y="15851"/>
                  </a:cubicBezTo>
                  <a:cubicBezTo>
                    <a:pt x="2704" y="15868"/>
                    <a:pt x="2670" y="15930"/>
                    <a:pt x="2687" y="15988"/>
                  </a:cubicBezTo>
                  <a:cubicBezTo>
                    <a:pt x="2775" y="16275"/>
                    <a:pt x="2864" y="16561"/>
                    <a:pt x="2956" y="16845"/>
                  </a:cubicBezTo>
                  <a:cubicBezTo>
                    <a:pt x="2974" y="16892"/>
                    <a:pt x="3018" y="16923"/>
                    <a:pt x="3065" y="16923"/>
                  </a:cubicBezTo>
                  <a:cubicBezTo>
                    <a:pt x="3076" y="16923"/>
                    <a:pt x="3089" y="16919"/>
                    <a:pt x="3100" y="16916"/>
                  </a:cubicBezTo>
                  <a:cubicBezTo>
                    <a:pt x="3161" y="16899"/>
                    <a:pt x="3196" y="16834"/>
                    <a:pt x="3175" y="16776"/>
                  </a:cubicBezTo>
                  <a:cubicBezTo>
                    <a:pt x="3083" y="16492"/>
                    <a:pt x="2994" y="16210"/>
                    <a:pt x="2905" y="15926"/>
                  </a:cubicBezTo>
                  <a:cubicBezTo>
                    <a:pt x="2891" y="15876"/>
                    <a:pt x="2845" y="15846"/>
                    <a:pt x="2795" y="15846"/>
                  </a:cubicBezTo>
                  <a:close/>
                  <a:moveTo>
                    <a:pt x="3353" y="17548"/>
                  </a:moveTo>
                  <a:cubicBezTo>
                    <a:pt x="3340" y="17548"/>
                    <a:pt x="3327" y="17550"/>
                    <a:pt x="3314" y="17554"/>
                  </a:cubicBezTo>
                  <a:cubicBezTo>
                    <a:pt x="3257" y="17571"/>
                    <a:pt x="3223" y="17636"/>
                    <a:pt x="3243" y="17694"/>
                  </a:cubicBezTo>
                  <a:cubicBezTo>
                    <a:pt x="3342" y="17978"/>
                    <a:pt x="3445" y="18258"/>
                    <a:pt x="3550" y="18541"/>
                  </a:cubicBezTo>
                  <a:cubicBezTo>
                    <a:pt x="3568" y="18586"/>
                    <a:pt x="3612" y="18613"/>
                    <a:pt x="3656" y="18613"/>
                  </a:cubicBezTo>
                  <a:cubicBezTo>
                    <a:pt x="3670" y="18613"/>
                    <a:pt x="3683" y="18613"/>
                    <a:pt x="3697" y="18606"/>
                  </a:cubicBezTo>
                  <a:cubicBezTo>
                    <a:pt x="3755" y="18586"/>
                    <a:pt x="3785" y="18520"/>
                    <a:pt x="3765" y="18463"/>
                  </a:cubicBezTo>
                  <a:cubicBezTo>
                    <a:pt x="3659" y="18186"/>
                    <a:pt x="3560" y="17902"/>
                    <a:pt x="3462" y="17623"/>
                  </a:cubicBezTo>
                  <a:cubicBezTo>
                    <a:pt x="3446" y="17577"/>
                    <a:pt x="3401" y="17548"/>
                    <a:pt x="3353" y="17548"/>
                  </a:cubicBezTo>
                  <a:close/>
                  <a:moveTo>
                    <a:pt x="3979" y="19227"/>
                  </a:moveTo>
                  <a:cubicBezTo>
                    <a:pt x="3966" y="19227"/>
                    <a:pt x="3952" y="19229"/>
                    <a:pt x="3939" y="19234"/>
                  </a:cubicBezTo>
                  <a:cubicBezTo>
                    <a:pt x="3881" y="19257"/>
                    <a:pt x="3851" y="19323"/>
                    <a:pt x="3875" y="19380"/>
                  </a:cubicBezTo>
                  <a:cubicBezTo>
                    <a:pt x="3984" y="19657"/>
                    <a:pt x="4100" y="19937"/>
                    <a:pt x="4216" y="20210"/>
                  </a:cubicBezTo>
                  <a:cubicBezTo>
                    <a:pt x="4236" y="20255"/>
                    <a:pt x="4277" y="20278"/>
                    <a:pt x="4322" y="20278"/>
                  </a:cubicBezTo>
                  <a:cubicBezTo>
                    <a:pt x="4338" y="20278"/>
                    <a:pt x="4352" y="20278"/>
                    <a:pt x="4366" y="20272"/>
                  </a:cubicBezTo>
                  <a:cubicBezTo>
                    <a:pt x="4424" y="20248"/>
                    <a:pt x="4452" y="20183"/>
                    <a:pt x="4428" y="20125"/>
                  </a:cubicBezTo>
                  <a:cubicBezTo>
                    <a:pt x="4311" y="19851"/>
                    <a:pt x="4199" y="19575"/>
                    <a:pt x="4086" y="19298"/>
                  </a:cubicBezTo>
                  <a:cubicBezTo>
                    <a:pt x="4068" y="19254"/>
                    <a:pt x="4024" y="19227"/>
                    <a:pt x="3979" y="1922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5"/>
            <p:cNvSpPr/>
            <p:nvPr/>
          </p:nvSpPr>
          <p:spPr>
            <a:xfrm flipH="1">
              <a:off x="7768892" y="4540917"/>
              <a:ext cx="17992" cy="25077"/>
            </a:xfrm>
            <a:custGeom>
              <a:avLst/>
              <a:gdLst/>
              <a:ahLst/>
              <a:cxnLst/>
              <a:rect l="l" t="t" r="r" b="b"/>
              <a:pathLst>
                <a:path w="452" h="630" extrusionOk="0">
                  <a:moveTo>
                    <a:pt x="134" y="1"/>
                  </a:moveTo>
                  <a:cubicBezTo>
                    <a:pt x="118" y="1"/>
                    <a:pt x="102" y="4"/>
                    <a:pt x="86" y="12"/>
                  </a:cubicBezTo>
                  <a:cubicBezTo>
                    <a:pt x="28" y="35"/>
                    <a:pt x="1" y="103"/>
                    <a:pt x="28" y="158"/>
                  </a:cubicBezTo>
                  <a:cubicBezTo>
                    <a:pt x="89" y="294"/>
                    <a:pt x="154" y="431"/>
                    <a:pt x="219" y="565"/>
                  </a:cubicBezTo>
                  <a:cubicBezTo>
                    <a:pt x="236" y="606"/>
                    <a:pt x="277" y="629"/>
                    <a:pt x="321" y="629"/>
                  </a:cubicBezTo>
                  <a:cubicBezTo>
                    <a:pt x="338" y="629"/>
                    <a:pt x="352" y="626"/>
                    <a:pt x="369" y="619"/>
                  </a:cubicBezTo>
                  <a:cubicBezTo>
                    <a:pt x="427" y="595"/>
                    <a:pt x="451" y="527"/>
                    <a:pt x="423" y="472"/>
                  </a:cubicBezTo>
                  <a:cubicBezTo>
                    <a:pt x="362" y="339"/>
                    <a:pt x="297" y="203"/>
                    <a:pt x="236" y="66"/>
                  </a:cubicBezTo>
                  <a:cubicBezTo>
                    <a:pt x="218" y="26"/>
                    <a:pt x="177" y="1"/>
                    <a:pt x="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5"/>
            <p:cNvSpPr/>
            <p:nvPr/>
          </p:nvSpPr>
          <p:spPr>
            <a:xfrm flipH="1">
              <a:off x="7260934" y="2688829"/>
              <a:ext cx="238591" cy="197154"/>
            </a:xfrm>
            <a:custGeom>
              <a:avLst/>
              <a:gdLst/>
              <a:ahLst/>
              <a:cxnLst/>
              <a:rect l="l" t="t" r="r" b="b"/>
              <a:pathLst>
                <a:path w="5994" h="4953" extrusionOk="0">
                  <a:moveTo>
                    <a:pt x="3526" y="1"/>
                  </a:moveTo>
                  <a:cubicBezTo>
                    <a:pt x="928" y="1"/>
                    <a:pt x="1" y="4050"/>
                    <a:pt x="1934" y="4801"/>
                  </a:cubicBezTo>
                  <a:cubicBezTo>
                    <a:pt x="2201" y="4905"/>
                    <a:pt x="2455" y="4952"/>
                    <a:pt x="2695" y="4952"/>
                  </a:cubicBezTo>
                  <a:cubicBezTo>
                    <a:pt x="4992" y="4952"/>
                    <a:pt x="5994" y="636"/>
                    <a:pt x="4278" y="108"/>
                  </a:cubicBezTo>
                  <a:cubicBezTo>
                    <a:pt x="4014" y="34"/>
                    <a:pt x="3763" y="1"/>
                    <a:pt x="35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5"/>
            <p:cNvSpPr/>
            <p:nvPr/>
          </p:nvSpPr>
          <p:spPr>
            <a:xfrm flipH="1">
              <a:off x="7339547" y="2734049"/>
              <a:ext cx="79650" cy="98000"/>
            </a:xfrm>
            <a:custGeom>
              <a:avLst/>
              <a:gdLst/>
              <a:ahLst/>
              <a:cxnLst/>
              <a:rect l="l" t="t" r="r" b="b"/>
              <a:pathLst>
                <a:path w="2001" h="2462" extrusionOk="0">
                  <a:moveTo>
                    <a:pt x="1358" y="0"/>
                  </a:moveTo>
                  <a:cubicBezTo>
                    <a:pt x="998" y="0"/>
                    <a:pt x="560" y="369"/>
                    <a:pt x="305" y="924"/>
                  </a:cubicBezTo>
                  <a:cubicBezTo>
                    <a:pt x="1" y="1583"/>
                    <a:pt x="66" y="2252"/>
                    <a:pt x="451" y="2422"/>
                  </a:cubicBezTo>
                  <a:cubicBezTo>
                    <a:pt x="511" y="2449"/>
                    <a:pt x="576" y="2462"/>
                    <a:pt x="643" y="2462"/>
                  </a:cubicBezTo>
                  <a:cubicBezTo>
                    <a:pt x="1003" y="2462"/>
                    <a:pt x="1441" y="2094"/>
                    <a:pt x="1698" y="1538"/>
                  </a:cubicBezTo>
                  <a:cubicBezTo>
                    <a:pt x="2001" y="880"/>
                    <a:pt x="1936" y="207"/>
                    <a:pt x="1550" y="40"/>
                  </a:cubicBezTo>
                  <a:cubicBezTo>
                    <a:pt x="1490" y="13"/>
                    <a:pt x="1425" y="0"/>
                    <a:pt x="1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5"/>
            <p:cNvSpPr/>
            <p:nvPr/>
          </p:nvSpPr>
          <p:spPr>
            <a:xfrm flipH="1">
              <a:off x="7274466" y="2694561"/>
              <a:ext cx="148114" cy="195124"/>
            </a:xfrm>
            <a:custGeom>
              <a:avLst/>
              <a:gdLst/>
              <a:ahLst/>
              <a:cxnLst/>
              <a:rect l="l" t="t" r="r" b="b"/>
              <a:pathLst>
                <a:path w="3721" h="4902" extrusionOk="0">
                  <a:moveTo>
                    <a:pt x="2451" y="0"/>
                  </a:moveTo>
                  <a:cubicBezTo>
                    <a:pt x="2451" y="1"/>
                    <a:pt x="3663" y="1012"/>
                    <a:pt x="2772" y="3131"/>
                  </a:cubicBezTo>
                  <a:cubicBezTo>
                    <a:pt x="2197" y="4498"/>
                    <a:pt x="987" y="4683"/>
                    <a:pt x="374" y="4683"/>
                  </a:cubicBezTo>
                  <a:cubicBezTo>
                    <a:pt x="146" y="4683"/>
                    <a:pt x="1" y="4657"/>
                    <a:pt x="1" y="4657"/>
                  </a:cubicBezTo>
                  <a:lnTo>
                    <a:pt x="1" y="4657"/>
                  </a:lnTo>
                  <a:cubicBezTo>
                    <a:pt x="325" y="4827"/>
                    <a:pt x="634" y="4902"/>
                    <a:pt x="924" y="4902"/>
                  </a:cubicBezTo>
                  <a:cubicBezTo>
                    <a:pt x="1992" y="4902"/>
                    <a:pt x="2806" y="3892"/>
                    <a:pt x="3209" y="2913"/>
                  </a:cubicBezTo>
                  <a:cubicBezTo>
                    <a:pt x="3721" y="1670"/>
                    <a:pt x="3506" y="373"/>
                    <a:pt x="24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5"/>
            <p:cNvSpPr/>
            <p:nvPr/>
          </p:nvSpPr>
          <p:spPr>
            <a:xfrm flipH="1">
              <a:off x="7071456" y="2211915"/>
              <a:ext cx="136292" cy="194885"/>
            </a:xfrm>
            <a:custGeom>
              <a:avLst/>
              <a:gdLst/>
              <a:ahLst/>
              <a:cxnLst/>
              <a:rect l="l" t="t" r="r" b="b"/>
              <a:pathLst>
                <a:path w="3424" h="4896" extrusionOk="0">
                  <a:moveTo>
                    <a:pt x="3219" y="0"/>
                  </a:moveTo>
                  <a:lnTo>
                    <a:pt x="0" y="4623"/>
                  </a:lnTo>
                  <a:lnTo>
                    <a:pt x="519" y="4895"/>
                  </a:lnTo>
                  <a:lnTo>
                    <a:pt x="3424" y="803"/>
                  </a:lnTo>
                  <a:lnTo>
                    <a:pt x="32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5"/>
            <p:cNvSpPr/>
            <p:nvPr/>
          </p:nvSpPr>
          <p:spPr>
            <a:xfrm flipH="1">
              <a:off x="7118605" y="1854100"/>
              <a:ext cx="1017336" cy="708489"/>
            </a:xfrm>
            <a:custGeom>
              <a:avLst/>
              <a:gdLst/>
              <a:ahLst/>
              <a:cxnLst/>
              <a:rect l="l" t="t" r="r" b="b"/>
              <a:pathLst>
                <a:path w="25558" h="17799" extrusionOk="0">
                  <a:moveTo>
                    <a:pt x="13637" y="0"/>
                  </a:moveTo>
                  <a:cubicBezTo>
                    <a:pt x="9901" y="0"/>
                    <a:pt x="5868" y="1293"/>
                    <a:pt x="2891" y="5320"/>
                  </a:cubicBezTo>
                  <a:cubicBezTo>
                    <a:pt x="0" y="9235"/>
                    <a:pt x="3208" y="14387"/>
                    <a:pt x="3550" y="15288"/>
                  </a:cubicBezTo>
                  <a:cubicBezTo>
                    <a:pt x="4236" y="17092"/>
                    <a:pt x="5648" y="17799"/>
                    <a:pt x="7438" y="17799"/>
                  </a:cubicBezTo>
                  <a:cubicBezTo>
                    <a:pt x="13890" y="17799"/>
                    <a:pt x="25254" y="8621"/>
                    <a:pt x="25254" y="8621"/>
                  </a:cubicBezTo>
                  <a:cubicBezTo>
                    <a:pt x="25254" y="8621"/>
                    <a:pt x="25557" y="3702"/>
                    <a:pt x="21191" y="1674"/>
                  </a:cubicBezTo>
                  <a:cubicBezTo>
                    <a:pt x="19280" y="786"/>
                    <a:pt x="16549" y="0"/>
                    <a:pt x="13637" y="0"/>
                  </a:cubicBezTo>
                  <a:close/>
                </a:path>
              </a:pathLst>
            </a:custGeom>
            <a:solidFill>
              <a:srgbClr val="4D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5"/>
            <p:cNvSpPr/>
            <p:nvPr/>
          </p:nvSpPr>
          <p:spPr>
            <a:xfrm flipH="1">
              <a:off x="6993675" y="3227841"/>
              <a:ext cx="116509" cy="124868"/>
            </a:xfrm>
            <a:custGeom>
              <a:avLst/>
              <a:gdLst/>
              <a:ahLst/>
              <a:cxnLst/>
              <a:rect l="l" t="t" r="r" b="b"/>
              <a:pathLst>
                <a:path w="2927" h="3137" extrusionOk="0">
                  <a:moveTo>
                    <a:pt x="1742" y="1"/>
                  </a:moveTo>
                  <a:cubicBezTo>
                    <a:pt x="1552" y="1"/>
                    <a:pt x="1340" y="36"/>
                    <a:pt x="1113" y="108"/>
                  </a:cubicBezTo>
                  <a:cubicBezTo>
                    <a:pt x="1113" y="108"/>
                    <a:pt x="1373" y="551"/>
                    <a:pt x="1113" y="1112"/>
                  </a:cubicBezTo>
                  <a:cubicBezTo>
                    <a:pt x="857" y="1668"/>
                    <a:pt x="0" y="2590"/>
                    <a:pt x="543" y="3009"/>
                  </a:cubicBezTo>
                  <a:cubicBezTo>
                    <a:pt x="655" y="3095"/>
                    <a:pt x="783" y="3136"/>
                    <a:pt x="920" y="3136"/>
                  </a:cubicBezTo>
                  <a:cubicBezTo>
                    <a:pt x="1446" y="3136"/>
                    <a:pt x="2106" y="2531"/>
                    <a:pt x="2512" y="1559"/>
                  </a:cubicBezTo>
                  <a:cubicBezTo>
                    <a:pt x="2926" y="574"/>
                    <a:pt x="2512" y="1"/>
                    <a:pt x="1742" y="1"/>
                  </a:cubicBezTo>
                  <a:close/>
                </a:path>
              </a:pathLst>
            </a:custGeom>
            <a:solidFill>
              <a:srgbClr val="FFB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5"/>
            <p:cNvSpPr/>
            <p:nvPr/>
          </p:nvSpPr>
          <p:spPr>
            <a:xfrm flipH="1">
              <a:off x="7027112" y="3205709"/>
              <a:ext cx="116509" cy="124868"/>
            </a:xfrm>
            <a:custGeom>
              <a:avLst/>
              <a:gdLst/>
              <a:ahLst/>
              <a:cxnLst/>
              <a:rect l="l" t="t" r="r" b="b"/>
              <a:pathLst>
                <a:path w="2927" h="3137" extrusionOk="0">
                  <a:moveTo>
                    <a:pt x="1743" y="1"/>
                  </a:moveTo>
                  <a:cubicBezTo>
                    <a:pt x="1552" y="1"/>
                    <a:pt x="1340" y="36"/>
                    <a:pt x="1113" y="108"/>
                  </a:cubicBezTo>
                  <a:cubicBezTo>
                    <a:pt x="1113" y="108"/>
                    <a:pt x="1370" y="551"/>
                    <a:pt x="1113" y="1112"/>
                  </a:cubicBezTo>
                  <a:cubicBezTo>
                    <a:pt x="858" y="1668"/>
                    <a:pt x="1" y="2590"/>
                    <a:pt x="543" y="3009"/>
                  </a:cubicBezTo>
                  <a:cubicBezTo>
                    <a:pt x="655" y="3095"/>
                    <a:pt x="783" y="3136"/>
                    <a:pt x="920" y="3136"/>
                  </a:cubicBezTo>
                  <a:cubicBezTo>
                    <a:pt x="1446" y="3136"/>
                    <a:pt x="2106" y="2531"/>
                    <a:pt x="2513" y="1558"/>
                  </a:cubicBezTo>
                  <a:cubicBezTo>
                    <a:pt x="2926" y="573"/>
                    <a:pt x="2512" y="1"/>
                    <a:pt x="1743" y="1"/>
                  </a:cubicBezTo>
                  <a:close/>
                </a:path>
              </a:pathLst>
            </a:custGeom>
            <a:solidFill>
              <a:srgbClr val="FFB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5"/>
            <p:cNvSpPr/>
            <p:nvPr/>
          </p:nvSpPr>
          <p:spPr>
            <a:xfrm flipH="1">
              <a:off x="7060032" y="3173506"/>
              <a:ext cx="116469" cy="124868"/>
            </a:xfrm>
            <a:custGeom>
              <a:avLst/>
              <a:gdLst/>
              <a:ahLst/>
              <a:cxnLst/>
              <a:rect l="l" t="t" r="r" b="b"/>
              <a:pathLst>
                <a:path w="2926" h="3137" extrusionOk="0">
                  <a:moveTo>
                    <a:pt x="1742" y="0"/>
                  </a:moveTo>
                  <a:cubicBezTo>
                    <a:pt x="1552" y="0"/>
                    <a:pt x="1340" y="35"/>
                    <a:pt x="1113" y="108"/>
                  </a:cubicBezTo>
                  <a:cubicBezTo>
                    <a:pt x="1113" y="108"/>
                    <a:pt x="1369" y="552"/>
                    <a:pt x="1113" y="1111"/>
                  </a:cubicBezTo>
                  <a:cubicBezTo>
                    <a:pt x="857" y="1667"/>
                    <a:pt x="0" y="2589"/>
                    <a:pt x="543" y="3009"/>
                  </a:cubicBezTo>
                  <a:cubicBezTo>
                    <a:pt x="655" y="3095"/>
                    <a:pt x="783" y="3136"/>
                    <a:pt x="919" y="3136"/>
                  </a:cubicBezTo>
                  <a:cubicBezTo>
                    <a:pt x="1445" y="3136"/>
                    <a:pt x="2104" y="2531"/>
                    <a:pt x="2513" y="1558"/>
                  </a:cubicBezTo>
                  <a:cubicBezTo>
                    <a:pt x="2926" y="573"/>
                    <a:pt x="2512" y="0"/>
                    <a:pt x="1742" y="0"/>
                  </a:cubicBezTo>
                  <a:close/>
                </a:path>
              </a:pathLst>
            </a:custGeom>
            <a:solidFill>
              <a:srgbClr val="FFB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5"/>
            <p:cNvSpPr/>
            <p:nvPr/>
          </p:nvSpPr>
          <p:spPr>
            <a:xfrm flipH="1">
              <a:off x="7559120" y="4528617"/>
              <a:ext cx="259966" cy="238432"/>
            </a:xfrm>
            <a:custGeom>
              <a:avLst/>
              <a:gdLst/>
              <a:ahLst/>
              <a:cxnLst/>
              <a:rect l="l" t="t" r="r" b="b"/>
              <a:pathLst>
                <a:path w="6531" h="5990" extrusionOk="0">
                  <a:moveTo>
                    <a:pt x="3341" y="1"/>
                  </a:moveTo>
                  <a:cubicBezTo>
                    <a:pt x="2593" y="1"/>
                    <a:pt x="1649" y="259"/>
                    <a:pt x="1649" y="259"/>
                  </a:cubicBezTo>
                  <a:cubicBezTo>
                    <a:pt x="520" y="477"/>
                    <a:pt x="676" y="771"/>
                    <a:pt x="676" y="1819"/>
                  </a:cubicBezTo>
                  <a:cubicBezTo>
                    <a:pt x="676" y="2867"/>
                    <a:pt x="151" y="4451"/>
                    <a:pt x="76" y="5158"/>
                  </a:cubicBezTo>
                  <a:cubicBezTo>
                    <a:pt x="0" y="5864"/>
                    <a:pt x="977" y="5990"/>
                    <a:pt x="977" y="5990"/>
                  </a:cubicBezTo>
                  <a:lnTo>
                    <a:pt x="6531" y="5024"/>
                  </a:lnTo>
                  <a:cubicBezTo>
                    <a:pt x="6398" y="4058"/>
                    <a:pt x="4967" y="2283"/>
                    <a:pt x="4561" y="1655"/>
                  </a:cubicBezTo>
                  <a:cubicBezTo>
                    <a:pt x="4155" y="1024"/>
                    <a:pt x="4643" y="430"/>
                    <a:pt x="3994" y="112"/>
                  </a:cubicBezTo>
                  <a:cubicBezTo>
                    <a:pt x="3829" y="31"/>
                    <a:pt x="3596" y="1"/>
                    <a:pt x="33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5"/>
            <p:cNvSpPr/>
            <p:nvPr/>
          </p:nvSpPr>
          <p:spPr>
            <a:xfrm flipH="1">
              <a:off x="7638051" y="4596885"/>
              <a:ext cx="92308" cy="28898"/>
            </a:xfrm>
            <a:custGeom>
              <a:avLst/>
              <a:gdLst/>
              <a:ahLst/>
              <a:cxnLst/>
              <a:rect l="l" t="t" r="r" b="b"/>
              <a:pathLst>
                <a:path w="2319" h="726" extrusionOk="0">
                  <a:moveTo>
                    <a:pt x="1413" y="1"/>
                  </a:moveTo>
                  <a:cubicBezTo>
                    <a:pt x="1084" y="1"/>
                    <a:pt x="659" y="69"/>
                    <a:pt x="164" y="302"/>
                  </a:cubicBezTo>
                  <a:cubicBezTo>
                    <a:pt x="48" y="356"/>
                    <a:pt x="0" y="490"/>
                    <a:pt x="55" y="599"/>
                  </a:cubicBezTo>
                  <a:cubicBezTo>
                    <a:pt x="96" y="681"/>
                    <a:pt x="178" y="725"/>
                    <a:pt x="263" y="725"/>
                  </a:cubicBezTo>
                  <a:cubicBezTo>
                    <a:pt x="294" y="725"/>
                    <a:pt x="328" y="719"/>
                    <a:pt x="363" y="705"/>
                  </a:cubicBezTo>
                  <a:cubicBezTo>
                    <a:pt x="792" y="503"/>
                    <a:pt x="1150" y="446"/>
                    <a:pt x="1418" y="446"/>
                  </a:cubicBezTo>
                  <a:cubicBezTo>
                    <a:pt x="1749" y="446"/>
                    <a:pt x="1941" y="533"/>
                    <a:pt x="1957" y="541"/>
                  </a:cubicBezTo>
                  <a:cubicBezTo>
                    <a:pt x="1990" y="557"/>
                    <a:pt x="2024" y="564"/>
                    <a:pt x="2059" y="564"/>
                  </a:cubicBezTo>
                  <a:cubicBezTo>
                    <a:pt x="2142" y="564"/>
                    <a:pt x="2222" y="519"/>
                    <a:pt x="2260" y="442"/>
                  </a:cubicBezTo>
                  <a:cubicBezTo>
                    <a:pt x="2318" y="333"/>
                    <a:pt x="2274" y="196"/>
                    <a:pt x="2162" y="142"/>
                  </a:cubicBezTo>
                  <a:cubicBezTo>
                    <a:pt x="2142" y="132"/>
                    <a:pt x="1869" y="1"/>
                    <a:pt x="14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5"/>
            <p:cNvSpPr/>
            <p:nvPr/>
          </p:nvSpPr>
          <p:spPr>
            <a:xfrm flipH="1">
              <a:off x="7646212" y="4574474"/>
              <a:ext cx="92308" cy="28898"/>
            </a:xfrm>
            <a:custGeom>
              <a:avLst/>
              <a:gdLst/>
              <a:ahLst/>
              <a:cxnLst/>
              <a:rect l="l" t="t" r="r" b="b"/>
              <a:pathLst>
                <a:path w="2319" h="726" extrusionOk="0">
                  <a:moveTo>
                    <a:pt x="1415" y="1"/>
                  </a:moveTo>
                  <a:cubicBezTo>
                    <a:pt x="1085" y="1"/>
                    <a:pt x="660" y="69"/>
                    <a:pt x="164" y="302"/>
                  </a:cubicBezTo>
                  <a:cubicBezTo>
                    <a:pt x="52" y="357"/>
                    <a:pt x="1" y="489"/>
                    <a:pt x="56" y="598"/>
                  </a:cubicBezTo>
                  <a:cubicBezTo>
                    <a:pt x="96" y="680"/>
                    <a:pt x="178" y="725"/>
                    <a:pt x="264" y="725"/>
                  </a:cubicBezTo>
                  <a:cubicBezTo>
                    <a:pt x="298" y="725"/>
                    <a:pt x="328" y="718"/>
                    <a:pt x="363" y="705"/>
                  </a:cubicBezTo>
                  <a:cubicBezTo>
                    <a:pt x="792" y="503"/>
                    <a:pt x="1150" y="446"/>
                    <a:pt x="1418" y="446"/>
                  </a:cubicBezTo>
                  <a:cubicBezTo>
                    <a:pt x="1749" y="446"/>
                    <a:pt x="1942" y="533"/>
                    <a:pt x="1957" y="541"/>
                  </a:cubicBezTo>
                  <a:cubicBezTo>
                    <a:pt x="1989" y="557"/>
                    <a:pt x="2024" y="564"/>
                    <a:pt x="2058" y="564"/>
                  </a:cubicBezTo>
                  <a:cubicBezTo>
                    <a:pt x="2142" y="564"/>
                    <a:pt x="2223" y="519"/>
                    <a:pt x="2264" y="442"/>
                  </a:cubicBezTo>
                  <a:cubicBezTo>
                    <a:pt x="2318" y="332"/>
                    <a:pt x="2274" y="199"/>
                    <a:pt x="2162" y="141"/>
                  </a:cubicBezTo>
                  <a:cubicBezTo>
                    <a:pt x="2142" y="131"/>
                    <a:pt x="1870" y="1"/>
                    <a:pt x="1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5"/>
            <p:cNvSpPr/>
            <p:nvPr/>
          </p:nvSpPr>
          <p:spPr>
            <a:xfrm flipH="1">
              <a:off x="7553666" y="4638760"/>
              <a:ext cx="226570" cy="128292"/>
            </a:xfrm>
            <a:custGeom>
              <a:avLst/>
              <a:gdLst/>
              <a:ahLst/>
              <a:cxnLst/>
              <a:rect l="l" t="t" r="r" b="b"/>
              <a:pathLst>
                <a:path w="5692" h="3223" extrusionOk="0">
                  <a:moveTo>
                    <a:pt x="2906" y="0"/>
                  </a:moveTo>
                  <a:cubicBezTo>
                    <a:pt x="2885" y="0"/>
                    <a:pt x="2865" y="0"/>
                    <a:pt x="2844" y="1"/>
                  </a:cubicBezTo>
                  <a:cubicBezTo>
                    <a:pt x="1" y="52"/>
                    <a:pt x="1" y="3223"/>
                    <a:pt x="1" y="3223"/>
                  </a:cubicBezTo>
                  <a:lnTo>
                    <a:pt x="5691" y="3223"/>
                  </a:lnTo>
                  <a:cubicBezTo>
                    <a:pt x="5691" y="3223"/>
                    <a:pt x="5691" y="0"/>
                    <a:pt x="2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5"/>
            <p:cNvSpPr/>
            <p:nvPr/>
          </p:nvSpPr>
          <p:spPr>
            <a:xfrm flipH="1">
              <a:off x="7545268" y="4746634"/>
              <a:ext cx="278157" cy="50473"/>
            </a:xfrm>
            <a:custGeom>
              <a:avLst/>
              <a:gdLst/>
              <a:ahLst/>
              <a:cxnLst/>
              <a:rect l="l" t="t" r="r" b="b"/>
              <a:pathLst>
                <a:path w="6988" h="1268" extrusionOk="0">
                  <a:moveTo>
                    <a:pt x="27" y="1"/>
                  </a:moveTo>
                  <a:cubicBezTo>
                    <a:pt x="14" y="1"/>
                    <a:pt x="0" y="15"/>
                    <a:pt x="0" y="32"/>
                  </a:cubicBezTo>
                  <a:lnTo>
                    <a:pt x="0" y="1240"/>
                  </a:lnTo>
                  <a:cubicBezTo>
                    <a:pt x="0" y="1258"/>
                    <a:pt x="14" y="1268"/>
                    <a:pt x="27" y="1268"/>
                  </a:cubicBezTo>
                  <a:lnTo>
                    <a:pt x="6961" y="1268"/>
                  </a:lnTo>
                  <a:cubicBezTo>
                    <a:pt x="6974" y="1268"/>
                    <a:pt x="6988" y="1258"/>
                    <a:pt x="6988" y="1240"/>
                  </a:cubicBezTo>
                  <a:lnTo>
                    <a:pt x="6988" y="32"/>
                  </a:lnTo>
                  <a:cubicBezTo>
                    <a:pt x="6988" y="15"/>
                    <a:pt x="6974" y="1"/>
                    <a:pt x="69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5"/>
            <p:cNvSpPr/>
            <p:nvPr/>
          </p:nvSpPr>
          <p:spPr>
            <a:xfrm flipH="1">
              <a:off x="8353164" y="1619126"/>
              <a:ext cx="147239" cy="127257"/>
            </a:xfrm>
            <a:custGeom>
              <a:avLst/>
              <a:gdLst/>
              <a:ahLst/>
              <a:cxnLst/>
              <a:rect l="l" t="t" r="r" b="b"/>
              <a:pathLst>
                <a:path w="3699" h="3197" extrusionOk="0">
                  <a:moveTo>
                    <a:pt x="3164" y="1"/>
                  </a:moveTo>
                  <a:cubicBezTo>
                    <a:pt x="3114" y="1"/>
                    <a:pt x="3061" y="12"/>
                    <a:pt x="3008" y="36"/>
                  </a:cubicBezTo>
                  <a:cubicBezTo>
                    <a:pt x="1786" y="607"/>
                    <a:pt x="792" y="1528"/>
                    <a:pt x="144" y="2693"/>
                  </a:cubicBezTo>
                  <a:cubicBezTo>
                    <a:pt x="0" y="2954"/>
                    <a:pt x="237" y="3196"/>
                    <a:pt x="467" y="3196"/>
                  </a:cubicBezTo>
                  <a:cubicBezTo>
                    <a:pt x="571" y="3196"/>
                    <a:pt x="673" y="3147"/>
                    <a:pt x="738" y="3030"/>
                  </a:cubicBezTo>
                  <a:cubicBezTo>
                    <a:pt x="1336" y="1958"/>
                    <a:pt x="2226" y="1139"/>
                    <a:pt x="3353" y="613"/>
                  </a:cubicBezTo>
                  <a:cubicBezTo>
                    <a:pt x="3698" y="454"/>
                    <a:pt x="3484" y="1"/>
                    <a:pt x="31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5"/>
            <p:cNvSpPr/>
            <p:nvPr/>
          </p:nvSpPr>
          <p:spPr>
            <a:xfrm flipH="1">
              <a:off x="8304161" y="1597989"/>
              <a:ext cx="35227" cy="26669"/>
            </a:xfrm>
            <a:custGeom>
              <a:avLst/>
              <a:gdLst/>
              <a:ahLst/>
              <a:cxnLst/>
              <a:rect l="l" t="t" r="r" b="b"/>
              <a:pathLst>
                <a:path w="885" h="670" extrusionOk="0">
                  <a:moveTo>
                    <a:pt x="441" y="1"/>
                  </a:moveTo>
                  <a:cubicBezTo>
                    <a:pt x="1" y="1"/>
                    <a:pt x="1" y="670"/>
                    <a:pt x="441" y="670"/>
                  </a:cubicBezTo>
                  <a:cubicBezTo>
                    <a:pt x="881" y="670"/>
                    <a:pt x="885" y="1"/>
                    <a:pt x="4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5"/>
            <p:cNvSpPr/>
            <p:nvPr/>
          </p:nvSpPr>
          <p:spPr>
            <a:xfrm flipH="1">
              <a:off x="7094404" y="1931204"/>
              <a:ext cx="1082059" cy="831646"/>
            </a:xfrm>
            <a:custGeom>
              <a:avLst/>
              <a:gdLst/>
              <a:ahLst/>
              <a:cxnLst/>
              <a:rect l="l" t="t" r="r" b="b"/>
              <a:pathLst>
                <a:path w="27184" h="20893" extrusionOk="0">
                  <a:moveTo>
                    <a:pt x="12803" y="1"/>
                  </a:moveTo>
                  <a:cubicBezTo>
                    <a:pt x="11890" y="1"/>
                    <a:pt x="10899" y="184"/>
                    <a:pt x="9883" y="717"/>
                  </a:cubicBezTo>
                  <a:cubicBezTo>
                    <a:pt x="6620" y="2428"/>
                    <a:pt x="6380" y="8889"/>
                    <a:pt x="7480" y="11640"/>
                  </a:cubicBezTo>
                  <a:cubicBezTo>
                    <a:pt x="8379" y="13898"/>
                    <a:pt x="8253" y="15016"/>
                    <a:pt x="7711" y="15016"/>
                  </a:cubicBezTo>
                  <a:cubicBezTo>
                    <a:pt x="7592" y="15016"/>
                    <a:pt x="7454" y="14962"/>
                    <a:pt x="7302" y="14856"/>
                  </a:cubicBezTo>
                  <a:cubicBezTo>
                    <a:pt x="6545" y="14326"/>
                    <a:pt x="5105" y="13223"/>
                    <a:pt x="3715" y="13223"/>
                  </a:cubicBezTo>
                  <a:cubicBezTo>
                    <a:pt x="2867" y="13223"/>
                    <a:pt x="2038" y="13634"/>
                    <a:pt x="1393" y="14835"/>
                  </a:cubicBezTo>
                  <a:cubicBezTo>
                    <a:pt x="1" y="17434"/>
                    <a:pt x="2926" y="18997"/>
                    <a:pt x="6045" y="18997"/>
                  </a:cubicBezTo>
                  <a:cubicBezTo>
                    <a:pt x="6633" y="18997"/>
                    <a:pt x="7229" y="18941"/>
                    <a:pt x="7804" y="18826"/>
                  </a:cubicBezTo>
                  <a:cubicBezTo>
                    <a:pt x="8501" y="18687"/>
                    <a:pt x="9062" y="18630"/>
                    <a:pt x="9515" y="18630"/>
                  </a:cubicBezTo>
                  <a:cubicBezTo>
                    <a:pt x="11415" y="18630"/>
                    <a:pt x="11395" y="19630"/>
                    <a:pt x="11395" y="19724"/>
                  </a:cubicBezTo>
                  <a:cubicBezTo>
                    <a:pt x="11395" y="19829"/>
                    <a:pt x="11205" y="20892"/>
                    <a:pt x="13721" y="20892"/>
                  </a:cubicBezTo>
                  <a:cubicBezTo>
                    <a:pt x="14000" y="20892"/>
                    <a:pt x="14312" y="20879"/>
                    <a:pt x="14662" y="20850"/>
                  </a:cubicBezTo>
                  <a:cubicBezTo>
                    <a:pt x="18165" y="20564"/>
                    <a:pt x="17834" y="19349"/>
                    <a:pt x="17834" y="19349"/>
                  </a:cubicBezTo>
                  <a:cubicBezTo>
                    <a:pt x="17834" y="19349"/>
                    <a:pt x="21841" y="18915"/>
                    <a:pt x="23650" y="17727"/>
                  </a:cubicBezTo>
                  <a:cubicBezTo>
                    <a:pt x="25459" y="16539"/>
                    <a:pt x="27183" y="14249"/>
                    <a:pt x="26767" y="11033"/>
                  </a:cubicBezTo>
                  <a:cubicBezTo>
                    <a:pt x="26350" y="7817"/>
                    <a:pt x="26350" y="2223"/>
                    <a:pt x="23118" y="775"/>
                  </a:cubicBezTo>
                  <a:cubicBezTo>
                    <a:pt x="22118" y="327"/>
                    <a:pt x="21267" y="173"/>
                    <a:pt x="20539" y="173"/>
                  </a:cubicBezTo>
                  <a:cubicBezTo>
                    <a:pt x="19736" y="173"/>
                    <a:pt x="19082" y="360"/>
                    <a:pt x="18540" y="546"/>
                  </a:cubicBezTo>
                  <a:cubicBezTo>
                    <a:pt x="17997" y="733"/>
                    <a:pt x="17569" y="919"/>
                    <a:pt x="17209" y="919"/>
                  </a:cubicBezTo>
                  <a:cubicBezTo>
                    <a:pt x="17200" y="919"/>
                    <a:pt x="17191" y="919"/>
                    <a:pt x="17182" y="918"/>
                  </a:cubicBezTo>
                  <a:cubicBezTo>
                    <a:pt x="16467" y="900"/>
                    <a:pt x="14823" y="1"/>
                    <a:pt x="12803" y="1"/>
                  </a:cubicBezTo>
                  <a:close/>
                </a:path>
              </a:pathLst>
            </a:custGeom>
            <a:solidFill>
              <a:srgbClr val="FFB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5"/>
            <p:cNvSpPr/>
            <p:nvPr/>
          </p:nvSpPr>
          <p:spPr>
            <a:xfrm flipH="1">
              <a:off x="7899656" y="2527377"/>
              <a:ext cx="138203" cy="87054"/>
            </a:xfrm>
            <a:custGeom>
              <a:avLst/>
              <a:gdLst/>
              <a:ahLst/>
              <a:cxnLst/>
              <a:rect l="l" t="t" r="r" b="b"/>
              <a:pathLst>
                <a:path w="3472" h="2187" extrusionOk="0">
                  <a:moveTo>
                    <a:pt x="1826" y="1"/>
                  </a:moveTo>
                  <a:cubicBezTo>
                    <a:pt x="1618" y="1"/>
                    <a:pt x="1438" y="34"/>
                    <a:pt x="1301" y="71"/>
                  </a:cubicBezTo>
                  <a:cubicBezTo>
                    <a:pt x="670" y="244"/>
                    <a:pt x="141" y="719"/>
                    <a:pt x="18" y="1227"/>
                  </a:cubicBezTo>
                  <a:cubicBezTo>
                    <a:pt x="1" y="1285"/>
                    <a:pt x="42" y="1347"/>
                    <a:pt x="103" y="1361"/>
                  </a:cubicBezTo>
                  <a:cubicBezTo>
                    <a:pt x="111" y="1363"/>
                    <a:pt x="120" y="1364"/>
                    <a:pt x="128" y="1364"/>
                  </a:cubicBezTo>
                  <a:cubicBezTo>
                    <a:pt x="180" y="1364"/>
                    <a:pt x="228" y="1329"/>
                    <a:pt x="240" y="1279"/>
                  </a:cubicBezTo>
                  <a:cubicBezTo>
                    <a:pt x="345" y="846"/>
                    <a:pt x="806" y="439"/>
                    <a:pt x="1362" y="285"/>
                  </a:cubicBezTo>
                  <a:cubicBezTo>
                    <a:pt x="1482" y="253"/>
                    <a:pt x="1640" y="225"/>
                    <a:pt x="1822" y="225"/>
                  </a:cubicBezTo>
                  <a:cubicBezTo>
                    <a:pt x="2125" y="225"/>
                    <a:pt x="2495" y="305"/>
                    <a:pt x="2865" y="583"/>
                  </a:cubicBezTo>
                  <a:cubicBezTo>
                    <a:pt x="2520" y="589"/>
                    <a:pt x="1973" y="651"/>
                    <a:pt x="1666" y="934"/>
                  </a:cubicBezTo>
                  <a:cubicBezTo>
                    <a:pt x="1506" y="1087"/>
                    <a:pt x="1431" y="1279"/>
                    <a:pt x="1441" y="1511"/>
                  </a:cubicBezTo>
                  <a:cubicBezTo>
                    <a:pt x="1451" y="1788"/>
                    <a:pt x="1551" y="1982"/>
                    <a:pt x="1735" y="2095"/>
                  </a:cubicBezTo>
                  <a:cubicBezTo>
                    <a:pt x="1850" y="2163"/>
                    <a:pt x="1987" y="2187"/>
                    <a:pt x="2120" y="2187"/>
                  </a:cubicBezTo>
                  <a:cubicBezTo>
                    <a:pt x="2431" y="2187"/>
                    <a:pt x="2728" y="2057"/>
                    <a:pt x="2745" y="2050"/>
                  </a:cubicBezTo>
                  <a:cubicBezTo>
                    <a:pt x="2803" y="2023"/>
                    <a:pt x="2830" y="1958"/>
                    <a:pt x="2803" y="1900"/>
                  </a:cubicBezTo>
                  <a:cubicBezTo>
                    <a:pt x="2783" y="1859"/>
                    <a:pt x="2740" y="1836"/>
                    <a:pt x="2697" y="1836"/>
                  </a:cubicBezTo>
                  <a:cubicBezTo>
                    <a:pt x="2682" y="1836"/>
                    <a:pt x="2667" y="1839"/>
                    <a:pt x="2653" y="1845"/>
                  </a:cubicBezTo>
                  <a:cubicBezTo>
                    <a:pt x="2555" y="1887"/>
                    <a:pt x="2326" y="1964"/>
                    <a:pt x="2117" y="1964"/>
                  </a:cubicBezTo>
                  <a:cubicBezTo>
                    <a:pt x="2020" y="1964"/>
                    <a:pt x="1927" y="1948"/>
                    <a:pt x="1854" y="1903"/>
                  </a:cubicBezTo>
                  <a:cubicBezTo>
                    <a:pt x="1742" y="1835"/>
                    <a:pt x="1677" y="1698"/>
                    <a:pt x="1666" y="1501"/>
                  </a:cubicBezTo>
                  <a:cubicBezTo>
                    <a:pt x="1660" y="1333"/>
                    <a:pt x="1710" y="1204"/>
                    <a:pt x="1827" y="1098"/>
                  </a:cubicBezTo>
                  <a:cubicBezTo>
                    <a:pt x="2096" y="845"/>
                    <a:pt x="2635" y="807"/>
                    <a:pt x="2940" y="807"/>
                  </a:cubicBezTo>
                  <a:cubicBezTo>
                    <a:pt x="3073" y="807"/>
                    <a:pt x="3162" y="814"/>
                    <a:pt x="3165" y="814"/>
                  </a:cubicBezTo>
                  <a:lnTo>
                    <a:pt x="3472" y="841"/>
                  </a:lnTo>
                  <a:lnTo>
                    <a:pt x="3257" y="627"/>
                  </a:lnTo>
                  <a:cubicBezTo>
                    <a:pt x="2759" y="132"/>
                    <a:pt x="2239" y="1"/>
                    <a:pt x="1826" y="1"/>
                  </a:cubicBez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5"/>
            <p:cNvSpPr/>
            <p:nvPr/>
          </p:nvSpPr>
          <p:spPr>
            <a:xfrm flipH="1">
              <a:off x="7496345" y="2186957"/>
              <a:ext cx="206190" cy="148592"/>
            </a:xfrm>
            <a:custGeom>
              <a:avLst/>
              <a:gdLst/>
              <a:ahLst/>
              <a:cxnLst/>
              <a:rect l="l" t="t" r="r" b="b"/>
              <a:pathLst>
                <a:path w="5180" h="3733" extrusionOk="0">
                  <a:moveTo>
                    <a:pt x="3686" y="0"/>
                  </a:moveTo>
                  <a:cubicBezTo>
                    <a:pt x="2638" y="0"/>
                    <a:pt x="2201" y="1538"/>
                    <a:pt x="1346" y="2215"/>
                  </a:cubicBezTo>
                  <a:cubicBezTo>
                    <a:pt x="357" y="2997"/>
                    <a:pt x="278" y="2580"/>
                    <a:pt x="141" y="2839"/>
                  </a:cubicBezTo>
                  <a:cubicBezTo>
                    <a:pt x="1" y="3118"/>
                    <a:pt x="474" y="3733"/>
                    <a:pt x="1391" y="3733"/>
                  </a:cubicBezTo>
                  <a:cubicBezTo>
                    <a:pt x="1788" y="3733"/>
                    <a:pt x="2268" y="3618"/>
                    <a:pt x="2818" y="3310"/>
                  </a:cubicBezTo>
                  <a:cubicBezTo>
                    <a:pt x="4637" y="2294"/>
                    <a:pt x="5180" y="532"/>
                    <a:pt x="4234" y="126"/>
                  </a:cubicBezTo>
                  <a:cubicBezTo>
                    <a:pt x="4033" y="39"/>
                    <a:pt x="3852" y="0"/>
                    <a:pt x="3686" y="0"/>
                  </a:cubicBezTo>
                  <a:close/>
                </a:path>
              </a:pathLst>
            </a:custGeom>
            <a:solidFill>
              <a:srgbClr val="4D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5"/>
            <p:cNvSpPr/>
            <p:nvPr/>
          </p:nvSpPr>
          <p:spPr>
            <a:xfrm flipH="1">
              <a:off x="7518594" y="2417950"/>
              <a:ext cx="107951" cy="19584"/>
            </a:xfrm>
            <a:custGeom>
              <a:avLst/>
              <a:gdLst/>
              <a:ahLst/>
              <a:cxnLst/>
              <a:rect l="l" t="t" r="r" b="b"/>
              <a:pathLst>
                <a:path w="2712" h="492" extrusionOk="0">
                  <a:moveTo>
                    <a:pt x="735" y="1"/>
                  </a:moveTo>
                  <a:cubicBezTo>
                    <a:pt x="386" y="1"/>
                    <a:pt x="135" y="19"/>
                    <a:pt x="110" y="20"/>
                  </a:cubicBezTo>
                  <a:cubicBezTo>
                    <a:pt x="45" y="27"/>
                    <a:pt x="0" y="82"/>
                    <a:pt x="4" y="143"/>
                  </a:cubicBezTo>
                  <a:cubicBezTo>
                    <a:pt x="11" y="202"/>
                    <a:pt x="62" y="246"/>
                    <a:pt x="121" y="246"/>
                  </a:cubicBezTo>
                  <a:cubicBezTo>
                    <a:pt x="123" y="246"/>
                    <a:pt x="125" y="245"/>
                    <a:pt x="127" y="245"/>
                  </a:cubicBezTo>
                  <a:cubicBezTo>
                    <a:pt x="134" y="244"/>
                    <a:pt x="388" y="225"/>
                    <a:pt x="744" y="225"/>
                  </a:cubicBezTo>
                  <a:cubicBezTo>
                    <a:pt x="1277" y="225"/>
                    <a:pt x="2038" y="268"/>
                    <a:pt x="2537" y="481"/>
                  </a:cubicBezTo>
                  <a:cubicBezTo>
                    <a:pt x="2551" y="488"/>
                    <a:pt x="2568" y="491"/>
                    <a:pt x="2581" y="491"/>
                  </a:cubicBezTo>
                  <a:cubicBezTo>
                    <a:pt x="2626" y="491"/>
                    <a:pt x="2670" y="467"/>
                    <a:pt x="2687" y="423"/>
                  </a:cubicBezTo>
                  <a:cubicBezTo>
                    <a:pt x="2711" y="368"/>
                    <a:pt x="2687" y="304"/>
                    <a:pt x="2629" y="277"/>
                  </a:cubicBezTo>
                  <a:cubicBezTo>
                    <a:pt x="2085" y="46"/>
                    <a:pt x="1287" y="1"/>
                    <a:pt x="735" y="1"/>
                  </a:cubicBez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5"/>
            <p:cNvSpPr/>
            <p:nvPr/>
          </p:nvSpPr>
          <p:spPr>
            <a:xfrm flipH="1">
              <a:off x="7209899" y="2362342"/>
              <a:ext cx="60225" cy="19465"/>
            </a:xfrm>
            <a:custGeom>
              <a:avLst/>
              <a:gdLst/>
              <a:ahLst/>
              <a:cxnLst/>
              <a:rect l="l" t="t" r="r" b="b"/>
              <a:pathLst>
                <a:path w="1513" h="489" extrusionOk="0">
                  <a:moveTo>
                    <a:pt x="1384" y="1"/>
                  </a:moveTo>
                  <a:cubicBezTo>
                    <a:pt x="1348" y="1"/>
                    <a:pt x="1313" y="16"/>
                    <a:pt x="1291" y="45"/>
                  </a:cubicBezTo>
                  <a:cubicBezTo>
                    <a:pt x="1199" y="168"/>
                    <a:pt x="1082" y="240"/>
                    <a:pt x="943" y="256"/>
                  </a:cubicBezTo>
                  <a:cubicBezTo>
                    <a:pt x="913" y="260"/>
                    <a:pt x="884" y="262"/>
                    <a:pt x="854" y="262"/>
                  </a:cubicBezTo>
                  <a:cubicBezTo>
                    <a:pt x="528" y="262"/>
                    <a:pt x="201" y="24"/>
                    <a:pt x="198" y="24"/>
                  </a:cubicBezTo>
                  <a:cubicBezTo>
                    <a:pt x="177" y="9"/>
                    <a:pt x="153" y="2"/>
                    <a:pt x="129" y="2"/>
                  </a:cubicBezTo>
                  <a:cubicBezTo>
                    <a:pt x="94" y="2"/>
                    <a:pt x="60" y="17"/>
                    <a:pt x="38" y="45"/>
                  </a:cubicBezTo>
                  <a:cubicBezTo>
                    <a:pt x="1" y="92"/>
                    <a:pt x="11" y="164"/>
                    <a:pt x="58" y="202"/>
                  </a:cubicBezTo>
                  <a:cubicBezTo>
                    <a:pt x="75" y="212"/>
                    <a:pt x="451" y="489"/>
                    <a:pt x="857" y="489"/>
                  </a:cubicBezTo>
                  <a:cubicBezTo>
                    <a:pt x="895" y="489"/>
                    <a:pt x="936" y="486"/>
                    <a:pt x="973" y="478"/>
                  </a:cubicBezTo>
                  <a:cubicBezTo>
                    <a:pt x="1175" y="451"/>
                    <a:pt x="1345" y="349"/>
                    <a:pt x="1475" y="178"/>
                  </a:cubicBezTo>
                  <a:cubicBezTo>
                    <a:pt x="1512" y="130"/>
                    <a:pt x="1502" y="59"/>
                    <a:pt x="1451" y="21"/>
                  </a:cubicBezTo>
                  <a:cubicBezTo>
                    <a:pt x="1431" y="7"/>
                    <a:pt x="1407" y="1"/>
                    <a:pt x="1384" y="1"/>
                  </a:cubicBez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5"/>
            <p:cNvSpPr/>
            <p:nvPr/>
          </p:nvSpPr>
          <p:spPr>
            <a:xfrm flipH="1">
              <a:off x="7408292" y="2476027"/>
              <a:ext cx="72047" cy="43825"/>
            </a:xfrm>
            <a:custGeom>
              <a:avLst/>
              <a:gdLst/>
              <a:ahLst/>
              <a:cxnLst/>
              <a:rect l="l" t="t" r="r" b="b"/>
              <a:pathLst>
                <a:path w="1810" h="1101" extrusionOk="0">
                  <a:moveTo>
                    <a:pt x="152" y="1"/>
                  </a:moveTo>
                  <a:cubicBezTo>
                    <a:pt x="93" y="1"/>
                    <a:pt x="45" y="43"/>
                    <a:pt x="42" y="100"/>
                  </a:cubicBezTo>
                  <a:cubicBezTo>
                    <a:pt x="38" y="118"/>
                    <a:pt x="1" y="527"/>
                    <a:pt x="321" y="821"/>
                  </a:cubicBezTo>
                  <a:cubicBezTo>
                    <a:pt x="526" y="1009"/>
                    <a:pt x="823" y="1101"/>
                    <a:pt x="1209" y="1101"/>
                  </a:cubicBezTo>
                  <a:cubicBezTo>
                    <a:pt x="1362" y="1101"/>
                    <a:pt x="1526" y="1087"/>
                    <a:pt x="1707" y="1057"/>
                  </a:cubicBezTo>
                  <a:cubicBezTo>
                    <a:pt x="1769" y="1046"/>
                    <a:pt x="1810" y="989"/>
                    <a:pt x="1800" y="930"/>
                  </a:cubicBezTo>
                  <a:cubicBezTo>
                    <a:pt x="1790" y="876"/>
                    <a:pt x="1744" y="836"/>
                    <a:pt x="1691" y="836"/>
                  </a:cubicBezTo>
                  <a:cubicBezTo>
                    <a:pt x="1684" y="836"/>
                    <a:pt x="1677" y="836"/>
                    <a:pt x="1670" y="838"/>
                  </a:cubicBezTo>
                  <a:cubicBezTo>
                    <a:pt x="1501" y="865"/>
                    <a:pt x="1346" y="878"/>
                    <a:pt x="1207" y="878"/>
                  </a:cubicBezTo>
                  <a:cubicBezTo>
                    <a:pt x="884" y="878"/>
                    <a:pt x="641" y="806"/>
                    <a:pt x="482" y="661"/>
                  </a:cubicBezTo>
                  <a:cubicBezTo>
                    <a:pt x="243" y="442"/>
                    <a:pt x="267" y="128"/>
                    <a:pt x="267" y="124"/>
                  </a:cubicBezTo>
                  <a:cubicBezTo>
                    <a:pt x="274" y="63"/>
                    <a:pt x="229" y="9"/>
                    <a:pt x="165" y="1"/>
                  </a:cubicBezTo>
                  <a:cubicBezTo>
                    <a:pt x="160" y="1"/>
                    <a:pt x="156" y="1"/>
                    <a:pt x="152" y="1"/>
                  </a:cubicBez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5"/>
            <p:cNvSpPr/>
            <p:nvPr/>
          </p:nvSpPr>
          <p:spPr>
            <a:xfrm flipH="1">
              <a:off x="7429229" y="2536652"/>
              <a:ext cx="37098" cy="19903"/>
            </a:xfrm>
            <a:custGeom>
              <a:avLst/>
              <a:gdLst/>
              <a:ahLst/>
              <a:cxnLst/>
              <a:rect l="l" t="t" r="r" b="b"/>
              <a:pathLst>
                <a:path w="932" h="500" extrusionOk="0">
                  <a:moveTo>
                    <a:pt x="128" y="0"/>
                  </a:moveTo>
                  <a:cubicBezTo>
                    <a:pt x="95" y="0"/>
                    <a:pt x="63" y="13"/>
                    <a:pt x="41" y="39"/>
                  </a:cubicBezTo>
                  <a:cubicBezTo>
                    <a:pt x="0" y="87"/>
                    <a:pt x="7" y="155"/>
                    <a:pt x="55" y="196"/>
                  </a:cubicBezTo>
                  <a:cubicBezTo>
                    <a:pt x="92" y="230"/>
                    <a:pt x="420" y="499"/>
                    <a:pt x="741" y="499"/>
                  </a:cubicBezTo>
                  <a:cubicBezTo>
                    <a:pt x="768" y="499"/>
                    <a:pt x="799" y="496"/>
                    <a:pt x="826" y="493"/>
                  </a:cubicBezTo>
                  <a:cubicBezTo>
                    <a:pt x="887" y="482"/>
                    <a:pt x="932" y="424"/>
                    <a:pt x="919" y="363"/>
                  </a:cubicBezTo>
                  <a:cubicBezTo>
                    <a:pt x="909" y="308"/>
                    <a:pt x="862" y="269"/>
                    <a:pt x="808" y="269"/>
                  </a:cubicBezTo>
                  <a:cubicBezTo>
                    <a:pt x="801" y="269"/>
                    <a:pt x="795" y="270"/>
                    <a:pt x="788" y="271"/>
                  </a:cubicBezTo>
                  <a:cubicBezTo>
                    <a:pt x="772" y="274"/>
                    <a:pt x="756" y="275"/>
                    <a:pt x="739" y="275"/>
                  </a:cubicBezTo>
                  <a:cubicBezTo>
                    <a:pt x="540" y="275"/>
                    <a:pt x="290" y="101"/>
                    <a:pt x="205" y="28"/>
                  </a:cubicBezTo>
                  <a:cubicBezTo>
                    <a:pt x="183" y="10"/>
                    <a:pt x="155" y="0"/>
                    <a:pt x="128" y="0"/>
                  </a:cubicBez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5"/>
            <p:cNvSpPr/>
            <p:nvPr/>
          </p:nvSpPr>
          <p:spPr>
            <a:xfrm flipH="1">
              <a:off x="7484922" y="2482874"/>
              <a:ext cx="259568" cy="146801"/>
            </a:xfrm>
            <a:custGeom>
              <a:avLst/>
              <a:gdLst/>
              <a:ahLst/>
              <a:cxnLst/>
              <a:rect l="l" t="t" r="r" b="b"/>
              <a:pathLst>
                <a:path w="6521" h="3688" extrusionOk="0">
                  <a:moveTo>
                    <a:pt x="6084" y="1"/>
                  </a:moveTo>
                  <a:cubicBezTo>
                    <a:pt x="4779" y="182"/>
                    <a:pt x="1277" y="563"/>
                    <a:pt x="448" y="563"/>
                  </a:cubicBezTo>
                  <a:lnTo>
                    <a:pt x="396" y="563"/>
                  </a:lnTo>
                  <a:cubicBezTo>
                    <a:pt x="308" y="560"/>
                    <a:pt x="219" y="554"/>
                    <a:pt x="130" y="540"/>
                  </a:cubicBezTo>
                  <a:cubicBezTo>
                    <a:pt x="45" y="758"/>
                    <a:pt x="1" y="990"/>
                    <a:pt x="1" y="1229"/>
                  </a:cubicBezTo>
                  <a:cubicBezTo>
                    <a:pt x="1" y="2588"/>
                    <a:pt x="1458" y="3687"/>
                    <a:pt x="3261" y="3687"/>
                  </a:cubicBezTo>
                  <a:cubicBezTo>
                    <a:pt x="5060" y="3687"/>
                    <a:pt x="6520" y="2588"/>
                    <a:pt x="6520" y="1229"/>
                  </a:cubicBezTo>
                  <a:cubicBezTo>
                    <a:pt x="6520" y="782"/>
                    <a:pt x="6360" y="362"/>
                    <a:pt x="6084" y="1"/>
                  </a:cubicBezTo>
                  <a:close/>
                </a:path>
              </a:pathLst>
            </a:custGeom>
            <a:solidFill>
              <a:srgbClr val="FFA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5"/>
            <p:cNvSpPr/>
            <p:nvPr/>
          </p:nvSpPr>
          <p:spPr>
            <a:xfrm flipH="1">
              <a:off x="7108636" y="2419662"/>
              <a:ext cx="174824" cy="151179"/>
            </a:xfrm>
            <a:custGeom>
              <a:avLst/>
              <a:gdLst/>
              <a:ahLst/>
              <a:cxnLst/>
              <a:rect l="l" t="t" r="r" b="b"/>
              <a:pathLst>
                <a:path w="4392" h="3798" extrusionOk="0">
                  <a:moveTo>
                    <a:pt x="4391" y="1"/>
                  </a:moveTo>
                  <a:cubicBezTo>
                    <a:pt x="3469" y="158"/>
                    <a:pt x="1534" y="496"/>
                    <a:pt x="383" y="571"/>
                  </a:cubicBezTo>
                  <a:cubicBezTo>
                    <a:pt x="86" y="1118"/>
                    <a:pt x="1" y="1718"/>
                    <a:pt x="192" y="2278"/>
                  </a:cubicBezTo>
                  <a:cubicBezTo>
                    <a:pt x="523" y="3230"/>
                    <a:pt x="1568" y="3797"/>
                    <a:pt x="2783" y="3797"/>
                  </a:cubicBezTo>
                  <a:cubicBezTo>
                    <a:pt x="2858" y="3797"/>
                    <a:pt x="2933" y="3793"/>
                    <a:pt x="3008" y="3790"/>
                  </a:cubicBezTo>
                  <a:cubicBezTo>
                    <a:pt x="3773" y="2794"/>
                    <a:pt x="4326" y="1524"/>
                    <a:pt x="4391" y="1"/>
                  </a:cubicBezTo>
                  <a:close/>
                </a:path>
              </a:pathLst>
            </a:custGeom>
            <a:solidFill>
              <a:srgbClr val="FFA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5"/>
            <p:cNvSpPr/>
            <p:nvPr/>
          </p:nvSpPr>
          <p:spPr>
            <a:xfrm flipH="1">
              <a:off x="7539810" y="2358600"/>
              <a:ext cx="53339" cy="65201"/>
            </a:xfrm>
            <a:custGeom>
              <a:avLst/>
              <a:gdLst/>
              <a:ahLst/>
              <a:cxnLst/>
              <a:rect l="l" t="t" r="r" b="b"/>
              <a:pathLst>
                <a:path w="1340" h="1638" extrusionOk="0">
                  <a:moveTo>
                    <a:pt x="875" y="1"/>
                  </a:moveTo>
                  <a:cubicBezTo>
                    <a:pt x="814" y="1"/>
                    <a:pt x="746" y="12"/>
                    <a:pt x="670" y="36"/>
                  </a:cubicBezTo>
                  <a:cubicBezTo>
                    <a:pt x="322" y="153"/>
                    <a:pt x="1" y="296"/>
                    <a:pt x="1" y="821"/>
                  </a:cubicBezTo>
                  <a:cubicBezTo>
                    <a:pt x="1" y="1347"/>
                    <a:pt x="302" y="1637"/>
                    <a:pt x="670" y="1637"/>
                  </a:cubicBezTo>
                  <a:cubicBezTo>
                    <a:pt x="1042" y="1637"/>
                    <a:pt x="1340" y="1347"/>
                    <a:pt x="1340" y="821"/>
                  </a:cubicBezTo>
                  <a:cubicBezTo>
                    <a:pt x="1340" y="374"/>
                    <a:pt x="1223" y="1"/>
                    <a:pt x="8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5"/>
            <p:cNvSpPr/>
            <p:nvPr/>
          </p:nvSpPr>
          <p:spPr>
            <a:xfrm flipH="1">
              <a:off x="7546178" y="2370741"/>
              <a:ext cx="12857" cy="20579"/>
            </a:xfrm>
            <a:custGeom>
              <a:avLst/>
              <a:gdLst/>
              <a:ahLst/>
              <a:cxnLst/>
              <a:rect l="l" t="t" r="r" b="b"/>
              <a:pathLst>
                <a:path w="323" h="517" extrusionOk="0">
                  <a:moveTo>
                    <a:pt x="161" y="1"/>
                  </a:moveTo>
                  <a:cubicBezTo>
                    <a:pt x="73" y="1"/>
                    <a:pt x="1" y="117"/>
                    <a:pt x="1" y="261"/>
                  </a:cubicBezTo>
                  <a:cubicBezTo>
                    <a:pt x="1" y="401"/>
                    <a:pt x="73" y="516"/>
                    <a:pt x="161" y="516"/>
                  </a:cubicBezTo>
                  <a:cubicBezTo>
                    <a:pt x="250" y="516"/>
                    <a:pt x="322" y="401"/>
                    <a:pt x="322" y="261"/>
                  </a:cubicBezTo>
                  <a:cubicBezTo>
                    <a:pt x="322" y="117"/>
                    <a:pt x="250" y="1"/>
                    <a:pt x="1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5"/>
            <p:cNvSpPr/>
            <p:nvPr/>
          </p:nvSpPr>
          <p:spPr>
            <a:xfrm flipH="1">
              <a:off x="7211253" y="2258130"/>
              <a:ext cx="67191" cy="95413"/>
            </a:xfrm>
            <a:custGeom>
              <a:avLst/>
              <a:gdLst/>
              <a:ahLst/>
              <a:cxnLst/>
              <a:rect l="l" t="t" r="r" b="b"/>
              <a:pathLst>
                <a:path w="1688" h="2397" extrusionOk="0">
                  <a:moveTo>
                    <a:pt x="998" y="1"/>
                  </a:moveTo>
                  <a:cubicBezTo>
                    <a:pt x="947" y="1"/>
                    <a:pt x="895" y="15"/>
                    <a:pt x="845" y="44"/>
                  </a:cubicBezTo>
                  <a:cubicBezTo>
                    <a:pt x="456" y="273"/>
                    <a:pt x="1" y="744"/>
                    <a:pt x="1" y="1219"/>
                  </a:cubicBezTo>
                  <a:cubicBezTo>
                    <a:pt x="1" y="1871"/>
                    <a:pt x="380" y="2397"/>
                    <a:pt x="845" y="2397"/>
                  </a:cubicBezTo>
                  <a:cubicBezTo>
                    <a:pt x="1308" y="2397"/>
                    <a:pt x="1688" y="1871"/>
                    <a:pt x="1688" y="1219"/>
                  </a:cubicBezTo>
                  <a:cubicBezTo>
                    <a:pt x="1688" y="653"/>
                    <a:pt x="1349" y="1"/>
                    <a:pt x="9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5"/>
            <p:cNvSpPr/>
            <p:nvPr/>
          </p:nvSpPr>
          <p:spPr>
            <a:xfrm flipH="1">
              <a:off x="7219810" y="2283008"/>
              <a:ext cx="12817" cy="20539"/>
            </a:xfrm>
            <a:custGeom>
              <a:avLst/>
              <a:gdLst/>
              <a:ahLst/>
              <a:cxnLst/>
              <a:rect l="l" t="t" r="r" b="b"/>
              <a:pathLst>
                <a:path w="322" h="516" extrusionOk="0">
                  <a:moveTo>
                    <a:pt x="161" y="0"/>
                  </a:moveTo>
                  <a:cubicBezTo>
                    <a:pt x="72" y="0"/>
                    <a:pt x="1" y="116"/>
                    <a:pt x="1" y="256"/>
                  </a:cubicBezTo>
                  <a:cubicBezTo>
                    <a:pt x="1" y="399"/>
                    <a:pt x="72" y="516"/>
                    <a:pt x="161" y="516"/>
                  </a:cubicBezTo>
                  <a:cubicBezTo>
                    <a:pt x="250" y="516"/>
                    <a:pt x="321" y="399"/>
                    <a:pt x="321" y="256"/>
                  </a:cubicBezTo>
                  <a:cubicBezTo>
                    <a:pt x="321" y="116"/>
                    <a:pt x="250" y="0"/>
                    <a:pt x="1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5"/>
            <p:cNvSpPr/>
            <p:nvPr/>
          </p:nvSpPr>
          <p:spPr>
            <a:xfrm flipH="1">
              <a:off x="7128780" y="2024031"/>
              <a:ext cx="287074" cy="154881"/>
            </a:xfrm>
            <a:custGeom>
              <a:avLst/>
              <a:gdLst/>
              <a:ahLst/>
              <a:cxnLst/>
              <a:rect l="l" t="t" r="r" b="b"/>
              <a:pathLst>
                <a:path w="7212" h="3891" extrusionOk="0">
                  <a:moveTo>
                    <a:pt x="2191" y="1"/>
                  </a:moveTo>
                  <a:cubicBezTo>
                    <a:pt x="866" y="1"/>
                    <a:pt x="0" y="539"/>
                    <a:pt x="473" y="1840"/>
                  </a:cubicBezTo>
                  <a:cubicBezTo>
                    <a:pt x="815" y="2771"/>
                    <a:pt x="1907" y="2328"/>
                    <a:pt x="3678" y="2549"/>
                  </a:cubicBezTo>
                  <a:cubicBezTo>
                    <a:pt x="5411" y="2768"/>
                    <a:pt x="5883" y="3891"/>
                    <a:pt x="6227" y="3891"/>
                  </a:cubicBezTo>
                  <a:cubicBezTo>
                    <a:pt x="6265" y="3891"/>
                    <a:pt x="6301" y="3877"/>
                    <a:pt x="6337" y="3847"/>
                  </a:cubicBezTo>
                  <a:cubicBezTo>
                    <a:pt x="6700" y="3546"/>
                    <a:pt x="7212" y="1341"/>
                    <a:pt x="4754" y="488"/>
                  </a:cubicBezTo>
                  <a:cubicBezTo>
                    <a:pt x="3859" y="177"/>
                    <a:pt x="2950" y="1"/>
                    <a:pt x="2191" y="1"/>
                  </a:cubicBezTo>
                  <a:close/>
                </a:path>
              </a:pathLst>
            </a:custGeom>
            <a:solidFill>
              <a:srgbClr val="4D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5"/>
            <p:cNvSpPr/>
            <p:nvPr/>
          </p:nvSpPr>
          <p:spPr>
            <a:xfrm flipH="1">
              <a:off x="7541045" y="2349046"/>
              <a:ext cx="125704" cy="46771"/>
            </a:xfrm>
            <a:custGeom>
              <a:avLst/>
              <a:gdLst/>
              <a:ahLst/>
              <a:cxnLst/>
              <a:rect l="l" t="t" r="r" b="b"/>
              <a:pathLst>
                <a:path w="3158" h="1175" extrusionOk="0">
                  <a:moveTo>
                    <a:pt x="3029" y="0"/>
                  </a:moveTo>
                  <a:cubicBezTo>
                    <a:pt x="3016" y="0"/>
                    <a:pt x="3003" y="3"/>
                    <a:pt x="2990" y="7"/>
                  </a:cubicBezTo>
                  <a:lnTo>
                    <a:pt x="93" y="956"/>
                  </a:lnTo>
                  <a:cubicBezTo>
                    <a:pt x="31" y="976"/>
                    <a:pt x="0" y="1041"/>
                    <a:pt x="20" y="1099"/>
                  </a:cubicBezTo>
                  <a:cubicBezTo>
                    <a:pt x="38" y="1143"/>
                    <a:pt x="82" y="1174"/>
                    <a:pt x="129" y="1174"/>
                  </a:cubicBezTo>
                  <a:cubicBezTo>
                    <a:pt x="140" y="1174"/>
                    <a:pt x="154" y="1171"/>
                    <a:pt x="164" y="1168"/>
                  </a:cubicBezTo>
                  <a:lnTo>
                    <a:pt x="3066" y="218"/>
                  </a:lnTo>
                  <a:cubicBezTo>
                    <a:pt x="3124" y="198"/>
                    <a:pt x="3157" y="136"/>
                    <a:pt x="3137" y="75"/>
                  </a:cubicBezTo>
                  <a:cubicBezTo>
                    <a:pt x="3121" y="29"/>
                    <a:pt x="3077" y="0"/>
                    <a:pt x="3029" y="0"/>
                  </a:cubicBez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5"/>
            <p:cNvSpPr/>
            <p:nvPr/>
          </p:nvSpPr>
          <p:spPr>
            <a:xfrm flipH="1">
              <a:off x="7231355" y="2253950"/>
              <a:ext cx="67151" cy="72803"/>
            </a:xfrm>
            <a:custGeom>
              <a:avLst/>
              <a:gdLst/>
              <a:ahLst/>
              <a:cxnLst/>
              <a:rect l="l" t="t" r="r" b="b"/>
              <a:pathLst>
                <a:path w="1687" h="1829" extrusionOk="0">
                  <a:moveTo>
                    <a:pt x="1557" y="0"/>
                  </a:moveTo>
                  <a:cubicBezTo>
                    <a:pt x="1535" y="0"/>
                    <a:pt x="1514" y="6"/>
                    <a:pt x="1495" y="17"/>
                  </a:cubicBezTo>
                  <a:cubicBezTo>
                    <a:pt x="1444" y="50"/>
                    <a:pt x="205" y="812"/>
                    <a:pt x="13" y="1693"/>
                  </a:cubicBezTo>
                  <a:cubicBezTo>
                    <a:pt x="0" y="1754"/>
                    <a:pt x="41" y="1812"/>
                    <a:pt x="103" y="1826"/>
                  </a:cubicBezTo>
                  <a:cubicBezTo>
                    <a:pt x="109" y="1826"/>
                    <a:pt x="120" y="1829"/>
                    <a:pt x="126" y="1829"/>
                  </a:cubicBezTo>
                  <a:cubicBezTo>
                    <a:pt x="177" y="1829"/>
                    <a:pt x="225" y="1791"/>
                    <a:pt x="239" y="1740"/>
                  </a:cubicBezTo>
                  <a:cubicBezTo>
                    <a:pt x="410" y="951"/>
                    <a:pt x="1604" y="214"/>
                    <a:pt x="1618" y="208"/>
                  </a:cubicBezTo>
                  <a:cubicBezTo>
                    <a:pt x="1672" y="173"/>
                    <a:pt x="1686" y="105"/>
                    <a:pt x="1656" y="54"/>
                  </a:cubicBezTo>
                  <a:cubicBezTo>
                    <a:pt x="1634" y="19"/>
                    <a:pt x="1595" y="0"/>
                    <a:pt x="1557" y="0"/>
                  </a:cubicBez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5"/>
            <p:cNvSpPr/>
            <p:nvPr/>
          </p:nvSpPr>
          <p:spPr>
            <a:xfrm flipH="1">
              <a:off x="7826931" y="2290333"/>
              <a:ext cx="136332" cy="194726"/>
            </a:xfrm>
            <a:custGeom>
              <a:avLst/>
              <a:gdLst/>
              <a:ahLst/>
              <a:cxnLst/>
              <a:rect l="l" t="t" r="r" b="b"/>
              <a:pathLst>
                <a:path w="3425" h="4892" extrusionOk="0">
                  <a:moveTo>
                    <a:pt x="3220" y="1"/>
                  </a:moveTo>
                  <a:lnTo>
                    <a:pt x="0" y="4622"/>
                  </a:lnTo>
                  <a:lnTo>
                    <a:pt x="520" y="4892"/>
                  </a:lnTo>
                  <a:lnTo>
                    <a:pt x="3425" y="803"/>
                  </a:lnTo>
                  <a:lnTo>
                    <a:pt x="32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5"/>
            <p:cNvSpPr/>
            <p:nvPr/>
          </p:nvSpPr>
          <p:spPr>
            <a:xfrm flipH="1">
              <a:off x="7044123" y="2209208"/>
              <a:ext cx="796060" cy="296109"/>
            </a:xfrm>
            <a:custGeom>
              <a:avLst/>
              <a:gdLst/>
              <a:ahLst/>
              <a:cxnLst/>
              <a:rect l="l" t="t" r="r" b="b"/>
              <a:pathLst>
                <a:path w="19999" h="7439" extrusionOk="0">
                  <a:moveTo>
                    <a:pt x="17322" y="468"/>
                  </a:moveTo>
                  <a:cubicBezTo>
                    <a:pt x="17966" y="468"/>
                    <a:pt x="18474" y="523"/>
                    <a:pt x="18636" y="625"/>
                  </a:cubicBezTo>
                  <a:cubicBezTo>
                    <a:pt x="19138" y="936"/>
                    <a:pt x="18978" y="4237"/>
                    <a:pt x="18998" y="4571"/>
                  </a:cubicBezTo>
                  <a:cubicBezTo>
                    <a:pt x="19019" y="4909"/>
                    <a:pt x="15537" y="5407"/>
                    <a:pt x="14540" y="5489"/>
                  </a:cubicBezTo>
                  <a:cubicBezTo>
                    <a:pt x="14457" y="5496"/>
                    <a:pt x="14381" y="5500"/>
                    <a:pt x="14311" y="5500"/>
                  </a:cubicBezTo>
                  <a:cubicBezTo>
                    <a:pt x="13537" y="5500"/>
                    <a:pt x="13511" y="5044"/>
                    <a:pt x="13199" y="3626"/>
                  </a:cubicBezTo>
                  <a:cubicBezTo>
                    <a:pt x="12860" y="2075"/>
                    <a:pt x="12986" y="1563"/>
                    <a:pt x="13400" y="1236"/>
                  </a:cubicBezTo>
                  <a:cubicBezTo>
                    <a:pt x="14074" y="702"/>
                    <a:pt x="15991" y="468"/>
                    <a:pt x="17322" y="468"/>
                  </a:cubicBezTo>
                  <a:close/>
                  <a:moveTo>
                    <a:pt x="7781" y="1101"/>
                  </a:moveTo>
                  <a:cubicBezTo>
                    <a:pt x="8928" y="1101"/>
                    <a:pt x="9940" y="1419"/>
                    <a:pt x="10279" y="2243"/>
                  </a:cubicBezTo>
                  <a:cubicBezTo>
                    <a:pt x="10659" y="3161"/>
                    <a:pt x="9559" y="5738"/>
                    <a:pt x="9000" y="6285"/>
                  </a:cubicBezTo>
                  <a:cubicBezTo>
                    <a:pt x="8439" y="6831"/>
                    <a:pt x="4442" y="6967"/>
                    <a:pt x="3262" y="7046"/>
                  </a:cubicBezTo>
                  <a:cubicBezTo>
                    <a:pt x="3168" y="7052"/>
                    <a:pt x="3079" y="7055"/>
                    <a:pt x="2995" y="7055"/>
                  </a:cubicBezTo>
                  <a:cubicBezTo>
                    <a:pt x="2029" y="7055"/>
                    <a:pt x="1745" y="6649"/>
                    <a:pt x="1783" y="6128"/>
                  </a:cubicBezTo>
                  <a:cubicBezTo>
                    <a:pt x="1821" y="5565"/>
                    <a:pt x="1476" y="2305"/>
                    <a:pt x="1708" y="1922"/>
                  </a:cubicBezTo>
                  <a:cubicBezTo>
                    <a:pt x="2203" y="1100"/>
                    <a:pt x="6081" y="1188"/>
                    <a:pt x="7385" y="1113"/>
                  </a:cubicBezTo>
                  <a:cubicBezTo>
                    <a:pt x="7518" y="1105"/>
                    <a:pt x="7650" y="1101"/>
                    <a:pt x="7781" y="1101"/>
                  </a:cubicBezTo>
                  <a:close/>
                  <a:moveTo>
                    <a:pt x="14957" y="0"/>
                  </a:moveTo>
                  <a:cubicBezTo>
                    <a:pt x="13434" y="0"/>
                    <a:pt x="13359" y="584"/>
                    <a:pt x="12799" y="936"/>
                  </a:cubicBezTo>
                  <a:cubicBezTo>
                    <a:pt x="12239" y="1287"/>
                    <a:pt x="12038" y="1506"/>
                    <a:pt x="11379" y="1540"/>
                  </a:cubicBezTo>
                  <a:cubicBezTo>
                    <a:pt x="11338" y="1542"/>
                    <a:pt x="11298" y="1543"/>
                    <a:pt x="11258" y="1543"/>
                  </a:cubicBezTo>
                  <a:cubicBezTo>
                    <a:pt x="10227" y="1543"/>
                    <a:pt x="9798" y="792"/>
                    <a:pt x="8720" y="605"/>
                  </a:cubicBezTo>
                  <a:cubicBezTo>
                    <a:pt x="8477" y="563"/>
                    <a:pt x="8060" y="545"/>
                    <a:pt x="7542" y="545"/>
                  </a:cubicBezTo>
                  <a:cubicBezTo>
                    <a:pt x="5667" y="545"/>
                    <a:pt x="2463" y="775"/>
                    <a:pt x="1381" y="898"/>
                  </a:cubicBezTo>
                  <a:cubicBezTo>
                    <a:pt x="1" y="1051"/>
                    <a:pt x="117" y="1615"/>
                    <a:pt x="138" y="2325"/>
                  </a:cubicBezTo>
                  <a:cubicBezTo>
                    <a:pt x="158" y="3035"/>
                    <a:pt x="861" y="3134"/>
                    <a:pt x="1100" y="3175"/>
                  </a:cubicBezTo>
                  <a:cubicBezTo>
                    <a:pt x="1343" y="3213"/>
                    <a:pt x="1141" y="4800"/>
                    <a:pt x="1182" y="5855"/>
                  </a:cubicBezTo>
                  <a:cubicBezTo>
                    <a:pt x="1223" y="6909"/>
                    <a:pt x="1981" y="7418"/>
                    <a:pt x="2800" y="7438"/>
                  </a:cubicBezTo>
                  <a:cubicBezTo>
                    <a:pt x="2814" y="7439"/>
                    <a:pt x="2829" y="7439"/>
                    <a:pt x="2845" y="7439"/>
                  </a:cubicBezTo>
                  <a:cubicBezTo>
                    <a:pt x="3770" y="7439"/>
                    <a:pt x="8172" y="6948"/>
                    <a:pt x="8880" y="6817"/>
                  </a:cubicBezTo>
                  <a:cubicBezTo>
                    <a:pt x="9600" y="6681"/>
                    <a:pt x="10399" y="4998"/>
                    <a:pt x="10638" y="4100"/>
                  </a:cubicBezTo>
                  <a:cubicBezTo>
                    <a:pt x="10874" y="3228"/>
                    <a:pt x="10881" y="2298"/>
                    <a:pt x="11684" y="2298"/>
                  </a:cubicBezTo>
                  <a:cubicBezTo>
                    <a:pt x="11708" y="2298"/>
                    <a:pt x="11732" y="2299"/>
                    <a:pt x="11757" y="2301"/>
                  </a:cubicBezTo>
                  <a:cubicBezTo>
                    <a:pt x="12638" y="2362"/>
                    <a:pt x="13140" y="5466"/>
                    <a:pt x="13478" y="5797"/>
                  </a:cubicBezTo>
                  <a:cubicBezTo>
                    <a:pt x="13535" y="5852"/>
                    <a:pt x="13703" y="5875"/>
                    <a:pt x="13948" y="5875"/>
                  </a:cubicBezTo>
                  <a:cubicBezTo>
                    <a:pt x="15172" y="5875"/>
                    <a:pt x="18299" y="5293"/>
                    <a:pt x="18817" y="5213"/>
                  </a:cubicBezTo>
                  <a:cubicBezTo>
                    <a:pt x="19438" y="5114"/>
                    <a:pt x="19356" y="4763"/>
                    <a:pt x="19397" y="4223"/>
                  </a:cubicBezTo>
                  <a:cubicBezTo>
                    <a:pt x="19438" y="3684"/>
                    <a:pt x="19397" y="1834"/>
                    <a:pt x="19336" y="1461"/>
                  </a:cubicBezTo>
                  <a:cubicBezTo>
                    <a:pt x="19278" y="1092"/>
                    <a:pt x="19517" y="1171"/>
                    <a:pt x="19756" y="936"/>
                  </a:cubicBezTo>
                  <a:cubicBezTo>
                    <a:pt x="19998" y="700"/>
                    <a:pt x="19838" y="0"/>
                    <a:pt x="195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5"/>
            <p:cNvSpPr/>
            <p:nvPr/>
          </p:nvSpPr>
          <p:spPr>
            <a:xfrm flipH="1">
              <a:off x="7427842" y="2253114"/>
              <a:ext cx="347617" cy="236442"/>
            </a:xfrm>
            <a:custGeom>
              <a:avLst/>
              <a:gdLst/>
              <a:ahLst/>
              <a:cxnLst/>
              <a:rect l="l" t="t" r="r" b="b"/>
              <a:pathLst>
                <a:path w="8733" h="5940" extrusionOk="0">
                  <a:moveTo>
                    <a:pt x="7148" y="826"/>
                  </a:moveTo>
                  <a:cubicBezTo>
                    <a:pt x="7227" y="826"/>
                    <a:pt x="7305" y="857"/>
                    <a:pt x="7377" y="928"/>
                  </a:cubicBezTo>
                  <a:cubicBezTo>
                    <a:pt x="7981" y="1550"/>
                    <a:pt x="7824" y="2492"/>
                    <a:pt x="7633" y="3246"/>
                  </a:cubicBezTo>
                  <a:cubicBezTo>
                    <a:pt x="7592" y="3414"/>
                    <a:pt x="7462" y="3485"/>
                    <a:pt x="7325" y="3485"/>
                  </a:cubicBezTo>
                  <a:cubicBezTo>
                    <a:pt x="7125" y="3485"/>
                    <a:pt x="6909" y="3321"/>
                    <a:pt x="6971" y="3069"/>
                  </a:cubicBezTo>
                  <a:cubicBezTo>
                    <a:pt x="7094" y="2587"/>
                    <a:pt x="7298" y="1820"/>
                    <a:pt x="6892" y="1403"/>
                  </a:cubicBezTo>
                  <a:cubicBezTo>
                    <a:pt x="6657" y="1161"/>
                    <a:pt x="6892" y="826"/>
                    <a:pt x="7148" y="826"/>
                  </a:cubicBezTo>
                  <a:close/>
                  <a:moveTo>
                    <a:pt x="7182" y="3731"/>
                  </a:moveTo>
                  <a:cubicBezTo>
                    <a:pt x="7626" y="3731"/>
                    <a:pt x="7626" y="4400"/>
                    <a:pt x="7182" y="4400"/>
                  </a:cubicBezTo>
                  <a:cubicBezTo>
                    <a:pt x="6742" y="4400"/>
                    <a:pt x="6742" y="3731"/>
                    <a:pt x="7182" y="3731"/>
                  </a:cubicBezTo>
                  <a:close/>
                  <a:moveTo>
                    <a:pt x="5759" y="2410"/>
                  </a:moveTo>
                  <a:cubicBezTo>
                    <a:pt x="5807" y="2410"/>
                    <a:pt x="5851" y="2441"/>
                    <a:pt x="5868" y="2485"/>
                  </a:cubicBezTo>
                  <a:cubicBezTo>
                    <a:pt x="5888" y="2546"/>
                    <a:pt x="5855" y="2608"/>
                    <a:pt x="5797" y="2628"/>
                  </a:cubicBezTo>
                  <a:lnTo>
                    <a:pt x="5619" y="2686"/>
                  </a:lnTo>
                  <a:cubicBezTo>
                    <a:pt x="5841" y="2786"/>
                    <a:pt x="5920" y="3107"/>
                    <a:pt x="5920" y="3471"/>
                  </a:cubicBezTo>
                  <a:cubicBezTo>
                    <a:pt x="5920" y="3840"/>
                    <a:pt x="5773" y="4093"/>
                    <a:pt x="5561" y="4213"/>
                  </a:cubicBezTo>
                  <a:cubicBezTo>
                    <a:pt x="5851" y="4254"/>
                    <a:pt x="6134" y="4318"/>
                    <a:pt x="6370" y="4418"/>
                  </a:cubicBezTo>
                  <a:cubicBezTo>
                    <a:pt x="6428" y="4445"/>
                    <a:pt x="6452" y="4509"/>
                    <a:pt x="6428" y="4564"/>
                  </a:cubicBezTo>
                  <a:cubicBezTo>
                    <a:pt x="6411" y="4608"/>
                    <a:pt x="6367" y="4632"/>
                    <a:pt x="6322" y="4632"/>
                  </a:cubicBezTo>
                  <a:cubicBezTo>
                    <a:pt x="6309" y="4632"/>
                    <a:pt x="6292" y="4629"/>
                    <a:pt x="6278" y="4622"/>
                  </a:cubicBezTo>
                  <a:cubicBezTo>
                    <a:pt x="5776" y="4410"/>
                    <a:pt x="5008" y="4366"/>
                    <a:pt x="4475" y="4366"/>
                  </a:cubicBezTo>
                  <a:cubicBezTo>
                    <a:pt x="4124" y="4366"/>
                    <a:pt x="3875" y="4383"/>
                    <a:pt x="3868" y="4386"/>
                  </a:cubicBezTo>
                  <a:lnTo>
                    <a:pt x="3861" y="4386"/>
                  </a:lnTo>
                  <a:cubicBezTo>
                    <a:pt x="3799" y="4386"/>
                    <a:pt x="3749" y="4342"/>
                    <a:pt x="3745" y="4284"/>
                  </a:cubicBezTo>
                  <a:cubicBezTo>
                    <a:pt x="3741" y="4223"/>
                    <a:pt x="3786" y="4168"/>
                    <a:pt x="3851" y="4161"/>
                  </a:cubicBezTo>
                  <a:cubicBezTo>
                    <a:pt x="3875" y="4161"/>
                    <a:pt x="4130" y="4141"/>
                    <a:pt x="4483" y="4141"/>
                  </a:cubicBezTo>
                  <a:cubicBezTo>
                    <a:pt x="4595" y="4141"/>
                    <a:pt x="4721" y="4144"/>
                    <a:pt x="4855" y="4147"/>
                  </a:cubicBezTo>
                  <a:cubicBezTo>
                    <a:pt x="4691" y="4014"/>
                    <a:pt x="4581" y="3786"/>
                    <a:pt x="4581" y="3471"/>
                  </a:cubicBezTo>
                  <a:cubicBezTo>
                    <a:pt x="4581" y="3243"/>
                    <a:pt x="4642" y="3086"/>
                    <a:pt x="4741" y="2973"/>
                  </a:cubicBezTo>
                  <a:lnTo>
                    <a:pt x="4741" y="2973"/>
                  </a:lnTo>
                  <a:lnTo>
                    <a:pt x="2895" y="3578"/>
                  </a:lnTo>
                  <a:cubicBezTo>
                    <a:pt x="2885" y="3581"/>
                    <a:pt x="2871" y="3584"/>
                    <a:pt x="2860" y="3584"/>
                  </a:cubicBezTo>
                  <a:cubicBezTo>
                    <a:pt x="2813" y="3584"/>
                    <a:pt x="2769" y="3553"/>
                    <a:pt x="2751" y="3509"/>
                  </a:cubicBezTo>
                  <a:cubicBezTo>
                    <a:pt x="2731" y="3451"/>
                    <a:pt x="2762" y="3386"/>
                    <a:pt x="2824" y="3366"/>
                  </a:cubicBezTo>
                  <a:lnTo>
                    <a:pt x="5721" y="2417"/>
                  </a:lnTo>
                  <a:cubicBezTo>
                    <a:pt x="5735" y="2414"/>
                    <a:pt x="5745" y="2410"/>
                    <a:pt x="5759" y="2410"/>
                  </a:cubicBezTo>
                  <a:close/>
                  <a:moveTo>
                    <a:pt x="6319" y="0"/>
                  </a:moveTo>
                  <a:cubicBezTo>
                    <a:pt x="6039" y="570"/>
                    <a:pt x="5476" y="1188"/>
                    <a:pt x="4650" y="1648"/>
                  </a:cubicBezTo>
                  <a:cubicBezTo>
                    <a:pt x="4100" y="1956"/>
                    <a:pt x="3618" y="2072"/>
                    <a:pt x="3223" y="2072"/>
                  </a:cubicBezTo>
                  <a:cubicBezTo>
                    <a:pt x="2307" y="2072"/>
                    <a:pt x="1833" y="1457"/>
                    <a:pt x="1973" y="1177"/>
                  </a:cubicBezTo>
                  <a:cubicBezTo>
                    <a:pt x="2110" y="918"/>
                    <a:pt x="2189" y="1335"/>
                    <a:pt x="3178" y="553"/>
                  </a:cubicBezTo>
                  <a:cubicBezTo>
                    <a:pt x="3345" y="419"/>
                    <a:pt x="3495" y="256"/>
                    <a:pt x="3635" y="79"/>
                  </a:cubicBezTo>
                  <a:lnTo>
                    <a:pt x="3635" y="79"/>
                  </a:lnTo>
                  <a:cubicBezTo>
                    <a:pt x="2107" y="140"/>
                    <a:pt x="399" y="290"/>
                    <a:pt x="82" y="819"/>
                  </a:cubicBezTo>
                  <a:cubicBezTo>
                    <a:pt x="24" y="915"/>
                    <a:pt x="0" y="1198"/>
                    <a:pt x="0" y="1577"/>
                  </a:cubicBezTo>
                  <a:cubicBezTo>
                    <a:pt x="0" y="2601"/>
                    <a:pt x="161" y="4322"/>
                    <a:pt x="161" y="4909"/>
                  </a:cubicBezTo>
                  <a:cubicBezTo>
                    <a:pt x="161" y="4957"/>
                    <a:pt x="157" y="4994"/>
                    <a:pt x="157" y="5025"/>
                  </a:cubicBezTo>
                  <a:cubicBezTo>
                    <a:pt x="154" y="5056"/>
                    <a:pt x="154" y="5083"/>
                    <a:pt x="154" y="5110"/>
                  </a:cubicBezTo>
                  <a:cubicBezTo>
                    <a:pt x="154" y="5540"/>
                    <a:pt x="396" y="5875"/>
                    <a:pt x="1096" y="5940"/>
                  </a:cubicBezTo>
                  <a:cubicBezTo>
                    <a:pt x="1622" y="5117"/>
                    <a:pt x="2742" y="4547"/>
                    <a:pt x="4039" y="4547"/>
                  </a:cubicBezTo>
                  <a:cubicBezTo>
                    <a:pt x="5077" y="4547"/>
                    <a:pt x="6002" y="4912"/>
                    <a:pt x="6599" y="5483"/>
                  </a:cubicBezTo>
                  <a:cubicBezTo>
                    <a:pt x="6974" y="5401"/>
                    <a:pt x="7254" y="5302"/>
                    <a:pt x="7374" y="5182"/>
                  </a:cubicBezTo>
                  <a:cubicBezTo>
                    <a:pt x="7855" y="4714"/>
                    <a:pt x="8732" y="2751"/>
                    <a:pt x="8732" y="1625"/>
                  </a:cubicBezTo>
                  <a:cubicBezTo>
                    <a:pt x="8732" y="1437"/>
                    <a:pt x="8708" y="1273"/>
                    <a:pt x="8653" y="1140"/>
                  </a:cubicBezTo>
                  <a:cubicBezTo>
                    <a:pt x="8329" y="355"/>
                    <a:pt x="7398" y="27"/>
                    <a:pt x="6319" y="0"/>
                  </a:cubicBezTo>
                  <a:close/>
                </a:path>
              </a:pathLst>
            </a:custGeom>
            <a:solidFill>
              <a:srgbClr val="D1B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5"/>
            <p:cNvSpPr/>
            <p:nvPr/>
          </p:nvSpPr>
          <p:spPr>
            <a:xfrm flipH="1">
              <a:off x="7523930" y="2252955"/>
              <a:ext cx="178565" cy="82635"/>
            </a:xfrm>
            <a:custGeom>
              <a:avLst/>
              <a:gdLst/>
              <a:ahLst/>
              <a:cxnLst/>
              <a:rect l="l" t="t" r="r" b="b"/>
              <a:pathLst>
                <a:path w="4486" h="2076" extrusionOk="0">
                  <a:moveTo>
                    <a:pt x="4318" y="1"/>
                  </a:moveTo>
                  <a:cubicBezTo>
                    <a:pt x="4189" y="1"/>
                    <a:pt x="4059" y="4"/>
                    <a:pt x="3926" y="14"/>
                  </a:cubicBezTo>
                  <a:cubicBezTo>
                    <a:pt x="3458" y="42"/>
                    <a:pt x="2659" y="48"/>
                    <a:pt x="1802" y="83"/>
                  </a:cubicBezTo>
                  <a:cubicBezTo>
                    <a:pt x="1662" y="260"/>
                    <a:pt x="1512" y="423"/>
                    <a:pt x="1345" y="557"/>
                  </a:cubicBezTo>
                  <a:cubicBezTo>
                    <a:pt x="356" y="1339"/>
                    <a:pt x="277" y="922"/>
                    <a:pt x="140" y="1181"/>
                  </a:cubicBezTo>
                  <a:cubicBezTo>
                    <a:pt x="0" y="1461"/>
                    <a:pt x="474" y="2076"/>
                    <a:pt x="1390" y="2076"/>
                  </a:cubicBezTo>
                  <a:cubicBezTo>
                    <a:pt x="1785" y="2076"/>
                    <a:pt x="2267" y="1960"/>
                    <a:pt x="2817" y="1652"/>
                  </a:cubicBezTo>
                  <a:cubicBezTo>
                    <a:pt x="3643" y="1192"/>
                    <a:pt x="4206" y="574"/>
                    <a:pt x="4486" y="4"/>
                  </a:cubicBezTo>
                  <a:cubicBezTo>
                    <a:pt x="4431" y="1"/>
                    <a:pt x="4377" y="1"/>
                    <a:pt x="4318" y="1"/>
                  </a:cubicBezTo>
                  <a:close/>
                </a:path>
              </a:pathLst>
            </a:custGeom>
            <a:solidFill>
              <a:srgbClr val="4D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5"/>
            <p:cNvSpPr/>
            <p:nvPr/>
          </p:nvSpPr>
          <p:spPr>
            <a:xfrm flipH="1">
              <a:off x="7518594" y="2417911"/>
              <a:ext cx="107951" cy="19624"/>
            </a:xfrm>
            <a:custGeom>
              <a:avLst/>
              <a:gdLst/>
              <a:ahLst/>
              <a:cxnLst/>
              <a:rect l="l" t="t" r="r" b="b"/>
              <a:pathLst>
                <a:path w="2712" h="493" extrusionOk="0">
                  <a:moveTo>
                    <a:pt x="742" y="1"/>
                  </a:moveTo>
                  <a:cubicBezTo>
                    <a:pt x="389" y="1"/>
                    <a:pt x="134" y="21"/>
                    <a:pt x="110" y="21"/>
                  </a:cubicBezTo>
                  <a:cubicBezTo>
                    <a:pt x="45" y="28"/>
                    <a:pt x="0" y="83"/>
                    <a:pt x="4" y="144"/>
                  </a:cubicBezTo>
                  <a:cubicBezTo>
                    <a:pt x="8" y="202"/>
                    <a:pt x="58" y="246"/>
                    <a:pt x="120" y="246"/>
                  </a:cubicBezTo>
                  <a:lnTo>
                    <a:pt x="127" y="246"/>
                  </a:lnTo>
                  <a:cubicBezTo>
                    <a:pt x="134" y="243"/>
                    <a:pt x="383" y="226"/>
                    <a:pt x="734" y="226"/>
                  </a:cubicBezTo>
                  <a:cubicBezTo>
                    <a:pt x="1267" y="226"/>
                    <a:pt x="2035" y="270"/>
                    <a:pt x="2537" y="482"/>
                  </a:cubicBezTo>
                  <a:cubicBezTo>
                    <a:pt x="2551" y="489"/>
                    <a:pt x="2568" y="492"/>
                    <a:pt x="2581" y="492"/>
                  </a:cubicBezTo>
                  <a:cubicBezTo>
                    <a:pt x="2626" y="492"/>
                    <a:pt x="2670" y="468"/>
                    <a:pt x="2687" y="424"/>
                  </a:cubicBezTo>
                  <a:cubicBezTo>
                    <a:pt x="2711" y="369"/>
                    <a:pt x="2687" y="305"/>
                    <a:pt x="2629" y="278"/>
                  </a:cubicBezTo>
                  <a:cubicBezTo>
                    <a:pt x="2393" y="178"/>
                    <a:pt x="2110" y="114"/>
                    <a:pt x="1820" y="73"/>
                  </a:cubicBezTo>
                  <a:cubicBezTo>
                    <a:pt x="1728" y="120"/>
                    <a:pt x="1622" y="147"/>
                    <a:pt x="1509" y="147"/>
                  </a:cubicBezTo>
                  <a:cubicBezTo>
                    <a:pt x="1363" y="147"/>
                    <a:pt x="1223" y="100"/>
                    <a:pt x="1114" y="7"/>
                  </a:cubicBezTo>
                  <a:cubicBezTo>
                    <a:pt x="980" y="4"/>
                    <a:pt x="854" y="1"/>
                    <a:pt x="742" y="1"/>
                  </a:cubicBezTo>
                  <a:close/>
                </a:path>
              </a:pathLst>
            </a:custGeom>
            <a:solidFill>
              <a:srgbClr val="BF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5"/>
            <p:cNvSpPr/>
            <p:nvPr/>
          </p:nvSpPr>
          <p:spPr>
            <a:xfrm flipH="1">
              <a:off x="7512785" y="2434072"/>
              <a:ext cx="219087" cy="56045"/>
            </a:xfrm>
            <a:custGeom>
              <a:avLst/>
              <a:gdLst/>
              <a:ahLst/>
              <a:cxnLst/>
              <a:rect l="l" t="t" r="r" b="b"/>
              <a:pathLst>
                <a:path w="5504" h="1408" extrusionOk="0">
                  <a:moveTo>
                    <a:pt x="2944" y="1"/>
                  </a:moveTo>
                  <a:cubicBezTo>
                    <a:pt x="1647" y="1"/>
                    <a:pt x="527" y="571"/>
                    <a:pt x="1" y="1394"/>
                  </a:cubicBezTo>
                  <a:cubicBezTo>
                    <a:pt x="86" y="1404"/>
                    <a:pt x="179" y="1408"/>
                    <a:pt x="278" y="1408"/>
                  </a:cubicBezTo>
                  <a:cubicBezTo>
                    <a:pt x="360" y="1408"/>
                    <a:pt x="448" y="1404"/>
                    <a:pt x="541" y="1397"/>
                  </a:cubicBezTo>
                  <a:cubicBezTo>
                    <a:pt x="1466" y="1336"/>
                    <a:pt x="4128" y="1240"/>
                    <a:pt x="5504" y="937"/>
                  </a:cubicBezTo>
                  <a:cubicBezTo>
                    <a:pt x="4907" y="366"/>
                    <a:pt x="3982" y="1"/>
                    <a:pt x="2944" y="1"/>
                  </a:cubicBezTo>
                  <a:close/>
                </a:path>
              </a:pathLst>
            </a:custGeom>
            <a:solidFill>
              <a:srgbClr val="D1A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5"/>
            <p:cNvSpPr/>
            <p:nvPr/>
          </p:nvSpPr>
          <p:spPr>
            <a:xfrm flipH="1">
              <a:off x="7539810" y="2360033"/>
              <a:ext cx="53339" cy="63768"/>
            </a:xfrm>
            <a:custGeom>
              <a:avLst/>
              <a:gdLst/>
              <a:ahLst/>
              <a:cxnLst/>
              <a:rect l="l" t="t" r="r" b="b"/>
              <a:pathLst>
                <a:path w="1340" h="1602" extrusionOk="0">
                  <a:moveTo>
                    <a:pt x="1018" y="270"/>
                  </a:moveTo>
                  <a:cubicBezTo>
                    <a:pt x="1107" y="270"/>
                    <a:pt x="1179" y="386"/>
                    <a:pt x="1179" y="530"/>
                  </a:cubicBezTo>
                  <a:cubicBezTo>
                    <a:pt x="1179" y="670"/>
                    <a:pt x="1107" y="785"/>
                    <a:pt x="1018" y="785"/>
                  </a:cubicBezTo>
                  <a:cubicBezTo>
                    <a:pt x="930" y="785"/>
                    <a:pt x="858" y="670"/>
                    <a:pt x="858" y="530"/>
                  </a:cubicBezTo>
                  <a:cubicBezTo>
                    <a:pt x="858" y="386"/>
                    <a:pt x="930" y="270"/>
                    <a:pt x="1018" y="270"/>
                  </a:cubicBezTo>
                  <a:close/>
                  <a:moveTo>
                    <a:pt x="1039" y="0"/>
                  </a:moveTo>
                  <a:lnTo>
                    <a:pt x="161" y="287"/>
                  </a:lnTo>
                  <a:cubicBezTo>
                    <a:pt x="62" y="400"/>
                    <a:pt x="1" y="557"/>
                    <a:pt x="1" y="785"/>
                  </a:cubicBezTo>
                  <a:cubicBezTo>
                    <a:pt x="1" y="1100"/>
                    <a:pt x="111" y="1328"/>
                    <a:pt x="275" y="1461"/>
                  </a:cubicBezTo>
                  <a:cubicBezTo>
                    <a:pt x="384" y="1554"/>
                    <a:pt x="524" y="1601"/>
                    <a:pt x="670" y="1601"/>
                  </a:cubicBezTo>
                  <a:cubicBezTo>
                    <a:pt x="783" y="1601"/>
                    <a:pt x="889" y="1574"/>
                    <a:pt x="981" y="1527"/>
                  </a:cubicBezTo>
                  <a:cubicBezTo>
                    <a:pt x="1193" y="1407"/>
                    <a:pt x="1340" y="1154"/>
                    <a:pt x="1340" y="785"/>
                  </a:cubicBezTo>
                  <a:cubicBezTo>
                    <a:pt x="1340" y="421"/>
                    <a:pt x="1261" y="10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5"/>
            <p:cNvSpPr/>
            <p:nvPr/>
          </p:nvSpPr>
          <p:spPr>
            <a:xfrm flipH="1">
              <a:off x="7546178" y="2370741"/>
              <a:ext cx="12857" cy="20579"/>
            </a:xfrm>
            <a:custGeom>
              <a:avLst/>
              <a:gdLst/>
              <a:ahLst/>
              <a:cxnLst/>
              <a:rect l="l" t="t" r="r" b="b"/>
              <a:pathLst>
                <a:path w="323" h="517" extrusionOk="0">
                  <a:moveTo>
                    <a:pt x="161" y="1"/>
                  </a:moveTo>
                  <a:cubicBezTo>
                    <a:pt x="73" y="1"/>
                    <a:pt x="1" y="117"/>
                    <a:pt x="1" y="261"/>
                  </a:cubicBezTo>
                  <a:cubicBezTo>
                    <a:pt x="1" y="401"/>
                    <a:pt x="73" y="516"/>
                    <a:pt x="161" y="516"/>
                  </a:cubicBezTo>
                  <a:cubicBezTo>
                    <a:pt x="250" y="516"/>
                    <a:pt x="322" y="401"/>
                    <a:pt x="322" y="261"/>
                  </a:cubicBezTo>
                  <a:cubicBezTo>
                    <a:pt x="322" y="117"/>
                    <a:pt x="250"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5"/>
            <p:cNvSpPr/>
            <p:nvPr/>
          </p:nvSpPr>
          <p:spPr>
            <a:xfrm flipH="1">
              <a:off x="7541045" y="2349046"/>
              <a:ext cx="125704" cy="46771"/>
            </a:xfrm>
            <a:custGeom>
              <a:avLst/>
              <a:gdLst/>
              <a:ahLst/>
              <a:cxnLst/>
              <a:rect l="l" t="t" r="r" b="b"/>
              <a:pathLst>
                <a:path w="3158" h="1175" extrusionOk="0">
                  <a:moveTo>
                    <a:pt x="3028" y="0"/>
                  </a:moveTo>
                  <a:cubicBezTo>
                    <a:pt x="3014" y="0"/>
                    <a:pt x="3004" y="4"/>
                    <a:pt x="2990" y="7"/>
                  </a:cubicBezTo>
                  <a:lnTo>
                    <a:pt x="93" y="956"/>
                  </a:lnTo>
                  <a:cubicBezTo>
                    <a:pt x="31" y="976"/>
                    <a:pt x="0" y="1041"/>
                    <a:pt x="20" y="1099"/>
                  </a:cubicBezTo>
                  <a:cubicBezTo>
                    <a:pt x="38" y="1143"/>
                    <a:pt x="82" y="1174"/>
                    <a:pt x="129" y="1174"/>
                  </a:cubicBezTo>
                  <a:cubicBezTo>
                    <a:pt x="140" y="1174"/>
                    <a:pt x="154" y="1171"/>
                    <a:pt x="164" y="1168"/>
                  </a:cubicBezTo>
                  <a:lnTo>
                    <a:pt x="2010" y="563"/>
                  </a:lnTo>
                  <a:lnTo>
                    <a:pt x="2888" y="276"/>
                  </a:lnTo>
                  <a:lnTo>
                    <a:pt x="3066" y="218"/>
                  </a:lnTo>
                  <a:cubicBezTo>
                    <a:pt x="3124" y="198"/>
                    <a:pt x="3157" y="136"/>
                    <a:pt x="3137" y="75"/>
                  </a:cubicBezTo>
                  <a:cubicBezTo>
                    <a:pt x="3120" y="31"/>
                    <a:pt x="3076" y="0"/>
                    <a:pt x="3028" y="0"/>
                  </a:cubicBezTo>
                  <a:close/>
                </a:path>
              </a:pathLst>
            </a:custGeom>
            <a:solidFill>
              <a:srgbClr val="BF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5"/>
            <p:cNvSpPr/>
            <p:nvPr/>
          </p:nvSpPr>
          <p:spPr>
            <a:xfrm flipH="1">
              <a:off x="7430987" y="2252955"/>
              <a:ext cx="341208" cy="45577"/>
            </a:xfrm>
            <a:custGeom>
              <a:avLst/>
              <a:gdLst/>
              <a:ahLst/>
              <a:cxnLst/>
              <a:rect l="l" t="t" r="r" b="b"/>
              <a:pathLst>
                <a:path w="8572" h="1145" extrusionOk="0">
                  <a:moveTo>
                    <a:pt x="6069" y="1"/>
                  </a:moveTo>
                  <a:cubicBezTo>
                    <a:pt x="6110" y="1"/>
                    <a:pt x="6150" y="1"/>
                    <a:pt x="6190" y="2"/>
                  </a:cubicBezTo>
                  <a:lnTo>
                    <a:pt x="6190" y="2"/>
                  </a:lnTo>
                  <a:cubicBezTo>
                    <a:pt x="6151" y="1"/>
                    <a:pt x="6111" y="1"/>
                    <a:pt x="6069" y="1"/>
                  </a:cubicBezTo>
                  <a:close/>
                  <a:moveTo>
                    <a:pt x="6190" y="2"/>
                  </a:moveTo>
                  <a:cubicBezTo>
                    <a:pt x="6205" y="2"/>
                    <a:pt x="6221" y="3"/>
                    <a:pt x="6237" y="4"/>
                  </a:cubicBezTo>
                  <a:cubicBezTo>
                    <a:pt x="6368" y="7"/>
                    <a:pt x="6498" y="15"/>
                    <a:pt x="6624" y="28"/>
                  </a:cubicBezTo>
                  <a:lnTo>
                    <a:pt x="6624" y="28"/>
                  </a:lnTo>
                  <a:cubicBezTo>
                    <a:pt x="6483" y="13"/>
                    <a:pt x="6338" y="5"/>
                    <a:pt x="6190" y="2"/>
                  </a:cubicBezTo>
                  <a:close/>
                  <a:moveTo>
                    <a:pt x="5677" y="14"/>
                  </a:moveTo>
                  <a:cubicBezTo>
                    <a:pt x="4840" y="62"/>
                    <a:pt x="2944" y="43"/>
                    <a:pt x="1562" y="240"/>
                  </a:cubicBezTo>
                  <a:lnTo>
                    <a:pt x="1562" y="240"/>
                  </a:lnTo>
                  <a:cubicBezTo>
                    <a:pt x="2171" y="154"/>
                    <a:pt x="2879" y="110"/>
                    <a:pt x="3553" y="83"/>
                  </a:cubicBezTo>
                  <a:cubicBezTo>
                    <a:pt x="4410" y="48"/>
                    <a:pt x="5209" y="42"/>
                    <a:pt x="5677" y="14"/>
                  </a:cubicBezTo>
                  <a:close/>
                  <a:moveTo>
                    <a:pt x="1562" y="240"/>
                  </a:moveTo>
                  <a:cubicBezTo>
                    <a:pt x="789" y="350"/>
                    <a:pt x="178" y="527"/>
                    <a:pt x="0" y="823"/>
                  </a:cubicBezTo>
                  <a:cubicBezTo>
                    <a:pt x="178" y="529"/>
                    <a:pt x="789" y="351"/>
                    <a:pt x="1562" y="240"/>
                  </a:cubicBezTo>
                  <a:close/>
                  <a:moveTo>
                    <a:pt x="6624" y="28"/>
                  </a:moveTo>
                  <a:cubicBezTo>
                    <a:pt x="7535" y="120"/>
                    <a:pt x="8287" y="457"/>
                    <a:pt x="8571" y="1144"/>
                  </a:cubicBezTo>
                  <a:cubicBezTo>
                    <a:pt x="8287" y="455"/>
                    <a:pt x="7534" y="118"/>
                    <a:pt x="6624" y="2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5"/>
            <p:cNvSpPr/>
            <p:nvPr/>
          </p:nvSpPr>
          <p:spPr>
            <a:xfrm flipH="1">
              <a:off x="7083675" y="2228514"/>
              <a:ext cx="42671" cy="174386"/>
            </a:xfrm>
            <a:custGeom>
              <a:avLst/>
              <a:gdLst/>
              <a:ahLst/>
              <a:cxnLst/>
              <a:rect l="l" t="t" r="r" b="b"/>
              <a:pathLst>
                <a:path w="1072" h="4381" extrusionOk="0">
                  <a:moveTo>
                    <a:pt x="0" y="0"/>
                  </a:moveTo>
                  <a:lnTo>
                    <a:pt x="0" y="0"/>
                  </a:lnTo>
                  <a:cubicBezTo>
                    <a:pt x="3" y="38"/>
                    <a:pt x="10" y="75"/>
                    <a:pt x="14" y="113"/>
                  </a:cubicBezTo>
                  <a:cubicBezTo>
                    <a:pt x="75" y="123"/>
                    <a:pt x="137" y="157"/>
                    <a:pt x="191" y="222"/>
                  </a:cubicBezTo>
                  <a:cubicBezTo>
                    <a:pt x="293" y="341"/>
                    <a:pt x="386" y="471"/>
                    <a:pt x="465" y="604"/>
                  </a:cubicBezTo>
                  <a:lnTo>
                    <a:pt x="758" y="185"/>
                  </a:lnTo>
                  <a:cubicBezTo>
                    <a:pt x="741" y="164"/>
                    <a:pt x="723" y="150"/>
                    <a:pt x="703" y="140"/>
                  </a:cubicBezTo>
                  <a:cubicBezTo>
                    <a:pt x="597" y="72"/>
                    <a:pt x="345" y="24"/>
                    <a:pt x="0" y="0"/>
                  </a:cubicBezTo>
                  <a:close/>
                  <a:moveTo>
                    <a:pt x="983" y="946"/>
                  </a:moveTo>
                  <a:lnTo>
                    <a:pt x="741" y="1287"/>
                  </a:lnTo>
                  <a:cubicBezTo>
                    <a:pt x="857" y="1754"/>
                    <a:pt x="829" y="2253"/>
                    <a:pt x="638" y="2731"/>
                  </a:cubicBezTo>
                  <a:cubicBezTo>
                    <a:pt x="580" y="2881"/>
                    <a:pt x="447" y="2950"/>
                    <a:pt x="314" y="2953"/>
                  </a:cubicBezTo>
                  <a:cubicBezTo>
                    <a:pt x="338" y="3164"/>
                    <a:pt x="358" y="3369"/>
                    <a:pt x="386" y="3561"/>
                  </a:cubicBezTo>
                  <a:lnTo>
                    <a:pt x="386" y="3564"/>
                  </a:lnTo>
                  <a:cubicBezTo>
                    <a:pt x="389" y="3594"/>
                    <a:pt x="392" y="3626"/>
                    <a:pt x="396" y="3656"/>
                  </a:cubicBezTo>
                  <a:cubicBezTo>
                    <a:pt x="396" y="3659"/>
                    <a:pt x="396" y="3663"/>
                    <a:pt x="399" y="3663"/>
                  </a:cubicBezTo>
                  <a:lnTo>
                    <a:pt x="399" y="3670"/>
                  </a:lnTo>
                  <a:lnTo>
                    <a:pt x="399" y="3676"/>
                  </a:lnTo>
                  <a:lnTo>
                    <a:pt x="399" y="3680"/>
                  </a:lnTo>
                  <a:lnTo>
                    <a:pt x="399" y="3687"/>
                  </a:lnTo>
                  <a:cubicBezTo>
                    <a:pt x="399" y="3690"/>
                    <a:pt x="399" y="3694"/>
                    <a:pt x="403" y="3697"/>
                  </a:cubicBezTo>
                  <a:lnTo>
                    <a:pt x="403" y="3707"/>
                  </a:lnTo>
                  <a:lnTo>
                    <a:pt x="403" y="3711"/>
                  </a:lnTo>
                  <a:cubicBezTo>
                    <a:pt x="427" y="3939"/>
                    <a:pt x="444" y="4161"/>
                    <a:pt x="447" y="4380"/>
                  </a:cubicBezTo>
                  <a:cubicBezTo>
                    <a:pt x="823" y="4281"/>
                    <a:pt x="1065" y="4179"/>
                    <a:pt x="1065" y="4089"/>
                  </a:cubicBezTo>
                  <a:lnTo>
                    <a:pt x="1065" y="4086"/>
                  </a:lnTo>
                  <a:cubicBezTo>
                    <a:pt x="1062" y="4066"/>
                    <a:pt x="1062" y="4032"/>
                    <a:pt x="1062" y="3984"/>
                  </a:cubicBezTo>
                  <a:cubicBezTo>
                    <a:pt x="1062" y="3775"/>
                    <a:pt x="1072" y="3342"/>
                    <a:pt x="1072" y="2837"/>
                  </a:cubicBezTo>
                  <a:cubicBezTo>
                    <a:pt x="1072" y="2219"/>
                    <a:pt x="1059" y="1492"/>
                    <a:pt x="983" y="9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5"/>
            <p:cNvSpPr/>
            <p:nvPr/>
          </p:nvSpPr>
          <p:spPr>
            <a:xfrm flipH="1">
              <a:off x="7087177" y="2235838"/>
              <a:ext cx="20699" cy="43945"/>
            </a:xfrm>
            <a:custGeom>
              <a:avLst/>
              <a:gdLst/>
              <a:ahLst/>
              <a:cxnLst/>
              <a:rect l="l" t="t" r="r" b="b"/>
              <a:pathLst>
                <a:path w="520" h="1104" extrusionOk="0">
                  <a:moveTo>
                    <a:pt x="294" y="1"/>
                  </a:moveTo>
                  <a:lnTo>
                    <a:pt x="1" y="420"/>
                  </a:lnTo>
                  <a:cubicBezTo>
                    <a:pt x="127" y="636"/>
                    <a:pt x="219" y="867"/>
                    <a:pt x="277" y="1103"/>
                  </a:cubicBezTo>
                  <a:lnTo>
                    <a:pt x="519" y="762"/>
                  </a:lnTo>
                  <a:cubicBezTo>
                    <a:pt x="472" y="403"/>
                    <a:pt x="400" y="124"/>
                    <a:pt x="2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5"/>
            <p:cNvSpPr/>
            <p:nvPr/>
          </p:nvSpPr>
          <p:spPr>
            <a:xfrm flipH="1">
              <a:off x="7110985" y="2227837"/>
              <a:ext cx="211603" cy="200339"/>
            </a:xfrm>
            <a:custGeom>
              <a:avLst/>
              <a:gdLst/>
              <a:ahLst/>
              <a:cxnLst/>
              <a:rect l="l" t="t" r="r" b="b"/>
              <a:pathLst>
                <a:path w="5316" h="5033" extrusionOk="0">
                  <a:moveTo>
                    <a:pt x="2162" y="656"/>
                  </a:moveTo>
                  <a:cubicBezTo>
                    <a:pt x="2199" y="656"/>
                    <a:pt x="2236" y="676"/>
                    <a:pt x="2261" y="710"/>
                  </a:cubicBezTo>
                  <a:cubicBezTo>
                    <a:pt x="2277" y="741"/>
                    <a:pt x="2281" y="775"/>
                    <a:pt x="2271" y="809"/>
                  </a:cubicBezTo>
                  <a:cubicBezTo>
                    <a:pt x="2554" y="966"/>
                    <a:pt x="2797" y="1502"/>
                    <a:pt x="2797" y="1980"/>
                  </a:cubicBezTo>
                  <a:cubicBezTo>
                    <a:pt x="2797" y="2632"/>
                    <a:pt x="2417" y="3158"/>
                    <a:pt x="1954" y="3158"/>
                  </a:cubicBezTo>
                  <a:cubicBezTo>
                    <a:pt x="1489" y="3158"/>
                    <a:pt x="1110" y="2632"/>
                    <a:pt x="1110" y="1980"/>
                  </a:cubicBezTo>
                  <a:cubicBezTo>
                    <a:pt x="1110" y="1929"/>
                    <a:pt x="1117" y="1878"/>
                    <a:pt x="1127" y="1826"/>
                  </a:cubicBezTo>
                  <a:lnTo>
                    <a:pt x="1127" y="1826"/>
                  </a:lnTo>
                  <a:cubicBezTo>
                    <a:pt x="991" y="2007"/>
                    <a:pt x="885" y="2198"/>
                    <a:pt x="844" y="2396"/>
                  </a:cubicBezTo>
                  <a:cubicBezTo>
                    <a:pt x="830" y="2447"/>
                    <a:pt x="782" y="2485"/>
                    <a:pt x="731" y="2485"/>
                  </a:cubicBezTo>
                  <a:cubicBezTo>
                    <a:pt x="725" y="2485"/>
                    <a:pt x="714" y="2482"/>
                    <a:pt x="708" y="2482"/>
                  </a:cubicBezTo>
                  <a:cubicBezTo>
                    <a:pt x="646" y="2468"/>
                    <a:pt x="605" y="2410"/>
                    <a:pt x="618" y="2349"/>
                  </a:cubicBezTo>
                  <a:cubicBezTo>
                    <a:pt x="810" y="1468"/>
                    <a:pt x="2049" y="706"/>
                    <a:pt x="2100" y="673"/>
                  </a:cubicBezTo>
                  <a:cubicBezTo>
                    <a:pt x="2121" y="662"/>
                    <a:pt x="2141" y="656"/>
                    <a:pt x="2162" y="656"/>
                  </a:cubicBezTo>
                  <a:close/>
                  <a:moveTo>
                    <a:pt x="2701" y="3380"/>
                  </a:moveTo>
                  <a:cubicBezTo>
                    <a:pt x="2725" y="3380"/>
                    <a:pt x="2748" y="3386"/>
                    <a:pt x="2769" y="3400"/>
                  </a:cubicBezTo>
                  <a:cubicBezTo>
                    <a:pt x="2820" y="3438"/>
                    <a:pt x="2830" y="3509"/>
                    <a:pt x="2793" y="3557"/>
                  </a:cubicBezTo>
                  <a:cubicBezTo>
                    <a:pt x="2663" y="3728"/>
                    <a:pt x="2493" y="3830"/>
                    <a:pt x="2291" y="3857"/>
                  </a:cubicBezTo>
                  <a:cubicBezTo>
                    <a:pt x="2254" y="3865"/>
                    <a:pt x="2213" y="3868"/>
                    <a:pt x="2175" y="3868"/>
                  </a:cubicBezTo>
                  <a:cubicBezTo>
                    <a:pt x="1769" y="3868"/>
                    <a:pt x="1393" y="3591"/>
                    <a:pt x="1376" y="3581"/>
                  </a:cubicBezTo>
                  <a:cubicBezTo>
                    <a:pt x="1329" y="3543"/>
                    <a:pt x="1319" y="3471"/>
                    <a:pt x="1356" y="3424"/>
                  </a:cubicBezTo>
                  <a:cubicBezTo>
                    <a:pt x="1376" y="3393"/>
                    <a:pt x="1410" y="3380"/>
                    <a:pt x="1448" y="3380"/>
                  </a:cubicBezTo>
                  <a:cubicBezTo>
                    <a:pt x="1472" y="3380"/>
                    <a:pt x="1496" y="3386"/>
                    <a:pt x="1516" y="3403"/>
                  </a:cubicBezTo>
                  <a:cubicBezTo>
                    <a:pt x="1519" y="3403"/>
                    <a:pt x="1847" y="3643"/>
                    <a:pt x="2175" y="3643"/>
                  </a:cubicBezTo>
                  <a:cubicBezTo>
                    <a:pt x="2203" y="3643"/>
                    <a:pt x="2233" y="3643"/>
                    <a:pt x="2261" y="3635"/>
                  </a:cubicBezTo>
                  <a:cubicBezTo>
                    <a:pt x="2400" y="3619"/>
                    <a:pt x="2517" y="3547"/>
                    <a:pt x="2609" y="3424"/>
                  </a:cubicBezTo>
                  <a:cubicBezTo>
                    <a:pt x="2633" y="3397"/>
                    <a:pt x="2666" y="3380"/>
                    <a:pt x="2701" y="3380"/>
                  </a:cubicBezTo>
                  <a:close/>
                  <a:moveTo>
                    <a:pt x="4322" y="0"/>
                  </a:moveTo>
                  <a:cubicBezTo>
                    <a:pt x="2991" y="0"/>
                    <a:pt x="1069" y="232"/>
                    <a:pt x="397" y="768"/>
                  </a:cubicBezTo>
                  <a:cubicBezTo>
                    <a:pt x="147" y="966"/>
                    <a:pt x="1" y="1236"/>
                    <a:pt x="1" y="1762"/>
                  </a:cubicBezTo>
                  <a:cubicBezTo>
                    <a:pt x="1" y="2099"/>
                    <a:pt x="62" y="2550"/>
                    <a:pt x="196" y="3158"/>
                  </a:cubicBezTo>
                  <a:cubicBezTo>
                    <a:pt x="509" y="4577"/>
                    <a:pt x="533" y="5032"/>
                    <a:pt x="1311" y="5032"/>
                  </a:cubicBezTo>
                  <a:cubicBezTo>
                    <a:pt x="1380" y="5032"/>
                    <a:pt x="1455" y="5028"/>
                    <a:pt x="1537" y="5021"/>
                  </a:cubicBezTo>
                  <a:cubicBezTo>
                    <a:pt x="1560" y="5021"/>
                    <a:pt x="1585" y="5018"/>
                    <a:pt x="1612" y="5015"/>
                  </a:cubicBezTo>
                  <a:cubicBezTo>
                    <a:pt x="2031" y="4468"/>
                    <a:pt x="2674" y="4011"/>
                    <a:pt x="3462" y="3752"/>
                  </a:cubicBezTo>
                  <a:cubicBezTo>
                    <a:pt x="3858" y="3622"/>
                    <a:pt x="4254" y="3553"/>
                    <a:pt x="4637" y="3540"/>
                  </a:cubicBezTo>
                  <a:cubicBezTo>
                    <a:pt x="4670" y="3414"/>
                    <a:pt x="4780" y="3304"/>
                    <a:pt x="4954" y="3304"/>
                  </a:cubicBezTo>
                  <a:cubicBezTo>
                    <a:pt x="5149" y="3304"/>
                    <a:pt x="5254" y="3430"/>
                    <a:pt x="5282" y="3574"/>
                  </a:cubicBezTo>
                  <a:cubicBezTo>
                    <a:pt x="5292" y="3574"/>
                    <a:pt x="5302" y="3578"/>
                    <a:pt x="5316" y="3578"/>
                  </a:cubicBezTo>
                  <a:cubicBezTo>
                    <a:pt x="5288" y="3386"/>
                    <a:pt x="5268" y="3181"/>
                    <a:pt x="5244" y="2970"/>
                  </a:cubicBezTo>
                  <a:lnTo>
                    <a:pt x="5227" y="2970"/>
                  </a:lnTo>
                  <a:cubicBezTo>
                    <a:pt x="5015" y="2970"/>
                    <a:pt x="4810" y="2813"/>
                    <a:pt x="4910" y="2567"/>
                  </a:cubicBezTo>
                  <a:cubicBezTo>
                    <a:pt x="5159" y="1935"/>
                    <a:pt x="5087" y="1243"/>
                    <a:pt x="4637" y="710"/>
                  </a:cubicBezTo>
                  <a:cubicBezTo>
                    <a:pt x="4425" y="461"/>
                    <a:pt x="4653" y="126"/>
                    <a:pt x="4899" y="126"/>
                  </a:cubicBezTo>
                  <a:cubicBezTo>
                    <a:pt x="4913" y="126"/>
                    <a:pt x="4930" y="126"/>
                    <a:pt x="4944" y="130"/>
                  </a:cubicBezTo>
                  <a:cubicBezTo>
                    <a:pt x="4940" y="92"/>
                    <a:pt x="4933" y="55"/>
                    <a:pt x="4930" y="17"/>
                  </a:cubicBezTo>
                  <a:cubicBezTo>
                    <a:pt x="4749" y="7"/>
                    <a:pt x="4544" y="0"/>
                    <a:pt x="4322" y="0"/>
                  </a:cubicBezTo>
                  <a:close/>
                </a:path>
              </a:pathLst>
            </a:custGeom>
            <a:solidFill>
              <a:srgbClr val="D1B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5"/>
            <p:cNvSpPr/>
            <p:nvPr/>
          </p:nvSpPr>
          <p:spPr>
            <a:xfrm flipH="1">
              <a:off x="7209899" y="2362342"/>
              <a:ext cx="60225" cy="19465"/>
            </a:xfrm>
            <a:custGeom>
              <a:avLst/>
              <a:gdLst/>
              <a:ahLst/>
              <a:cxnLst/>
              <a:rect l="l" t="t" r="r" b="b"/>
              <a:pathLst>
                <a:path w="1513" h="489" extrusionOk="0">
                  <a:moveTo>
                    <a:pt x="130" y="1"/>
                  </a:moveTo>
                  <a:cubicBezTo>
                    <a:pt x="92" y="1"/>
                    <a:pt x="58" y="14"/>
                    <a:pt x="38" y="45"/>
                  </a:cubicBezTo>
                  <a:cubicBezTo>
                    <a:pt x="1" y="92"/>
                    <a:pt x="11" y="164"/>
                    <a:pt x="58" y="202"/>
                  </a:cubicBezTo>
                  <a:cubicBezTo>
                    <a:pt x="75" y="212"/>
                    <a:pt x="451" y="489"/>
                    <a:pt x="857" y="489"/>
                  </a:cubicBezTo>
                  <a:cubicBezTo>
                    <a:pt x="895" y="489"/>
                    <a:pt x="936" y="486"/>
                    <a:pt x="973" y="478"/>
                  </a:cubicBezTo>
                  <a:cubicBezTo>
                    <a:pt x="1175" y="451"/>
                    <a:pt x="1345" y="349"/>
                    <a:pt x="1475" y="178"/>
                  </a:cubicBezTo>
                  <a:cubicBezTo>
                    <a:pt x="1512" y="130"/>
                    <a:pt x="1502" y="59"/>
                    <a:pt x="1451" y="21"/>
                  </a:cubicBezTo>
                  <a:cubicBezTo>
                    <a:pt x="1430" y="7"/>
                    <a:pt x="1407" y="1"/>
                    <a:pt x="1383" y="1"/>
                  </a:cubicBezTo>
                  <a:cubicBezTo>
                    <a:pt x="1348" y="1"/>
                    <a:pt x="1315" y="18"/>
                    <a:pt x="1291" y="45"/>
                  </a:cubicBezTo>
                  <a:cubicBezTo>
                    <a:pt x="1199" y="168"/>
                    <a:pt x="1082" y="240"/>
                    <a:pt x="943" y="256"/>
                  </a:cubicBezTo>
                  <a:cubicBezTo>
                    <a:pt x="915" y="264"/>
                    <a:pt x="885" y="264"/>
                    <a:pt x="857" y="264"/>
                  </a:cubicBezTo>
                  <a:cubicBezTo>
                    <a:pt x="529" y="264"/>
                    <a:pt x="201" y="24"/>
                    <a:pt x="198" y="24"/>
                  </a:cubicBezTo>
                  <a:cubicBezTo>
                    <a:pt x="178" y="7"/>
                    <a:pt x="154" y="1"/>
                    <a:pt x="130" y="1"/>
                  </a:cubicBezTo>
                  <a:close/>
                </a:path>
              </a:pathLst>
            </a:custGeom>
            <a:solidFill>
              <a:srgbClr val="BF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5"/>
            <p:cNvSpPr/>
            <p:nvPr/>
          </p:nvSpPr>
          <p:spPr>
            <a:xfrm flipH="1">
              <a:off x="7110264" y="2370223"/>
              <a:ext cx="756" cy="6011"/>
            </a:xfrm>
            <a:custGeom>
              <a:avLst/>
              <a:gdLst/>
              <a:ahLst/>
              <a:cxnLst/>
              <a:rect l="l" t="t" r="r" b="b"/>
              <a:pathLst>
                <a:path w="19" h="151" extrusionOk="0">
                  <a:moveTo>
                    <a:pt x="18" y="147"/>
                  </a:moveTo>
                  <a:lnTo>
                    <a:pt x="18" y="151"/>
                  </a:lnTo>
                  <a:lnTo>
                    <a:pt x="18" y="147"/>
                  </a:lnTo>
                  <a:close/>
                  <a:moveTo>
                    <a:pt x="18" y="137"/>
                  </a:moveTo>
                  <a:lnTo>
                    <a:pt x="18" y="137"/>
                  </a:lnTo>
                  <a:lnTo>
                    <a:pt x="18" y="137"/>
                  </a:lnTo>
                  <a:close/>
                  <a:moveTo>
                    <a:pt x="14" y="120"/>
                  </a:moveTo>
                  <a:lnTo>
                    <a:pt x="14" y="127"/>
                  </a:lnTo>
                  <a:lnTo>
                    <a:pt x="14" y="120"/>
                  </a:lnTo>
                  <a:close/>
                  <a:moveTo>
                    <a:pt x="14" y="110"/>
                  </a:moveTo>
                  <a:lnTo>
                    <a:pt x="14" y="116"/>
                  </a:lnTo>
                  <a:lnTo>
                    <a:pt x="14" y="110"/>
                  </a:lnTo>
                  <a:close/>
                  <a:moveTo>
                    <a:pt x="11" y="96"/>
                  </a:moveTo>
                  <a:cubicBezTo>
                    <a:pt x="11" y="99"/>
                    <a:pt x="11" y="103"/>
                    <a:pt x="14" y="103"/>
                  </a:cubicBezTo>
                  <a:cubicBezTo>
                    <a:pt x="11" y="103"/>
                    <a:pt x="11" y="99"/>
                    <a:pt x="11" y="96"/>
                  </a:cubicBezTo>
                  <a:close/>
                  <a:moveTo>
                    <a:pt x="1" y="1"/>
                  </a:moveTo>
                  <a:lnTo>
                    <a:pt x="1" y="4"/>
                  </a:lnTo>
                  <a:cubicBezTo>
                    <a:pt x="4" y="34"/>
                    <a:pt x="7" y="66"/>
                    <a:pt x="11" y="96"/>
                  </a:cubicBezTo>
                  <a:cubicBezTo>
                    <a:pt x="7" y="66"/>
                    <a:pt x="4" y="34"/>
                    <a:pt x="1" y="4"/>
                  </a:cubicBezTo>
                  <a:lnTo>
                    <a:pt x="1" y="1"/>
                  </a:lnTo>
                  <a:close/>
                </a:path>
              </a:pathLst>
            </a:custGeom>
            <a:solidFill>
              <a:srgbClr val="D2CD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5"/>
            <p:cNvSpPr/>
            <p:nvPr/>
          </p:nvSpPr>
          <p:spPr>
            <a:xfrm flipH="1">
              <a:off x="7108516" y="2368750"/>
              <a:ext cx="149906" cy="58712"/>
            </a:xfrm>
            <a:custGeom>
              <a:avLst/>
              <a:gdLst/>
              <a:ahLst/>
              <a:cxnLst/>
              <a:rect l="l" t="t" r="r" b="b"/>
              <a:pathLst>
                <a:path w="3766" h="1475" extrusionOk="0">
                  <a:moveTo>
                    <a:pt x="3025" y="0"/>
                  </a:moveTo>
                  <a:cubicBezTo>
                    <a:pt x="2642" y="13"/>
                    <a:pt x="2246" y="82"/>
                    <a:pt x="1850" y="212"/>
                  </a:cubicBezTo>
                  <a:cubicBezTo>
                    <a:pt x="1062" y="471"/>
                    <a:pt x="419" y="928"/>
                    <a:pt x="0" y="1475"/>
                  </a:cubicBezTo>
                  <a:cubicBezTo>
                    <a:pt x="792" y="1403"/>
                    <a:pt x="2758" y="1130"/>
                    <a:pt x="3765" y="857"/>
                  </a:cubicBezTo>
                  <a:cubicBezTo>
                    <a:pt x="3762" y="638"/>
                    <a:pt x="3745" y="416"/>
                    <a:pt x="3721" y="188"/>
                  </a:cubicBezTo>
                  <a:lnTo>
                    <a:pt x="3721" y="184"/>
                  </a:lnTo>
                  <a:lnTo>
                    <a:pt x="3721" y="174"/>
                  </a:lnTo>
                  <a:cubicBezTo>
                    <a:pt x="3717" y="171"/>
                    <a:pt x="3717" y="167"/>
                    <a:pt x="3717" y="164"/>
                  </a:cubicBezTo>
                  <a:lnTo>
                    <a:pt x="3717" y="157"/>
                  </a:lnTo>
                  <a:lnTo>
                    <a:pt x="3717" y="153"/>
                  </a:lnTo>
                  <a:lnTo>
                    <a:pt x="3717" y="147"/>
                  </a:lnTo>
                  <a:lnTo>
                    <a:pt x="3717" y="140"/>
                  </a:lnTo>
                  <a:cubicBezTo>
                    <a:pt x="3714" y="140"/>
                    <a:pt x="3714" y="136"/>
                    <a:pt x="3714" y="133"/>
                  </a:cubicBezTo>
                  <a:cubicBezTo>
                    <a:pt x="3710" y="103"/>
                    <a:pt x="3707" y="71"/>
                    <a:pt x="3704" y="41"/>
                  </a:cubicBezTo>
                  <a:lnTo>
                    <a:pt x="3704" y="38"/>
                  </a:lnTo>
                  <a:cubicBezTo>
                    <a:pt x="3690" y="38"/>
                    <a:pt x="3680" y="34"/>
                    <a:pt x="3670" y="34"/>
                  </a:cubicBezTo>
                  <a:cubicBezTo>
                    <a:pt x="3701" y="222"/>
                    <a:pt x="3591" y="434"/>
                    <a:pt x="3342" y="434"/>
                  </a:cubicBezTo>
                  <a:cubicBezTo>
                    <a:pt x="3079" y="434"/>
                    <a:pt x="2973" y="194"/>
                    <a:pt x="3025" y="0"/>
                  </a:cubicBezTo>
                  <a:close/>
                </a:path>
              </a:pathLst>
            </a:custGeom>
            <a:solidFill>
              <a:srgbClr val="D1A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5"/>
            <p:cNvSpPr/>
            <p:nvPr/>
          </p:nvSpPr>
          <p:spPr>
            <a:xfrm flipH="1">
              <a:off x="7211253" y="2260001"/>
              <a:ext cx="67191" cy="93542"/>
            </a:xfrm>
            <a:custGeom>
              <a:avLst/>
              <a:gdLst/>
              <a:ahLst/>
              <a:cxnLst/>
              <a:rect l="l" t="t" r="r" b="b"/>
              <a:pathLst>
                <a:path w="1688" h="2350" extrusionOk="0">
                  <a:moveTo>
                    <a:pt x="1312" y="578"/>
                  </a:moveTo>
                  <a:cubicBezTo>
                    <a:pt x="1401" y="578"/>
                    <a:pt x="1472" y="694"/>
                    <a:pt x="1472" y="834"/>
                  </a:cubicBezTo>
                  <a:cubicBezTo>
                    <a:pt x="1472" y="977"/>
                    <a:pt x="1401" y="1094"/>
                    <a:pt x="1312" y="1094"/>
                  </a:cubicBezTo>
                  <a:cubicBezTo>
                    <a:pt x="1223" y="1094"/>
                    <a:pt x="1152" y="977"/>
                    <a:pt x="1152" y="834"/>
                  </a:cubicBezTo>
                  <a:cubicBezTo>
                    <a:pt x="1152" y="694"/>
                    <a:pt x="1223" y="578"/>
                    <a:pt x="1312" y="578"/>
                  </a:cubicBezTo>
                  <a:close/>
                  <a:moveTo>
                    <a:pt x="1162" y="1"/>
                  </a:moveTo>
                  <a:cubicBezTo>
                    <a:pt x="1152" y="21"/>
                    <a:pt x="1135" y="42"/>
                    <a:pt x="1114" y="56"/>
                  </a:cubicBezTo>
                  <a:cubicBezTo>
                    <a:pt x="1104" y="59"/>
                    <a:pt x="428" y="479"/>
                    <a:pt x="18" y="1018"/>
                  </a:cubicBezTo>
                  <a:cubicBezTo>
                    <a:pt x="8" y="1070"/>
                    <a:pt x="1" y="1121"/>
                    <a:pt x="1" y="1172"/>
                  </a:cubicBezTo>
                  <a:cubicBezTo>
                    <a:pt x="1" y="1824"/>
                    <a:pt x="380" y="2350"/>
                    <a:pt x="845" y="2350"/>
                  </a:cubicBezTo>
                  <a:cubicBezTo>
                    <a:pt x="1308" y="2350"/>
                    <a:pt x="1688" y="1824"/>
                    <a:pt x="1688" y="1172"/>
                  </a:cubicBezTo>
                  <a:cubicBezTo>
                    <a:pt x="1688" y="694"/>
                    <a:pt x="1445" y="158"/>
                    <a:pt x="11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5"/>
            <p:cNvSpPr/>
            <p:nvPr/>
          </p:nvSpPr>
          <p:spPr>
            <a:xfrm flipH="1">
              <a:off x="7219810" y="2283008"/>
              <a:ext cx="12817" cy="20539"/>
            </a:xfrm>
            <a:custGeom>
              <a:avLst/>
              <a:gdLst/>
              <a:ahLst/>
              <a:cxnLst/>
              <a:rect l="l" t="t" r="r" b="b"/>
              <a:pathLst>
                <a:path w="322" h="516" extrusionOk="0">
                  <a:moveTo>
                    <a:pt x="161" y="0"/>
                  </a:moveTo>
                  <a:cubicBezTo>
                    <a:pt x="72" y="0"/>
                    <a:pt x="1" y="116"/>
                    <a:pt x="1" y="256"/>
                  </a:cubicBezTo>
                  <a:cubicBezTo>
                    <a:pt x="1" y="399"/>
                    <a:pt x="72" y="516"/>
                    <a:pt x="161" y="516"/>
                  </a:cubicBezTo>
                  <a:cubicBezTo>
                    <a:pt x="250" y="516"/>
                    <a:pt x="321" y="399"/>
                    <a:pt x="321" y="256"/>
                  </a:cubicBezTo>
                  <a:cubicBezTo>
                    <a:pt x="321" y="116"/>
                    <a:pt x="250" y="0"/>
                    <a:pt x="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5"/>
            <p:cNvSpPr/>
            <p:nvPr/>
          </p:nvSpPr>
          <p:spPr>
            <a:xfrm flipH="1">
              <a:off x="7231753" y="2253910"/>
              <a:ext cx="66753" cy="72843"/>
            </a:xfrm>
            <a:custGeom>
              <a:avLst/>
              <a:gdLst/>
              <a:ahLst/>
              <a:cxnLst/>
              <a:rect l="l" t="t" r="r" b="b"/>
              <a:pathLst>
                <a:path w="1677" h="1830" extrusionOk="0">
                  <a:moveTo>
                    <a:pt x="1557" y="1"/>
                  </a:moveTo>
                  <a:cubicBezTo>
                    <a:pt x="1536" y="1"/>
                    <a:pt x="1516" y="7"/>
                    <a:pt x="1495" y="18"/>
                  </a:cubicBezTo>
                  <a:cubicBezTo>
                    <a:pt x="1444" y="51"/>
                    <a:pt x="205" y="813"/>
                    <a:pt x="13" y="1694"/>
                  </a:cubicBezTo>
                  <a:cubicBezTo>
                    <a:pt x="0" y="1755"/>
                    <a:pt x="41" y="1813"/>
                    <a:pt x="103" y="1827"/>
                  </a:cubicBezTo>
                  <a:cubicBezTo>
                    <a:pt x="109" y="1827"/>
                    <a:pt x="120" y="1830"/>
                    <a:pt x="126" y="1830"/>
                  </a:cubicBezTo>
                  <a:cubicBezTo>
                    <a:pt x="177" y="1830"/>
                    <a:pt x="225" y="1792"/>
                    <a:pt x="239" y="1741"/>
                  </a:cubicBezTo>
                  <a:cubicBezTo>
                    <a:pt x="280" y="1543"/>
                    <a:pt x="386" y="1352"/>
                    <a:pt x="522" y="1171"/>
                  </a:cubicBezTo>
                  <a:cubicBezTo>
                    <a:pt x="932" y="632"/>
                    <a:pt x="1608" y="212"/>
                    <a:pt x="1618" y="209"/>
                  </a:cubicBezTo>
                  <a:cubicBezTo>
                    <a:pt x="1639" y="195"/>
                    <a:pt x="1656" y="174"/>
                    <a:pt x="1666" y="154"/>
                  </a:cubicBezTo>
                  <a:cubicBezTo>
                    <a:pt x="1676" y="120"/>
                    <a:pt x="1672" y="86"/>
                    <a:pt x="1656" y="55"/>
                  </a:cubicBezTo>
                  <a:cubicBezTo>
                    <a:pt x="1631" y="21"/>
                    <a:pt x="1594" y="1"/>
                    <a:pt x="1557" y="1"/>
                  </a:cubicBezTo>
                  <a:close/>
                </a:path>
              </a:pathLst>
            </a:custGeom>
            <a:solidFill>
              <a:srgbClr val="BF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5"/>
            <p:cNvSpPr/>
            <p:nvPr/>
          </p:nvSpPr>
          <p:spPr>
            <a:xfrm flipH="1">
              <a:off x="7083675" y="2227837"/>
              <a:ext cx="66872" cy="113603"/>
            </a:xfrm>
            <a:custGeom>
              <a:avLst/>
              <a:gdLst/>
              <a:ahLst/>
              <a:cxnLst/>
              <a:rect l="l" t="t" r="r" b="b"/>
              <a:pathLst>
                <a:path w="1680" h="2854" extrusionOk="0">
                  <a:moveTo>
                    <a:pt x="0" y="0"/>
                  </a:moveTo>
                  <a:lnTo>
                    <a:pt x="0" y="0"/>
                  </a:lnTo>
                  <a:cubicBezTo>
                    <a:pt x="642" y="0"/>
                    <a:pt x="1150" y="55"/>
                    <a:pt x="1311" y="157"/>
                  </a:cubicBezTo>
                  <a:cubicBezTo>
                    <a:pt x="1205" y="89"/>
                    <a:pt x="953" y="41"/>
                    <a:pt x="608" y="17"/>
                  </a:cubicBezTo>
                  <a:cubicBezTo>
                    <a:pt x="427" y="7"/>
                    <a:pt x="222" y="0"/>
                    <a:pt x="0" y="0"/>
                  </a:cubicBezTo>
                  <a:close/>
                  <a:moveTo>
                    <a:pt x="1311" y="157"/>
                  </a:moveTo>
                  <a:lnTo>
                    <a:pt x="1311" y="157"/>
                  </a:lnTo>
                  <a:cubicBezTo>
                    <a:pt x="1433" y="233"/>
                    <a:pt x="1516" y="485"/>
                    <a:pt x="1571" y="828"/>
                  </a:cubicBezTo>
                  <a:lnTo>
                    <a:pt x="1571" y="828"/>
                  </a:lnTo>
                  <a:cubicBezTo>
                    <a:pt x="1524" y="534"/>
                    <a:pt x="1458" y="309"/>
                    <a:pt x="1366" y="202"/>
                  </a:cubicBezTo>
                  <a:cubicBezTo>
                    <a:pt x="1349" y="181"/>
                    <a:pt x="1331" y="167"/>
                    <a:pt x="1311" y="157"/>
                  </a:cubicBezTo>
                  <a:close/>
                  <a:moveTo>
                    <a:pt x="1571" y="828"/>
                  </a:moveTo>
                  <a:cubicBezTo>
                    <a:pt x="1578" y="871"/>
                    <a:pt x="1585" y="916"/>
                    <a:pt x="1591" y="963"/>
                  </a:cubicBezTo>
                  <a:cubicBezTo>
                    <a:pt x="1593" y="975"/>
                    <a:pt x="1594" y="986"/>
                    <a:pt x="1596" y="998"/>
                  </a:cubicBezTo>
                  <a:lnTo>
                    <a:pt x="1596" y="998"/>
                  </a:lnTo>
                  <a:cubicBezTo>
                    <a:pt x="1588" y="939"/>
                    <a:pt x="1580" y="882"/>
                    <a:pt x="1571" y="828"/>
                  </a:cubicBezTo>
                  <a:close/>
                  <a:moveTo>
                    <a:pt x="1596" y="998"/>
                  </a:moveTo>
                  <a:lnTo>
                    <a:pt x="1596" y="998"/>
                  </a:lnTo>
                  <a:cubicBezTo>
                    <a:pt x="1665" y="1540"/>
                    <a:pt x="1680" y="2248"/>
                    <a:pt x="1680" y="2854"/>
                  </a:cubicBezTo>
                  <a:cubicBezTo>
                    <a:pt x="1680" y="2249"/>
                    <a:pt x="1667" y="1540"/>
                    <a:pt x="1596" y="99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5"/>
            <p:cNvSpPr/>
            <p:nvPr/>
          </p:nvSpPr>
          <p:spPr>
            <a:xfrm flipH="1">
              <a:off x="7286367" y="2309360"/>
              <a:ext cx="94497" cy="139835"/>
            </a:xfrm>
            <a:custGeom>
              <a:avLst/>
              <a:gdLst/>
              <a:ahLst/>
              <a:cxnLst/>
              <a:rect l="l" t="t" r="r" b="b"/>
              <a:pathLst>
                <a:path w="2374" h="3513" extrusionOk="0">
                  <a:moveTo>
                    <a:pt x="236" y="0"/>
                  </a:moveTo>
                  <a:cubicBezTo>
                    <a:pt x="236" y="1"/>
                    <a:pt x="0" y="1629"/>
                    <a:pt x="454" y="1704"/>
                  </a:cubicBezTo>
                  <a:lnTo>
                    <a:pt x="454" y="1704"/>
                  </a:lnTo>
                  <a:lnTo>
                    <a:pt x="236" y="0"/>
                  </a:lnTo>
                  <a:close/>
                  <a:moveTo>
                    <a:pt x="1480" y="1643"/>
                  </a:moveTo>
                  <a:cubicBezTo>
                    <a:pt x="1141" y="1643"/>
                    <a:pt x="759" y="1707"/>
                    <a:pt x="506" y="1707"/>
                  </a:cubicBezTo>
                  <a:cubicBezTo>
                    <a:pt x="499" y="1707"/>
                    <a:pt x="492" y="1707"/>
                    <a:pt x="485" y="1707"/>
                  </a:cubicBezTo>
                  <a:cubicBezTo>
                    <a:pt x="474" y="1707"/>
                    <a:pt x="464" y="1706"/>
                    <a:pt x="454" y="1704"/>
                  </a:cubicBezTo>
                  <a:lnTo>
                    <a:pt x="454" y="1704"/>
                  </a:lnTo>
                  <a:lnTo>
                    <a:pt x="686" y="3512"/>
                  </a:lnTo>
                  <a:cubicBezTo>
                    <a:pt x="1721" y="3230"/>
                    <a:pt x="2373" y="2458"/>
                    <a:pt x="2195" y="1953"/>
                  </a:cubicBezTo>
                  <a:cubicBezTo>
                    <a:pt x="2108" y="1705"/>
                    <a:pt x="1815" y="1643"/>
                    <a:pt x="1480" y="1643"/>
                  </a:cubicBezTo>
                  <a:close/>
                </a:path>
              </a:pathLst>
            </a:custGeom>
            <a:solidFill>
              <a:srgbClr val="FFB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5"/>
            <p:cNvSpPr/>
            <p:nvPr/>
          </p:nvSpPr>
          <p:spPr>
            <a:xfrm flipH="1">
              <a:off x="7286566" y="2304822"/>
              <a:ext cx="96885" cy="148871"/>
            </a:xfrm>
            <a:custGeom>
              <a:avLst/>
              <a:gdLst/>
              <a:ahLst/>
              <a:cxnLst/>
              <a:rect l="l" t="t" r="r" b="b"/>
              <a:pathLst>
                <a:path w="2434" h="3740" extrusionOk="0">
                  <a:moveTo>
                    <a:pt x="305" y="1"/>
                  </a:moveTo>
                  <a:cubicBezTo>
                    <a:pt x="248" y="1"/>
                    <a:pt x="198" y="40"/>
                    <a:pt x="188" y="97"/>
                  </a:cubicBezTo>
                  <a:cubicBezTo>
                    <a:pt x="168" y="237"/>
                    <a:pt x="1" y="1466"/>
                    <a:pt x="311" y="1821"/>
                  </a:cubicBezTo>
                  <a:cubicBezTo>
                    <a:pt x="373" y="1893"/>
                    <a:pt x="455" y="1931"/>
                    <a:pt x="546" y="1934"/>
                  </a:cubicBezTo>
                  <a:cubicBezTo>
                    <a:pt x="673" y="1934"/>
                    <a:pt x="830" y="1920"/>
                    <a:pt x="994" y="1903"/>
                  </a:cubicBezTo>
                  <a:cubicBezTo>
                    <a:pt x="1171" y="1886"/>
                    <a:pt x="1364" y="1868"/>
                    <a:pt x="1542" y="1868"/>
                  </a:cubicBezTo>
                  <a:cubicBezTo>
                    <a:pt x="1834" y="1868"/>
                    <a:pt x="2085" y="1917"/>
                    <a:pt x="2151" y="2104"/>
                  </a:cubicBezTo>
                  <a:cubicBezTo>
                    <a:pt x="2199" y="2238"/>
                    <a:pt x="2175" y="2402"/>
                    <a:pt x="2079" y="2575"/>
                  </a:cubicBezTo>
                  <a:cubicBezTo>
                    <a:pt x="1865" y="2982"/>
                    <a:pt x="1328" y="3354"/>
                    <a:pt x="721" y="3521"/>
                  </a:cubicBezTo>
                  <a:cubicBezTo>
                    <a:pt x="659" y="3538"/>
                    <a:pt x="625" y="3599"/>
                    <a:pt x="642" y="3658"/>
                  </a:cubicBezTo>
                  <a:cubicBezTo>
                    <a:pt x="656" y="3708"/>
                    <a:pt x="700" y="3740"/>
                    <a:pt x="751" y="3740"/>
                  </a:cubicBezTo>
                  <a:cubicBezTo>
                    <a:pt x="762" y="3740"/>
                    <a:pt x="772" y="3740"/>
                    <a:pt x="782" y="3736"/>
                  </a:cubicBezTo>
                  <a:cubicBezTo>
                    <a:pt x="1458" y="3549"/>
                    <a:pt x="2035" y="3142"/>
                    <a:pt x="2284" y="2678"/>
                  </a:cubicBezTo>
                  <a:cubicBezTo>
                    <a:pt x="2407" y="2449"/>
                    <a:pt x="2434" y="2224"/>
                    <a:pt x="2369" y="2033"/>
                  </a:cubicBezTo>
                  <a:cubicBezTo>
                    <a:pt x="2258" y="1720"/>
                    <a:pt x="1915" y="1645"/>
                    <a:pt x="1537" y="1645"/>
                  </a:cubicBezTo>
                  <a:cubicBezTo>
                    <a:pt x="1349" y="1645"/>
                    <a:pt x="1152" y="1664"/>
                    <a:pt x="970" y="1681"/>
                  </a:cubicBezTo>
                  <a:cubicBezTo>
                    <a:pt x="820" y="1695"/>
                    <a:pt x="677" y="1709"/>
                    <a:pt x="567" y="1709"/>
                  </a:cubicBezTo>
                  <a:cubicBezTo>
                    <a:pt x="561" y="1709"/>
                    <a:pt x="555" y="1709"/>
                    <a:pt x="549" y="1709"/>
                  </a:cubicBezTo>
                  <a:cubicBezTo>
                    <a:pt x="531" y="1709"/>
                    <a:pt x="511" y="1705"/>
                    <a:pt x="485" y="1674"/>
                  </a:cubicBezTo>
                  <a:cubicBezTo>
                    <a:pt x="301" y="1466"/>
                    <a:pt x="345" y="616"/>
                    <a:pt x="414" y="128"/>
                  </a:cubicBezTo>
                  <a:cubicBezTo>
                    <a:pt x="424" y="70"/>
                    <a:pt x="379" y="12"/>
                    <a:pt x="318" y="1"/>
                  </a:cubicBezTo>
                  <a:cubicBezTo>
                    <a:pt x="314" y="1"/>
                    <a:pt x="309" y="1"/>
                    <a:pt x="305" y="1"/>
                  </a:cubicBez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5"/>
            <p:cNvSpPr/>
            <p:nvPr/>
          </p:nvSpPr>
          <p:spPr>
            <a:xfrm flipH="1">
              <a:off x="7092193" y="2232972"/>
              <a:ext cx="33635" cy="113086"/>
            </a:xfrm>
            <a:custGeom>
              <a:avLst/>
              <a:gdLst/>
              <a:ahLst/>
              <a:cxnLst/>
              <a:rect l="l" t="t" r="r" b="b"/>
              <a:pathLst>
                <a:path w="845" h="2841" extrusionOk="0">
                  <a:moveTo>
                    <a:pt x="1" y="1"/>
                  </a:moveTo>
                  <a:lnTo>
                    <a:pt x="1" y="1"/>
                  </a:lnTo>
                  <a:cubicBezTo>
                    <a:pt x="42" y="328"/>
                    <a:pt x="79" y="656"/>
                    <a:pt x="113" y="977"/>
                  </a:cubicBezTo>
                  <a:lnTo>
                    <a:pt x="452" y="492"/>
                  </a:lnTo>
                  <a:cubicBezTo>
                    <a:pt x="373" y="359"/>
                    <a:pt x="280" y="229"/>
                    <a:pt x="178" y="110"/>
                  </a:cubicBezTo>
                  <a:cubicBezTo>
                    <a:pt x="124" y="45"/>
                    <a:pt x="62" y="11"/>
                    <a:pt x="1" y="1"/>
                  </a:cubicBezTo>
                  <a:close/>
                  <a:moveTo>
                    <a:pt x="728" y="1175"/>
                  </a:moveTo>
                  <a:lnTo>
                    <a:pt x="206" y="1909"/>
                  </a:lnTo>
                  <a:cubicBezTo>
                    <a:pt x="236" y="2233"/>
                    <a:pt x="267" y="2544"/>
                    <a:pt x="301" y="2841"/>
                  </a:cubicBezTo>
                  <a:cubicBezTo>
                    <a:pt x="434" y="2838"/>
                    <a:pt x="567" y="2769"/>
                    <a:pt x="625" y="2619"/>
                  </a:cubicBezTo>
                  <a:cubicBezTo>
                    <a:pt x="816" y="2141"/>
                    <a:pt x="844" y="1642"/>
                    <a:pt x="728" y="117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5"/>
            <p:cNvSpPr/>
            <p:nvPr/>
          </p:nvSpPr>
          <p:spPr>
            <a:xfrm flipH="1">
              <a:off x="7096850" y="2252557"/>
              <a:ext cx="24480" cy="56404"/>
            </a:xfrm>
            <a:custGeom>
              <a:avLst/>
              <a:gdLst/>
              <a:ahLst/>
              <a:cxnLst/>
              <a:rect l="l" t="t" r="r" b="b"/>
              <a:pathLst>
                <a:path w="615" h="1417" extrusionOk="0">
                  <a:moveTo>
                    <a:pt x="339" y="0"/>
                  </a:moveTo>
                  <a:lnTo>
                    <a:pt x="0" y="485"/>
                  </a:lnTo>
                  <a:cubicBezTo>
                    <a:pt x="31" y="802"/>
                    <a:pt x="62" y="1117"/>
                    <a:pt x="93" y="1417"/>
                  </a:cubicBezTo>
                  <a:lnTo>
                    <a:pt x="615" y="683"/>
                  </a:lnTo>
                  <a:cubicBezTo>
                    <a:pt x="557" y="447"/>
                    <a:pt x="465" y="216"/>
                    <a:pt x="3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5"/>
            <p:cNvSpPr/>
            <p:nvPr/>
          </p:nvSpPr>
          <p:spPr>
            <a:xfrm flipH="1">
              <a:off x="7113847" y="2232853"/>
              <a:ext cx="32640" cy="113205"/>
            </a:xfrm>
            <a:custGeom>
              <a:avLst/>
              <a:gdLst/>
              <a:ahLst/>
              <a:cxnLst/>
              <a:rect l="l" t="t" r="r" b="b"/>
              <a:pathLst>
                <a:path w="820" h="2844" extrusionOk="0">
                  <a:moveTo>
                    <a:pt x="475" y="0"/>
                  </a:moveTo>
                  <a:cubicBezTo>
                    <a:pt x="229" y="0"/>
                    <a:pt x="1" y="335"/>
                    <a:pt x="213" y="584"/>
                  </a:cubicBezTo>
                  <a:cubicBezTo>
                    <a:pt x="663" y="1117"/>
                    <a:pt x="735" y="1809"/>
                    <a:pt x="486" y="2441"/>
                  </a:cubicBezTo>
                  <a:cubicBezTo>
                    <a:pt x="386" y="2687"/>
                    <a:pt x="591" y="2844"/>
                    <a:pt x="803" y="2844"/>
                  </a:cubicBezTo>
                  <a:lnTo>
                    <a:pt x="820" y="2844"/>
                  </a:lnTo>
                  <a:cubicBezTo>
                    <a:pt x="786" y="2547"/>
                    <a:pt x="755" y="2236"/>
                    <a:pt x="725" y="1912"/>
                  </a:cubicBezTo>
                  <a:cubicBezTo>
                    <a:pt x="694" y="1612"/>
                    <a:pt x="663" y="1297"/>
                    <a:pt x="632" y="980"/>
                  </a:cubicBezTo>
                  <a:cubicBezTo>
                    <a:pt x="598" y="659"/>
                    <a:pt x="561" y="331"/>
                    <a:pt x="520" y="4"/>
                  </a:cubicBezTo>
                  <a:cubicBezTo>
                    <a:pt x="506" y="0"/>
                    <a:pt x="489" y="0"/>
                    <a:pt x="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5"/>
            <p:cNvSpPr/>
            <p:nvPr/>
          </p:nvSpPr>
          <p:spPr>
            <a:xfrm flipH="1">
              <a:off x="7112335" y="2359356"/>
              <a:ext cx="25714" cy="10747"/>
            </a:xfrm>
            <a:custGeom>
              <a:avLst/>
              <a:gdLst/>
              <a:ahLst/>
              <a:cxnLst/>
              <a:rect l="l" t="t" r="r" b="b"/>
              <a:pathLst>
                <a:path w="646" h="270" extrusionOk="0">
                  <a:moveTo>
                    <a:pt x="318" y="0"/>
                  </a:moveTo>
                  <a:cubicBezTo>
                    <a:pt x="144" y="0"/>
                    <a:pt x="34" y="110"/>
                    <a:pt x="1" y="236"/>
                  </a:cubicBezTo>
                  <a:lnTo>
                    <a:pt x="127" y="236"/>
                  </a:lnTo>
                  <a:cubicBezTo>
                    <a:pt x="304" y="236"/>
                    <a:pt x="478" y="246"/>
                    <a:pt x="646" y="270"/>
                  </a:cubicBezTo>
                  <a:cubicBezTo>
                    <a:pt x="618" y="126"/>
                    <a:pt x="513" y="0"/>
                    <a:pt x="3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5"/>
            <p:cNvSpPr/>
            <p:nvPr/>
          </p:nvSpPr>
          <p:spPr>
            <a:xfrm flipH="1">
              <a:off x="7111101" y="2368750"/>
              <a:ext cx="28978" cy="17275"/>
            </a:xfrm>
            <a:custGeom>
              <a:avLst/>
              <a:gdLst/>
              <a:ahLst/>
              <a:cxnLst/>
              <a:rect l="l" t="t" r="r" b="b"/>
              <a:pathLst>
                <a:path w="728" h="434" extrusionOk="0">
                  <a:moveTo>
                    <a:pt x="52" y="0"/>
                  </a:moveTo>
                  <a:cubicBezTo>
                    <a:pt x="0" y="194"/>
                    <a:pt x="106" y="434"/>
                    <a:pt x="369" y="434"/>
                  </a:cubicBezTo>
                  <a:cubicBezTo>
                    <a:pt x="618" y="434"/>
                    <a:pt x="728" y="222"/>
                    <a:pt x="697" y="34"/>
                  </a:cubicBezTo>
                  <a:cubicBezTo>
                    <a:pt x="529" y="10"/>
                    <a:pt x="355" y="0"/>
                    <a:pt x="178" y="0"/>
                  </a:cubicBezTo>
                  <a:close/>
                </a:path>
              </a:pathLst>
            </a:custGeom>
            <a:solidFill>
              <a:srgbClr val="EBD7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5"/>
            <p:cNvSpPr/>
            <p:nvPr/>
          </p:nvSpPr>
          <p:spPr>
            <a:xfrm flipH="1">
              <a:off x="7457770" y="2285954"/>
              <a:ext cx="52742" cy="105921"/>
            </a:xfrm>
            <a:custGeom>
              <a:avLst/>
              <a:gdLst/>
              <a:ahLst/>
              <a:cxnLst/>
              <a:rect l="l" t="t" r="r" b="b"/>
              <a:pathLst>
                <a:path w="1325" h="2661" extrusionOk="0">
                  <a:moveTo>
                    <a:pt x="492" y="1"/>
                  </a:moveTo>
                  <a:cubicBezTo>
                    <a:pt x="236" y="1"/>
                    <a:pt x="1" y="336"/>
                    <a:pt x="236" y="578"/>
                  </a:cubicBezTo>
                  <a:cubicBezTo>
                    <a:pt x="642" y="995"/>
                    <a:pt x="438" y="1762"/>
                    <a:pt x="315" y="2244"/>
                  </a:cubicBezTo>
                  <a:cubicBezTo>
                    <a:pt x="253" y="2496"/>
                    <a:pt x="469" y="2660"/>
                    <a:pt x="669" y="2660"/>
                  </a:cubicBezTo>
                  <a:cubicBezTo>
                    <a:pt x="806" y="2660"/>
                    <a:pt x="936" y="2589"/>
                    <a:pt x="977" y="2421"/>
                  </a:cubicBezTo>
                  <a:cubicBezTo>
                    <a:pt x="1168" y="1667"/>
                    <a:pt x="1325" y="725"/>
                    <a:pt x="721" y="103"/>
                  </a:cubicBezTo>
                  <a:cubicBezTo>
                    <a:pt x="649" y="32"/>
                    <a:pt x="571" y="1"/>
                    <a:pt x="4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5"/>
            <p:cNvSpPr/>
            <p:nvPr/>
          </p:nvSpPr>
          <p:spPr>
            <a:xfrm flipH="1">
              <a:off x="7471861" y="2401590"/>
              <a:ext cx="35227" cy="26709"/>
            </a:xfrm>
            <a:custGeom>
              <a:avLst/>
              <a:gdLst/>
              <a:ahLst/>
              <a:cxnLst/>
              <a:rect l="l" t="t" r="r" b="b"/>
              <a:pathLst>
                <a:path w="885" h="671" extrusionOk="0">
                  <a:moveTo>
                    <a:pt x="440" y="1"/>
                  </a:moveTo>
                  <a:cubicBezTo>
                    <a:pt x="0" y="1"/>
                    <a:pt x="0" y="670"/>
                    <a:pt x="440" y="670"/>
                  </a:cubicBezTo>
                  <a:cubicBezTo>
                    <a:pt x="884" y="670"/>
                    <a:pt x="884" y="1"/>
                    <a:pt x="4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5"/>
            <p:cNvSpPr/>
            <p:nvPr/>
          </p:nvSpPr>
          <p:spPr>
            <a:xfrm flipH="1">
              <a:off x="7504865" y="2680868"/>
              <a:ext cx="265818" cy="261200"/>
            </a:xfrm>
            <a:custGeom>
              <a:avLst/>
              <a:gdLst/>
              <a:ahLst/>
              <a:cxnLst/>
              <a:rect l="l" t="t" r="r" b="b"/>
              <a:pathLst>
                <a:path w="6678" h="6562" extrusionOk="0">
                  <a:moveTo>
                    <a:pt x="4519" y="0"/>
                  </a:moveTo>
                  <a:cubicBezTo>
                    <a:pt x="0" y="215"/>
                    <a:pt x="925" y="5462"/>
                    <a:pt x="1639" y="6059"/>
                  </a:cubicBezTo>
                  <a:cubicBezTo>
                    <a:pt x="2017" y="6380"/>
                    <a:pt x="2540" y="6550"/>
                    <a:pt x="3103" y="6561"/>
                  </a:cubicBezTo>
                  <a:cubicBezTo>
                    <a:pt x="3977" y="6145"/>
                    <a:pt x="5612" y="5865"/>
                    <a:pt x="6086" y="3892"/>
                  </a:cubicBezTo>
                  <a:cubicBezTo>
                    <a:pt x="6677" y="1423"/>
                    <a:pt x="5584" y="127"/>
                    <a:pt x="45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5"/>
            <p:cNvSpPr/>
            <p:nvPr/>
          </p:nvSpPr>
          <p:spPr>
            <a:xfrm flipH="1">
              <a:off x="7473098" y="2680868"/>
              <a:ext cx="198428" cy="262673"/>
            </a:xfrm>
            <a:custGeom>
              <a:avLst/>
              <a:gdLst/>
              <a:ahLst/>
              <a:cxnLst/>
              <a:rect l="l" t="t" r="r" b="b"/>
              <a:pathLst>
                <a:path w="4985" h="6599" extrusionOk="0">
                  <a:moveTo>
                    <a:pt x="2028" y="0"/>
                  </a:moveTo>
                  <a:cubicBezTo>
                    <a:pt x="2028" y="0"/>
                    <a:pt x="4172" y="1000"/>
                    <a:pt x="3575" y="3281"/>
                  </a:cubicBezTo>
                  <a:cubicBezTo>
                    <a:pt x="3076" y="5178"/>
                    <a:pt x="1943" y="6482"/>
                    <a:pt x="0" y="6482"/>
                  </a:cubicBezTo>
                  <a:cubicBezTo>
                    <a:pt x="328" y="6561"/>
                    <a:pt x="638" y="6598"/>
                    <a:pt x="930" y="6598"/>
                  </a:cubicBezTo>
                  <a:cubicBezTo>
                    <a:pt x="2255" y="6598"/>
                    <a:pt x="3220" y="5828"/>
                    <a:pt x="3841" y="4609"/>
                  </a:cubicBezTo>
                  <a:cubicBezTo>
                    <a:pt x="4985" y="2362"/>
                    <a:pt x="3862" y="89"/>
                    <a:pt x="20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 name="Google Shape;567;p25"/>
          <p:cNvSpPr txBox="1">
            <a:spLocks noGrp="1"/>
          </p:cNvSpPr>
          <p:nvPr>
            <p:ph type="ctrTitle"/>
          </p:nvPr>
        </p:nvSpPr>
        <p:spPr>
          <a:xfrm>
            <a:off x="532475" y="2283175"/>
            <a:ext cx="51186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5000">
                <a:solidFill>
                  <a:schemeClr val="dk1"/>
                </a:solidFill>
              </a:rPr>
              <a:t>Match </a:t>
            </a:r>
            <a:br>
              <a:rPr lang="es" sz="5000">
                <a:solidFill>
                  <a:schemeClr val="dk1"/>
                </a:solidFill>
              </a:rPr>
            </a:br>
            <a:r>
              <a:rPr lang="es" sz="5000">
                <a:solidFill>
                  <a:schemeClr val="dk1"/>
                </a:solidFill>
              </a:rPr>
              <a:t>Success</a:t>
            </a:r>
            <a:endParaRPr sz="5000">
              <a:solidFill>
                <a:schemeClr val="dk1"/>
              </a:solidFill>
            </a:endParaRPr>
          </a:p>
        </p:txBody>
      </p:sp>
      <p:sp>
        <p:nvSpPr>
          <p:cNvPr id="568" name="Google Shape;568;p25"/>
          <p:cNvSpPr txBox="1">
            <a:spLocks noGrp="1"/>
          </p:cNvSpPr>
          <p:nvPr>
            <p:ph type="title" idx="2"/>
          </p:nvPr>
        </p:nvSpPr>
        <p:spPr>
          <a:xfrm>
            <a:off x="532470" y="1528325"/>
            <a:ext cx="26670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9600">
                <a:solidFill>
                  <a:schemeClr val="dk1"/>
                </a:solidFill>
              </a:rPr>
              <a:t>01</a:t>
            </a:r>
            <a:endParaRPr sz="9600">
              <a:solidFill>
                <a:schemeClr val="dk1"/>
              </a:solidFill>
            </a:endParaRPr>
          </a:p>
        </p:txBody>
      </p:sp>
      <p:pic>
        <p:nvPicPr>
          <p:cNvPr id="2" name="Picture 4" descr="000 - Big Brothers Big Sisters Official Digital Assets | Brandfolder">
            <a:extLst>
              <a:ext uri="{FF2B5EF4-FFF2-40B4-BE49-F238E27FC236}">
                <a16:creationId xmlns:a16="http://schemas.microsoft.com/office/drawing/2014/main" id="{75272664-7C8C-D6E0-CED5-39B39BEDE7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36" y="4497185"/>
            <a:ext cx="1294865" cy="5881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88">
          <a:extLst>
            <a:ext uri="{FF2B5EF4-FFF2-40B4-BE49-F238E27FC236}">
              <a16:creationId xmlns:a16="http://schemas.microsoft.com/office/drawing/2014/main" id="{70DBAA62-30BE-DF59-0674-C1ECD854F362}"/>
            </a:ext>
          </a:extLst>
        </p:cNvPr>
        <p:cNvGrpSpPr/>
        <p:nvPr/>
      </p:nvGrpSpPr>
      <p:grpSpPr>
        <a:xfrm>
          <a:off x="0" y="0"/>
          <a:ext cx="0" cy="0"/>
          <a:chOff x="0" y="0"/>
          <a:chExt cx="0" cy="0"/>
        </a:xfrm>
      </p:grpSpPr>
      <p:sp>
        <p:nvSpPr>
          <p:cNvPr id="2078" name="Google Shape;2078;p40">
            <a:extLst>
              <a:ext uri="{FF2B5EF4-FFF2-40B4-BE49-F238E27FC236}">
                <a16:creationId xmlns:a16="http://schemas.microsoft.com/office/drawing/2014/main" id="{F65D85B9-4E08-BF9A-430E-C513CB816261}"/>
              </a:ext>
            </a:extLst>
          </p:cNvPr>
          <p:cNvSpPr txBox="1">
            <a:spLocks noGrp="1"/>
          </p:cNvSpPr>
          <p:nvPr>
            <p:ph type="ctrTitle"/>
          </p:nvPr>
        </p:nvSpPr>
        <p:spPr>
          <a:xfrm>
            <a:off x="2012700" y="384595"/>
            <a:ext cx="5118600" cy="59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Closure Reasons Cont.</a:t>
            </a:r>
            <a:endParaRPr dirty="0">
              <a:solidFill>
                <a:schemeClr val="dk1"/>
              </a:solidFill>
            </a:endParaRPr>
          </a:p>
        </p:txBody>
      </p:sp>
      <p:pic>
        <p:nvPicPr>
          <p:cNvPr id="3" name="Picture 2">
            <a:extLst>
              <a:ext uri="{FF2B5EF4-FFF2-40B4-BE49-F238E27FC236}">
                <a16:creationId xmlns:a16="http://schemas.microsoft.com/office/drawing/2014/main" id="{41EAAA23-A789-478F-2D61-2A5BA3D1C6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5462" b="26967"/>
          <a:stretch/>
        </p:blipFill>
        <p:spPr bwMode="auto">
          <a:xfrm>
            <a:off x="1579105" y="1115879"/>
            <a:ext cx="5985789" cy="3807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5482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88">
          <a:extLst>
            <a:ext uri="{FF2B5EF4-FFF2-40B4-BE49-F238E27FC236}">
              <a16:creationId xmlns:a16="http://schemas.microsoft.com/office/drawing/2014/main" id="{00D4EF23-9392-9F62-1FBB-F7179AFD3029}"/>
            </a:ext>
          </a:extLst>
        </p:cNvPr>
        <p:cNvGrpSpPr/>
        <p:nvPr/>
      </p:nvGrpSpPr>
      <p:grpSpPr>
        <a:xfrm>
          <a:off x="0" y="0"/>
          <a:ext cx="0" cy="0"/>
          <a:chOff x="0" y="0"/>
          <a:chExt cx="0" cy="0"/>
        </a:xfrm>
      </p:grpSpPr>
      <p:sp>
        <p:nvSpPr>
          <p:cNvPr id="2078" name="Google Shape;2078;p40">
            <a:extLst>
              <a:ext uri="{FF2B5EF4-FFF2-40B4-BE49-F238E27FC236}">
                <a16:creationId xmlns:a16="http://schemas.microsoft.com/office/drawing/2014/main" id="{F1A67019-55A0-04FA-A8ED-5E13EAAE917F}"/>
              </a:ext>
            </a:extLst>
          </p:cNvPr>
          <p:cNvSpPr txBox="1">
            <a:spLocks noGrp="1"/>
          </p:cNvSpPr>
          <p:nvPr>
            <p:ph type="ctrTitle"/>
          </p:nvPr>
        </p:nvSpPr>
        <p:spPr>
          <a:xfrm>
            <a:off x="2012700" y="384595"/>
            <a:ext cx="5118600" cy="59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Closure Reasons Cont.</a:t>
            </a:r>
            <a:endParaRPr dirty="0">
              <a:solidFill>
                <a:schemeClr val="dk1"/>
              </a:solidFill>
            </a:endParaRPr>
          </a:p>
        </p:txBody>
      </p:sp>
      <p:pic>
        <p:nvPicPr>
          <p:cNvPr id="3" name="Picture 2">
            <a:extLst>
              <a:ext uri="{FF2B5EF4-FFF2-40B4-BE49-F238E27FC236}">
                <a16:creationId xmlns:a16="http://schemas.microsoft.com/office/drawing/2014/main" id="{FF32B99B-C640-4D6F-04C3-2D8F000C46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3056" b="9373"/>
          <a:stretch/>
        </p:blipFill>
        <p:spPr bwMode="auto">
          <a:xfrm>
            <a:off x="1579105" y="1115879"/>
            <a:ext cx="5985789" cy="3807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5871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88">
          <a:extLst>
            <a:ext uri="{FF2B5EF4-FFF2-40B4-BE49-F238E27FC236}">
              <a16:creationId xmlns:a16="http://schemas.microsoft.com/office/drawing/2014/main" id="{E540ED8D-99F7-09A5-C663-5FA70A176B63}"/>
            </a:ext>
          </a:extLst>
        </p:cNvPr>
        <p:cNvGrpSpPr/>
        <p:nvPr/>
      </p:nvGrpSpPr>
      <p:grpSpPr>
        <a:xfrm>
          <a:off x="0" y="0"/>
          <a:ext cx="0" cy="0"/>
          <a:chOff x="0" y="0"/>
          <a:chExt cx="0" cy="0"/>
        </a:xfrm>
      </p:grpSpPr>
      <p:sp>
        <p:nvSpPr>
          <p:cNvPr id="2078" name="Google Shape;2078;p40">
            <a:extLst>
              <a:ext uri="{FF2B5EF4-FFF2-40B4-BE49-F238E27FC236}">
                <a16:creationId xmlns:a16="http://schemas.microsoft.com/office/drawing/2014/main" id="{BC79C924-BE03-2DD4-518A-11B7108144DE}"/>
              </a:ext>
            </a:extLst>
          </p:cNvPr>
          <p:cNvSpPr txBox="1">
            <a:spLocks noGrp="1"/>
          </p:cNvSpPr>
          <p:nvPr>
            <p:ph type="ctrTitle"/>
          </p:nvPr>
        </p:nvSpPr>
        <p:spPr>
          <a:xfrm>
            <a:off x="2012700" y="384595"/>
            <a:ext cx="5118600" cy="59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Closure Reasons Cont.</a:t>
            </a:r>
            <a:endParaRPr dirty="0">
              <a:solidFill>
                <a:schemeClr val="dk1"/>
              </a:solidFill>
            </a:endParaRPr>
          </a:p>
        </p:txBody>
      </p:sp>
      <p:pic>
        <p:nvPicPr>
          <p:cNvPr id="3" name="Picture 2">
            <a:extLst>
              <a:ext uri="{FF2B5EF4-FFF2-40B4-BE49-F238E27FC236}">
                <a16:creationId xmlns:a16="http://schemas.microsoft.com/office/drawing/2014/main" id="{75891B85-13F0-7343-86EF-94CCFF2F0A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473" r="30193" b="-33"/>
          <a:stretch/>
        </p:blipFill>
        <p:spPr bwMode="auto">
          <a:xfrm>
            <a:off x="1801861" y="1547766"/>
            <a:ext cx="5616478" cy="2784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39147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88">
          <a:extLst>
            <a:ext uri="{FF2B5EF4-FFF2-40B4-BE49-F238E27FC236}">
              <a16:creationId xmlns:a16="http://schemas.microsoft.com/office/drawing/2014/main" id="{EAD1675B-C1CA-654C-BC27-30D90D73A2CB}"/>
            </a:ext>
          </a:extLst>
        </p:cNvPr>
        <p:cNvGrpSpPr/>
        <p:nvPr/>
      </p:nvGrpSpPr>
      <p:grpSpPr>
        <a:xfrm>
          <a:off x="0" y="0"/>
          <a:ext cx="0" cy="0"/>
          <a:chOff x="0" y="0"/>
          <a:chExt cx="0" cy="0"/>
        </a:xfrm>
      </p:grpSpPr>
      <p:sp>
        <p:nvSpPr>
          <p:cNvPr id="2078" name="Google Shape;2078;p40">
            <a:extLst>
              <a:ext uri="{FF2B5EF4-FFF2-40B4-BE49-F238E27FC236}">
                <a16:creationId xmlns:a16="http://schemas.microsoft.com/office/drawing/2014/main" id="{CCBBD9CA-83B6-D564-EBF3-C36818702454}"/>
              </a:ext>
            </a:extLst>
          </p:cNvPr>
          <p:cNvSpPr txBox="1">
            <a:spLocks noGrp="1"/>
          </p:cNvSpPr>
          <p:nvPr>
            <p:ph type="ctrTitle"/>
          </p:nvPr>
        </p:nvSpPr>
        <p:spPr>
          <a:xfrm>
            <a:off x="2012700" y="384595"/>
            <a:ext cx="5118600" cy="59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Match Length Distribution</a:t>
            </a:r>
            <a:endParaRPr dirty="0">
              <a:solidFill>
                <a:schemeClr val="dk1"/>
              </a:solidFill>
            </a:endParaRPr>
          </a:p>
        </p:txBody>
      </p:sp>
      <p:pic>
        <p:nvPicPr>
          <p:cNvPr id="2" name="Picture 2">
            <a:extLst>
              <a:ext uri="{FF2B5EF4-FFF2-40B4-BE49-F238E27FC236}">
                <a16:creationId xmlns:a16="http://schemas.microsoft.com/office/drawing/2014/main" id="{E5F3F22B-987B-4377-AD24-C825E52B15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8792" y="1068520"/>
            <a:ext cx="4926416" cy="390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05821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88">
          <a:extLst>
            <a:ext uri="{FF2B5EF4-FFF2-40B4-BE49-F238E27FC236}">
              <a16:creationId xmlns:a16="http://schemas.microsoft.com/office/drawing/2014/main" id="{5DE963E7-AD2E-93A5-D58B-E67D1F9BDF35}"/>
            </a:ext>
          </a:extLst>
        </p:cNvPr>
        <p:cNvGrpSpPr/>
        <p:nvPr/>
      </p:nvGrpSpPr>
      <p:grpSpPr>
        <a:xfrm>
          <a:off x="0" y="0"/>
          <a:ext cx="0" cy="0"/>
          <a:chOff x="0" y="0"/>
          <a:chExt cx="0" cy="0"/>
        </a:xfrm>
      </p:grpSpPr>
      <p:sp>
        <p:nvSpPr>
          <p:cNvPr id="2078" name="Google Shape;2078;p40">
            <a:extLst>
              <a:ext uri="{FF2B5EF4-FFF2-40B4-BE49-F238E27FC236}">
                <a16:creationId xmlns:a16="http://schemas.microsoft.com/office/drawing/2014/main" id="{45F9E916-8233-3EBD-8AEC-CE3C832F6187}"/>
              </a:ext>
            </a:extLst>
          </p:cNvPr>
          <p:cNvSpPr txBox="1">
            <a:spLocks noGrp="1"/>
          </p:cNvSpPr>
          <p:nvPr>
            <p:ph type="ctrTitle"/>
          </p:nvPr>
        </p:nvSpPr>
        <p:spPr>
          <a:xfrm>
            <a:off x="2012700" y="384595"/>
            <a:ext cx="5118600" cy="59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Emotional Tone by Closure Reason</a:t>
            </a:r>
            <a:endParaRPr dirty="0">
              <a:solidFill>
                <a:schemeClr val="dk1"/>
              </a:solidFill>
            </a:endParaRPr>
          </a:p>
        </p:txBody>
      </p:sp>
      <p:pic>
        <p:nvPicPr>
          <p:cNvPr id="9218" name="Picture 2">
            <a:extLst>
              <a:ext uri="{FF2B5EF4-FFF2-40B4-BE49-F238E27FC236}">
                <a16:creationId xmlns:a16="http://schemas.microsoft.com/office/drawing/2014/main" id="{64D77B07-FBD8-55AE-35A5-10619E62F6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788" b="77317"/>
          <a:stretch/>
        </p:blipFill>
        <p:spPr bwMode="auto">
          <a:xfrm>
            <a:off x="2289558" y="1079232"/>
            <a:ext cx="4641083" cy="4017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11990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88">
          <a:extLst>
            <a:ext uri="{FF2B5EF4-FFF2-40B4-BE49-F238E27FC236}">
              <a16:creationId xmlns:a16="http://schemas.microsoft.com/office/drawing/2014/main" id="{B53C891F-7097-5218-BF7C-F983879127C8}"/>
            </a:ext>
          </a:extLst>
        </p:cNvPr>
        <p:cNvGrpSpPr/>
        <p:nvPr/>
      </p:nvGrpSpPr>
      <p:grpSpPr>
        <a:xfrm>
          <a:off x="0" y="0"/>
          <a:ext cx="0" cy="0"/>
          <a:chOff x="0" y="0"/>
          <a:chExt cx="0" cy="0"/>
        </a:xfrm>
      </p:grpSpPr>
      <p:sp>
        <p:nvSpPr>
          <p:cNvPr id="2078" name="Google Shape;2078;p40">
            <a:extLst>
              <a:ext uri="{FF2B5EF4-FFF2-40B4-BE49-F238E27FC236}">
                <a16:creationId xmlns:a16="http://schemas.microsoft.com/office/drawing/2014/main" id="{A33630A7-0CF6-6357-0155-20BBF829632F}"/>
              </a:ext>
            </a:extLst>
          </p:cNvPr>
          <p:cNvSpPr txBox="1">
            <a:spLocks noGrp="1"/>
          </p:cNvSpPr>
          <p:nvPr>
            <p:ph type="ctrTitle"/>
          </p:nvPr>
        </p:nvSpPr>
        <p:spPr>
          <a:xfrm>
            <a:off x="1771198" y="384595"/>
            <a:ext cx="5601603" cy="59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Emotional Tone by Closure Reason Cont.</a:t>
            </a:r>
            <a:endParaRPr dirty="0">
              <a:solidFill>
                <a:schemeClr val="dk1"/>
              </a:solidFill>
            </a:endParaRPr>
          </a:p>
        </p:txBody>
      </p:sp>
      <p:pic>
        <p:nvPicPr>
          <p:cNvPr id="9218" name="Picture 2">
            <a:extLst>
              <a:ext uri="{FF2B5EF4-FFF2-40B4-BE49-F238E27FC236}">
                <a16:creationId xmlns:a16="http://schemas.microsoft.com/office/drawing/2014/main" id="{E7DD8CC2-FD22-E25C-234F-CC0B957B76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706" b="61749"/>
          <a:stretch/>
        </p:blipFill>
        <p:spPr bwMode="auto">
          <a:xfrm>
            <a:off x="2289558" y="1079232"/>
            <a:ext cx="4641083" cy="4017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7416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88">
          <a:extLst>
            <a:ext uri="{FF2B5EF4-FFF2-40B4-BE49-F238E27FC236}">
              <a16:creationId xmlns:a16="http://schemas.microsoft.com/office/drawing/2014/main" id="{37DCAAB4-A6FB-6466-9BBE-61A3B33EE893}"/>
            </a:ext>
          </a:extLst>
        </p:cNvPr>
        <p:cNvGrpSpPr/>
        <p:nvPr/>
      </p:nvGrpSpPr>
      <p:grpSpPr>
        <a:xfrm>
          <a:off x="0" y="0"/>
          <a:ext cx="0" cy="0"/>
          <a:chOff x="0" y="0"/>
          <a:chExt cx="0" cy="0"/>
        </a:xfrm>
      </p:grpSpPr>
      <p:sp>
        <p:nvSpPr>
          <p:cNvPr id="2078" name="Google Shape;2078;p40">
            <a:extLst>
              <a:ext uri="{FF2B5EF4-FFF2-40B4-BE49-F238E27FC236}">
                <a16:creationId xmlns:a16="http://schemas.microsoft.com/office/drawing/2014/main" id="{392A60CD-C8BC-66AF-01E9-D7395F1DC835}"/>
              </a:ext>
            </a:extLst>
          </p:cNvPr>
          <p:cNvSpPr txBox="1">
            <a:spLocks noGrp="1"/>
          </p:cNvSpPr>
          <p:nvPr>
            <p:ph type="ctrTitle"/>
          </p:nvPr>
        </p:nvSpPr>
        <p:spPr>
          <a:xfrm>
            <a:off x="1805382" y="401686"/>
            <a:ext cx="5533236" cy="59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Emotional Tone by Closure Reason Cont.</a:t>
            </a:r>
            <a:endParaRPr dirty="0">
              <a:solidFill>
                <a:schemeClr val="dk1"/>
              </a:solidFill>
            </a:endParaRPr>
          </a:p>
        </p:txBody>
      </p:sp>
      <p:pic>
        <p:nvPicPr>
          <p:cNvPr id="9218" name="Picture 2">
            <a:extLst>
              <a:ext uri="{FF2B5EF4-FFF2-40B4-BE49-F238E27FC236}">
                <a16:creationId xmlns:a16="http://schemas.microsoft.com/office/drawing/2014/main" id="{5CDD6D8C-DA7E-BDFD-A62B-40B6D2A427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8165" b="46358"/>
          <a:stretch/>
        </p:blipFill>
        <p:spPr bwMode="auto">
          <a:xfrm>
            <a:off x="2289558" y="1079232"/>
            <a:ext cx="4641083" cy="4017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28954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88">
          <a:extLst>
            <a:ext uri="{FF2B5EF4-FFF2-40B4-BE49-F238E27FC236}">
              <a16:creationId xmlns:a16="http://schemas.microsoft.com/office/drawing/2014/main" id="{09C11DEA-3350-11A7-A91E-FAFF1C6C2676}"/>
            </a:ext>
          </a:extLst>
        </p:cNvPr>
        <p:cNvGrpSpPr/>
        <p:nvPr/>
      </p:nvGrpSpPr>
      <p:grpSpPr>
        <a:xfrm>
          <a:off x="0" y="0"/>
          <a:ext cx="0" cy="0"/>
          <a:chOff x="0" y="0"/>
          <a:chExt cx="0" cy="0"/>
        </a:xfrm>
      </p:grpSpPr>
      <p:pic>
        <p:nvPicPr>
          <p:cNvPr id="9218" name="Picture 2">
            <a:extLst>
              <a:ext uri="{FF2B5EF4-FFF2-40B4-BE49-F238E27FC236}">
                <a16:creationId xmlns:a16="http://schemas.microsoft.com/office/drawing/2014/main" id="{CB5F3D4F-45D4-C594-4CDF-FC907340A8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516" b="30816"/>
          <a:stretch/>
        </p:blipFill>
        <p:spPr bwMode="auto">
          <a:xfrm>
            <a:off x="2289558" y="1136590"/>
            <a:ext cx="4641083" cy="3959823"/>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2078;p40">
            <a:extLst>
              <a:ext uri="{FF2B5EF4-FFF2-40B4-BE49-F238E27FC236}">
                <a16:creationId xmlns:a16="http://schemas.microsoft.com/office/drawing/2014/main" id="{33FD181B-66A1-6A55-8B28-478CC0D2695B}"/>
              </a:ext>
            </a:extLst>
          </p:cNvPr>
          <p:cNvSpPr txBox="1">
            <a:spLocks/>
          </p:cNvSpPr>
          <p:nvPr/>
        </p:nvSpPr>
        <p:spPr>
          <a:xfrm>
            <a:off x="1805382" y="401686"/>
            <a:ext cx="5533236" cy="59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400"/>
              <a:buFont typeface="Denk One"/>
              <a:buNone/>
              <a:defRPr sz="2400" b="0" i="0" u="none" strike="noStrike" cap="none">
                <a:solidFill>
                  <a:schemeClr val="dk1"/>
                </a:solidFill>
                <a:latin typeface="Denk One"/>
                <a:ea typeface="Denk One"/>
                <a:cs typeface="Denk One"/>
                <a:sym typeface="Denk One"/>
              </a:defRPr>
            </a:lvl1pPr>
            <a:lvl2pPr marR="0" lvl="1"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2pPr>
            <a:lvl3pPr marR="0" lvl="2"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3pPr>
            <a:lvl4pPr marR="0" lvl="3"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4pPr>
            <a:lvl5pPr marR="0" lvl="4"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5pPr>
            <a:lvl6pPr marR="0" lvl="5"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6pPr>
            <a:lvl7pPr marR="0" lvl="6"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7pPr>
            <a:lvl8pPr marR="0" lvl="7"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8pPr>
            <a:lvl9pPr marR="0" lvl="8"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9pPr>
          </a:lstStyle>
          <a:p>
            <a:pPr algn="ctr"/>
            <a:r>
              <a:rPr lang="en-US"/>
              <a:t>Emotional Tone by Closure Reason Cont.</a:t>
            </a:r>
            <a:endParaRPr lang="en-US" dirty="0"/>
          </a:p>
        </p:txBody>
      </p:sp>
    </p:spTree>
    <p:extLst>
      <p:ext uri="{BB962C8B-B14F-4D97-AF65-F5344CB8AC3E}">
        <p14:creationId xmlns:p14="http://schemas.microsoft.com/office/powerpoint/2010/main" val="34655869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88">
          <a:extLst>
            <a:ext uri="{FF2B5EF4-FFF2-40B4-BE49-F238E27FC236}">
              <a16:creationId xmlns:a16="http://schemas.microsoft.com/office/drawing/2014/main" id="{8CBFF7D6-5359-1D49-F485-ABA1AEDC1EC7}"/>
            </a:ext>
          </a:extLst>
        </p:cNvPr>
        <p:cNvGrpSpPr/>
        <p:nvPr/>
      </p:nvGrpSpPr>
      <p:grpSpPr>
        <a:xfrm>
          <a:off x="0" y="0"/>
          <a:ext cx="0" cy="0"/>
          <a:chOff x="0" y="0"/>
          <a:chExt cx="0" cy="0"/>
        </a:xfrm>
      </p:grpSpPr>
      <p:pic>
        <p:nvPicPr>
          <p:cNvPr id="9218" name="Picture 2">
            <a:extLst>
              <a:ext uri="{FF2B5EF4-FFF2-40B4-BE49-F238E27FC236}">
                <a16:creationId xmlns:a16="http://schemas.microsoft.com/office/drawing/2014/main" id="{B727C9F4-6E48-89CB-9B93-62B03B7A65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9031" b="15594"/>
          <a:stretch/>
        </p:blipFill>
        <p:spPr bwMode="auto">
          <a:xfrm>
            <a:off x="2289558" y="1079232"/>
            <a:ext cx="4641083" cy="4017182"/>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2078;p40">
            <a:extLst>
              <a:ext uri="{FF2B5EF4-FFF2-40B4-BE49-F238E27FC236}">
                <a16:creationId xmlns:a16="http://schemas.microsoft.com/office/drawing/2014/main" id="{9BEEF2A7-8504-9784-A4A3-C1A2BC7D11E6}"/>
              </a:ext>
            </a:extLst>
          </p:cNvPr>
          <p:cNvSpPr txBox="1">
            <a:spLocks noGrp="1"/>
          </p:cNvSpPr>
          <p:nvPr>
            <p:ph type="ctrTitle"/>
          </p:nvPr>
        </p:nvSpPr>
        <p:spPr>
          <a:xfrm>
            <a:off x="1805382" y="401686"/>
            <a:ext cx="5533236" cy="59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Emotional Tone by Closure Reason Cont.</a:t>
            </a:r>
            <a:endParaRPr dirty="0">
              <a:solidFill>
                <a:schemeClr val="dk1"/>
              </a:solidFill>
            </a:endParaRPr>
          </a:p>
        </p:txBody>
      </p:sp>
    </p:spTree>
    <p:extLst>
      <p:ext uri="{BB962C8B-B14F-4D97-AF65-F5344CB8AC3E}">
        <p14:creationId xmlns:p14="http://schemas.microsoft.com/office/powerpoint/2010/main" val="4986215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88">
          <a:extLst>
            <a:ext uri="{FF2B5EF4-FFF2-40B4-BE49-F238E27FC236}">
              <a16:creationId xmlns:a16="http://schemas.microsoft.com/office/drawing/2014/main" id="{9C91A782-7E2C-E3C0-055D-DA98EA39D52B}"/>
            </a:ext>
          </a:extLst>
        </p:cNvPr>
        <p:cNvGrpSpPr/>
        <p:nvPr/>
      </p:nvGrpSpPr>
      <p:grpSpPr>
        <a:xfrm>
          <a:off x="0" y="0"/>
          <a:ext cx="0" cy="0"/>
          <a:chOff x="0" y="0"/>
          <a:chExt cx="0" cy="0"/>
        </a:xfrm>
      </p:grpSpPr>
      <p:pic>
        <p:nvPicPr>
          <p:cNvPr id="9218" name="Picture 2">
            <a:extLst>
              <a:ext uri="{FF2B5EF4-FFF2-40B4-BE49-F238E27FC236}">
                <a16:creationId xmlns:a16="http://schemas.microsoft.com/office/drawing/2014/main" id="{09C673E8-C861-4FF7-CB51-16CB145715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4460" b="131"/>
          <a:stretch/>
        </p:blipFill>
        <p:spPr bwMode="auto">
          <a:xfrm>
            <a:off x="2289558" y="1079232"/>
            <a:ext cx="4641083" cy="4017182"/>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2078;p40">
            <a:extLst>
              <a:ext uri="{FF2B5EF4-FFF2-40B4-BE49-F238E27FC236}">
                <a16:creationId xmlns:a16="http://schemas.microsoft.com/office/drawing/2014/main" id="{FF8C2BB8-D334-61EE-9161-D57FEB9C961E}"/>
              </a:ext>
            </a:extLst>
          </p:cNvPr>
          <p:cNvSpPr txBox="1">
            <a:spLocks noGrp="1"/>
          </p:cNvSpPr>
          <p:nvPr>
            <p:ph type="ctrTitle"/>
          </p:nvPr>
        </p:nvSpPr>
        <p:spPr>
          <a:xfrm>
            <a:off x="1805382" y="401686"/>
            <a:ext cx="5533236" cy="59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Emotional Tone by Closure Reason Cont.</a:t>
            </a:r>
            <a:endParaRPr dirty="0">
              <a:solidFill>
                <a:schemeClr val="dk1"/>
              </a:solidFill>
            </a:endParaRPr>
          </a:p>
        </p:txBody>
      </p:sp>
    </p:spTree>
    <p:extLst>
      <p:ext uri="{BB962C8B-B14F-4D97-AF65-F5344CB8AC3E}">
        <p14:creationId xmlns:p14="http://schemas.microsoft.com/office/powerpoint/2010/main" val="2946244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37"/>
          <p:cNvSpPr/>
          <p:nvPr/>
        </p:nvSpPr>
        <p:spPr>
          <a:xfrm>
            <a:off x="216196" y="1186719"/>
            <a:ext cx="5882175" cy="3663758"/>
          </a:xfrm>
          <a:prstGeom prst="rect">
            <a:avLst/>
          </a:prstGeom>
          <a:solidFill>
            <a:srgbClr val="D1D8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88;p27">
            <a:extLst>
              <a:ext uri="{FF2B5EF4-FFF2-40B4-BE49-F238E27FC236}">
                <a16:creationId xmlns:a16="http://schemas.microsoft.com/office/drawing/2014/main" id="{0BC66013-7853-29F7-1073-198312581909}"/>
              </a:ext>
            </a:extLst>
          </p:cNvPr>
          <p:cNvSpPr txBox="1">
            <a:spLocks/>
          </p:cNvSpPr>
          <p:nvPr/>
        </p:nvSpPr>
        <p:spPr>
          <a:xfrm>
            <a:off x="2215083" y="424900"/>
            <a:ext cx="4728300" cy="59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Denk One"/>
              <a:buNone/>
              <a:defRPr sz="2400" b="0" i="0" u="none" strike="noStrike" cap="none">
                <a:solidFill>
                  <a:schemeClr val="dk1"/>
                </a:solidFill>
                <a:latin typeface="Denk One"/>
                <a:ea typeface="Denk One"/>
                <a:cs typeface="Denk One"/>
                <a:sym typeface="Denk One"/>
              </a:defRPr>
            </a:lvl1pPr>
            <a:lvl2pPr marR="0" lvl="1"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2pPr>
            <a:lvl3pPr marR="0" lvl="2"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3pPr>
            <a:lvl4pPr marR="0" lvl="3"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4pPr>
            <a:lvl5pPr marR="0" lvl="4"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5pPr>
            <a:lvl6pPr marR="0" lvl="5"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6pPr>
            <a:lvl7pPr marR="0" lvl="6"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7pPr>
            <a:lvl8pPr marR="0" lvl="7"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8pPr>
            <a:lvl9pPr marR="0" lvl="8"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9pPr>
          </a:lstStyle>
          <a:p>
            <a:pPr algn="ctr"/>
            <a:r>
              <a:rPr lang="en-US"/>
              <a:t>Factors that Drive Match Success</a:t>
            </a:r>
          </a:p>
        </p:txBody>
      </p:sp>
      <p:grpSp>
        <p:nvGrpSpPr>
          <p:cNvPr id="29" name="Google Shape;811;p33">
            <a:extLst>
              <a:ext uri="{FF2B5EF4-FFF2-40B4-BE49-F238E27FC236}">
                <a16:creationId xmlns:a16="http://schemas.microsoft.com/office/drawing/2014/main" id="{119DF18F-DC6B-BC0F-B59C-08C21295FD1E}"/>
              </a:ext>
            </a:extLst>
          </p:cNvPr>
          <p:cNvGrpSpPr/>
          <p:nvPr/>
        </p:nvGrpSpPr>
        <p:grpSpPr>
          <a:xfrm>
            <a:off x="5408908" y="2609850"/>
            <a:ext cx="4045046" cy="4299045"/>
            <a:chOff x="4900624" y="2135120"/>
            <a:chExt cx="4801045" cy="5102515"/>
          </a:xfrm>
        </p:grpSpPr>
        <p:grpSp>
          <p:nvGrpSpPr>
            <p:cNvPr id="30" name="Google Shape;812;p33">
              <a:extLst>
                <a:ext uri="{FF2B5EF4-FFF2-40B4-BE49-F238E27FC236}">
                  <a16:creationId xmlns:a16="http://schemas.microsoft.com/office/drawing/2014/main" id="{A4E5066B-889F-3223-A953-ADDF7990C24A}"/>
                </a:ext>
              </a:extLst>
            </p:cNvPr>
            <p:cNvGrpSpPr/>
            <p:nvPr/>
          </p:nvGrpSpPr>
          <p:grpSpPr>
            <a:xfrm>
              <a:off x="4900624" y="2412006"/>
              <a:ext cx="4801045" cy="2797782"/>
              <a:chOff x="4612626" y="1011949"/>
              <a:chExt cx="5157423" cy="3005459"/>
            </a:xfrm>
          </p:grpSpPr>
          <p:sp>
            <p:nvSpPr>
              <p:cNvPr id="1644" name="Google Shape;813;p33">
                <a:extLst>
                  <a:ext uri="{FF2B5EF4-FFF2-40B4-BE49-F238E27FC236}">
                    <a16:creationId xmlns:a16="http://schemas.microsoft.com/office/drawing/2014/main" id="{5EAEEEFB-9240-A58F-609A-0C9D61DA8545}"/>
                  </a:ext>
                </a:extLst>
              </p:cNvPr>
              <p:cNvSpPr/>
              <p:nvPr/>
            </p:nvSpPr>
            <p:spPr>
              <a:xfrm>
                <a:off x="4612626" y="1011949"/>
                <a:ext cx="5157423" cy="3005459"/>
              </a:xfrm>
              <a:custGeom>
                <a:avLst/>
                <a:gdLst/>
                <a:ahLst/>
                <a:cxnLst/>
                <a:rect l="l" t="t" r="r" b="b"/>
                <a:pathLst>
                  <a:path w="62252" h="36277" extrusionOk="0">
                    <a:moveTo>
                      <a:pt x="17039" y="0"/>
                    </a:moveTo>
                    <a:cubicBezTo>
                      <a:pt x="15986" y="0"/>
                      <a:pt x="14939" y="85"/>
                      <a:pt x="13912" y="268"/>
                    </a:cubicBezTo>
                    <a:cubicBezTo>
                      <a:pt x="9030" y="1137"/>
                      <a:pt x="5031" y="4423"/>
                      <a:pt x="4554" y="8781"/>
                    </a:cubicBezTo>
                    <a:cubicBezTo>
                      <a:pt x="4335" y="10761"/>
                      <a:pt x="6534" y="14243"/>
                      <a:pt x="5845" y="16113"/>
                    </a:cubicBezTo>
                    <a:cubicBezTo>
                      <a:pt x="5141" y="18014"/>
                      <a:pt x="0" y="23836"/>
                      <a:pt x="125" y="28256"/>
                    </a:cubicBezTo>
                    <a:cubicBezTo>
                      <a:pt x="251" y="32669"/>
                      <a:pt x="1440" y="34039"/>
                      <a:pt x="3107" y="36276"/>
                    </a:cubicBezTo>
                    <a:lnTo>
                      <a:pt x="57714" y="36276"/>
                    </a:lnTo>
                    <a:cubicBezTo>
                      <a:pt x="58754" y="34007"/>
                      <a:pt x="59568" y="32192"/>
                      <a:pt x="58347" y="29211"/>
                    </a:cubicBezTo>
                    <a:cubicBezTo>
                      <a:pt x="57377" y="26825"/>
                      <a:pt x="60022" y="24868"/>
                      <a:pt x="61047" y="22646"/>
                    </a:cubicBezTo>
                    <a:cubicBezTo>
                      <a:pt x="61954" y="20675"/>
                      <a:pt x="62252" y="18304"/>
                      <a:pt x="62033" y="16152"/>
                    </a:cubicBezTo>
                    <a:cubicBezTo>
                      <a:pt x="61728" y="13218"/>
                      <a:pt x="60272" y="10276"/>
                      <a:pt x="57745" y="8171"/>
                    </a:cubicBezTo>
                    <a:cubicBezTo>
                      <a:pt x="54690" y="5637"/>
                      <a:pt x="50428" y="4569"/>
                      <a:pt x="46232" y="4569"/>
                    </a:cubicBezTo>
                    <a:cubicBezTo>
                      <a:pt x="45012" y="4569"/>
                      <a:pt x="43798" y="4659"/>
                      <a:pt x="42620" y="4830"/>
                    </a:cubicBezTo>
                    <a:cubicBezTo>
                      <a:pt x="40720" y="5109"/>
                      <a:pt x="38825" y="5567"/>
                      <a:pt x="36889" y="5567"/>
                    </a:cubicBezTo>
                    <a:cubicBezTo>
                      <a:pt x="36602" y="5567"/>
                      <a:pt x="36314" y="5557"/>
                      <a:pt x="36024" y="5534"/>
                    </a:cubicBezTo>
                    <a:cubicBezTo>
                      <a:pt x="32761" y="5276"/>
                      <a:pt x="29882" y="3508"/>
                      <a:pt x="26909" y="2209"/>
                    </a:cubicBezTo>
                    <a:cubicBezTo>
                      <a:pt x="23823" y="869"/>
                      <a:pt x="20397" y="0"/>
                      <a:pt x="17039" y="0"/>
                    </a:cubicBezTo>
                    <a:close/>
                  </a:path>
                </a:pathLst>
              </a:custGeom>
              <a:solidFill>
                <a:srgbClr val="528179">
                  <a:alpha val="4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814;p33">
                <a:extLst>
                  <a:ext uri="{FF2B5EF4-FFF2-40B4-BE49-F238E27FC236}">
                    <a16:creationId xmlns:a16="http://schemas.microsoft.com/office/drawing/2014/main" id="{5F884CAF-604D-6EAB-83C7-BBCA3170F770}"/>
                  </a:ext>
                </a:extLst>
              </p:cNvPr>
              <p:cNvSpPr/>
              <p:nvPr/>
            </p:nvSpPr>
            <p:spPr>
              <a:xfrm>
                <a:off x="5030091" y="1415663"/>
                <a:ext cx="4310224" cy="2601743"/>
              </a:xfrm>
              <a:custGeom>
                <a:avLst/>
                <a:gdLst/>
                <a:ahLst/>
                <a:cxnLst/>
                <a:rect l="l" t="t" r="r" b="b"/>
                <a:pathLst>
                  <a:path w="52026" h="31404" extrusionOk="0">
                    <a:moveTo>
                      <a:pt x="39890" y="0"/>
                    </a:moveTo>
                    <a:cubicBezTo>
                      <a:pt x="37663" y="0"/>
                      <a:pt x="35394" y="480"/>
                      <a:pt x="33332" y="1287"/>
                    </a:cubicBezTo>
                    <a:cubicBezTo>
                      <a:pt x="31564" y="1976"/>
                      <a:pt x="29858" y="2891"/>
                      <a:pt x="27965" y="3126"/>
                    </a:cubicBezTo>
                    <a:cubicBezTo>
                      <a:pt x="27628" y="3167"/>
                      <a:pt x="27292" y="3186"/>
                      <a:pt x="26957" y="3186"/>
                    </a:cubicBezTo>
                    <a:cubicBezTo>
                      <a:pt x="24554" y="3186"/>
                      <a:pt x="22198" y="2219"/>
                      <a:pt x="19835" y="1608"/>
                    </a:cubicBezTo>
                    <a:cubicBezTo>
                      <a:pt x="18162" y="1175"/>
                      <a:pt x="16414" y="925"/>
                      <a:pt x="14679" y="925"/>
                    </a:cubicBezTo>
                    <a:cubicBezTo>
                      <a:pt x="12624" y="925"/>
                      <a:pt x="10587" y="1275"/>
                      <a:pt x="8717" y="2085"/>
                    </a:cubicBezTo>
                    <a:cubicBezTo>
                      <a:pt x="4804" y="3775"/>
                      <a:pt x="2027" y="7594"/>
                      <a:pt x="2348" y="11795"/>
                    </a:cubicBezTo>
                    <a:cubicBezTo>
                      <a:pt x="2496" y="13705"/>
                      <a:pt x="3247" y="15582"/>
                      <a:pt x="2981" y="17476"/>
                    </a:cubicBezTo>
                    <a:cubicBezTo>
                      <a:pt x="2715" y="19393"/>
                      <a:pt x="1542" y="20997"/>
                      <a:pt x="924" y="22812"/>
                    </a:cubicBezTo>
                    <a:cubicBezTo>
                      <a:pt x="71" y="25277"/>
                      <a:pt x="0" y="28900"/>
                      <a:pt x="1354" y="31403"/>
                    </a:cubicBezTo>
                    <a:lnTo>
                      <a:pt x="50053" y="31403"/>
                    </a:lnTo>
                    <a:cubicBezTo>
                      <a:pt x="50476" y="30590"/>
                      <a:pt x="50781" y="29713"/>
                      <a:pt x="50969" y="28806"/>
                    </a:cubicBezTo>
                    <a:cubicBezTo>
                      <a:pt x="51501" y="26232"/>
                      <a:pt x="50648" y="24033"/>
                      <a:pt x="50437" y="21513"/>
                    </a:cubicBezTo>
                    <a:cubicBezTo>
                      <a:pt x="50233" y="19119"/>
                      <a:pt x="51110" y="17108"/>
                      <a:pt x="51595" y="14831"/>
                    </a:cubicBezTo>
                    <a:cubicBezTo>
                      <a:pt x="52025" y="12805"/>
                      <a:pt x="51877" y="10512"/>
                      <a:pt x="51337" y="8525"/>
                    </a:cubicBezTo>
                    <a:cubicBezTo>
                      <a:pt x="50601" y="5802"/>
                      <a:pt x="48903" y="3282"/>
                      <a:pt x="46454" y="1749"/>
                    </a:cubicBezTo>
                    <a:cubicBezTo>
                      <a:pt x="44502" y="525"/>
                      <a:pt x="42219" y="0"/>
                      <a:pt x="39890" y="0"/>
                    </a:cubicBezTo>
                    <a:close/>
                  </a:path>
                </a:pathLst>
              </a:cu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815;p33">
              <a:extLst>
                <a:ext uri="{FF2B5EF4-FFF2-40B4-BE49-F238E27FC236}">
                  <a16:creationId xmlns:a16="http://schemas.microsoft.com/office/drawing/2014/main" id="{35DE8D0D-46B8-7F17-A620-A0EF5CDB3189}"/>
                </a:ext>
              </a:extLst>
            </p:cNvPr>
            <p:cNvGrpSpPr/>
            <p:nvPr/>
          </p:nvGrpSpPr>
          <p:grpSpPr>
            <a:xfrm>
              <a:off x="5605243" y="2135120"/>
              <a:ext cx="1819782" cy="3628266"/>
              <a:chOff x="2887275" y="2878475"/>
              <a:chExt cx="227325" cy="453250"/>
            </a:xfrm>
          </p:grpSpPr>
          <p:sp>
            <p:nvSpPr>
              <p:cNvPr id="1409" name="Google Shape;816;p33">
                <a:extLst>
                  <a:ext uri="{FF2B5EF4-FFF2-40B4-BE49-F238E27FC236}">
                    <a16:creationId xmlns:a16="http://schemas.microsoft.com/office/drawing/2014/main" id="{CEB1E412-4278-00F2-387A-737848B3308B}"/>
                  </a:ext>
                </a:extLst>
              </p:cNvPr>
              <p:cNvSpPr/>
              <p:nvPr/>
            </p:nvSpPr>
            <p:spPr>
              <a:xfrm>
                <a:off x="3066150" y="3261525"/>
                <a:ext cx="48450" cy="49325"/>
              </a:xfrm>
              <a:custGeom>
                <a:avLst/>
                <a:gdLst/>
                <a:ahLst/>
                <a:cxnLst/>
                <a:rect l="l" t="t" r="r" b="b"/>
                <a:pathLst>
                  <a:path w="1938" h="1973" extrusionOk="0">
                    <a:moveTo>
                      <a:pt x="1711" y="0"/>
                    </a:moveTo>
                    <a:cubicBezTo>
                      <a:pt x="1517" y="96"/>
                      <a:pt x="1310" y="128"/>
                      <a:pt x="1122" y="128"/>
                    </a:cubicBezTo>
                    <a:cubicBezTo>
                      <a:pt x="756" y="128"/>
                      <a:pt x="459" y="8"/>
                      <a:pt x="459" y="8"/>
                    </a:cubicBezTo>
                    <a:lnTo>
                      <a:pt x="404" y="845"/>
                    </a:lnTo>
                    <a:lnTo>
                      <a:pt x="318" y="712"/>
                    </a:lnTo>
                    <a:cubicBezTo>
                      <a:pt x="303" y="673"/>
                      <a:pt x="271" y="650"/>
                      <a:pt x="232" y="642"/>
                    </a:cubicBezTo>
                    <a:cubicBezTo>
                      <a:pt x="213" y="636"/>
                      <a:pt x="194" y="632"/>
                      <a:pt x="175" y="632"/>
                    </a:cubicBezTo>
                    <a:cubicBezTo>
                      <a:pt x="80" y="632"/>
                      <a:pt x="0" y="711"/>
                      <a:pt x="13" y="822"/>
                    </a:cubicBezTo>
                    <a:lnTo>
                      <a:pt x="37" y="1198"/>
                    </a:lnTo>
                    <a:cubicBezTo>
                      <a:pt x="44" y="1370"/>
                      <a:pt x="146" y="1542"/>
                      <a:pt x="303" y="1636"/>
                    </a:cubicBezTo>
                    <a:lnTo>
                      <a:pt x="710" y="1886"/>
                    </a:lnTo>
                    <a:cubicBezTo>
                      <a:pt x="803" y="1943"/>
                      <a:pt x="904" y="1972"/>
                      <a:pt x="1003" y="1972"/>
                    </a:cubicBezTo>
                    <a:cubicBezTo>
                      <a:pt x="1096" y="1972"/>
                      <a:pt x="1186" y="1947"/>
                      <a:pt x="1265" y="1894"/>
                    </a:cubicBezTo>
                    <a:lnTo>
                      <a:pt x="1735" y="1597"/>
                    </a:lnTo>
                    <a:cubicBezTo>
                      <a:pt x="1868" y="1510"/>
                      <a:pt x="1938" y="1370"/>
                      <a:pt x="1938" y="1213"/>
                    </a:cubicBezTo>
                    <a:lnTo>
                      <a:pt x="1711" y="0"/>
                    </a:lnTo>
                    <a:close/>
                  </a:path>
                </a:pathLst>
              </a:custGeom>
              <a:solidFill>
                <a:srgbClr val="FFC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817;p33">
                <a:extLst>
                  <a:ext uri="{FF2B5EF4-FFF2-40B4-BE49-F238E27FC236}">
                    <a16:creationId xmlns:a16="http://schemas.microsoft.com/office/drawing/2014/main" id="{A61EF5A1-FDAE-BC87-0F69-6E04F95A23E9}"/>
                  </a:ext>
                </a:extLst>
              </p:cNvPr>
              <p:cNvSpPr/>
              <p:nvPr/>
            </p:nvSpPr>
            <p:spPr>
              <a:xfrm>
                <a:off x="2921125" y="3269700"/>
                <a:ext cx="42875" cy="62025"/>
              </a:xfrm>
              <a:custGeom>
                <a:avLst/>
                <a:gdLst/>
                <a:ahLst/>
                <a:cxnLst/>
                <a:rect l="l" t="t" r="r" b="b"/>
                <a:pathLst>
                  <a:path w="1715" h="2481" extrusionOk="0">
                    <a:moveTo>
                      <a:pt x="627" y="1"/>
                    </a:moveTo>
                    <a:cubicBezTo>
                      <a:pt x="611" y="1"/>
                      <a:pt x="595" y="1"/>
                      <a:pt x="580" y="2"/>
                    </a:cubicBezTo>
                    <a:lnTo>
                      <a:pt x="1" y="41"/>
                    </a:lnTo>
                    <a:lnTo>
                      <a:pt x="63" y="894"/>
                    </a:lnTo>
                    <a:cubicBezTo>
                      <a:pt x="63" y="894"/>
                      <a:pt x="198" y="2480"/>
                      <a:pt x="794" y="2480"/>
                    </a:cubicBezTo>
                    <a:cubicBezTo>
                      <a:pt x="840" y="2480"/>
                      <a:pt x="888" y="2471"/>
                      <a:pt x="940" y="2451"/>
                    </a:cubicBezTo>
                    <a:cubicBezTo>
                      <a:pt x="940" y="2451"/>
                      <a:pt x="1213" y="2412"/>
                      <a:pt x="1190" y="2263"/>
                    </a:cubicBezTo>
                    <a:cubicBezTo>
                      <a:pt x="1057" y="1333"/>
                      <a:pt x="1112" y="1145"/>
                      <a:pt x="1112" y="1144"/>
                    </a:cubicBezTo>
                    <a:lnTo>
                      <a:pt x="1112" y="1144"/>
                    </a:lnTo>
                    <a:cubicBezTo>
                      <a:pt x="1104" y="1183"/>
                      <a:pt x="1190" y="1293"/>
                      <a:pt x="1213" y="1324"/>
                    </a:cubicBezTo>
                    <a:cubicBezTo>
                      <a:pt x="1245" y="1387"/>
                      <a:pt x="1292" y="1442"/>
                      <a:pt x="1346" y="1489"/>
                    </a:cubicBezTo>
                    <a:cubicBezTo>
                      <a:pt x="1398" y="1541"/>
                      <a:pt x="1467" y="1573"/>
                      <a:pt x="1538" y="1573"/>
                    </a:cubicBezTo>
                    <a:cubicBezTo>
                      <a:pt x="1584" y="1573"/>
                      <a:pt x="1632" y="1559"/>
                      <a:pt x="1675" y="1528"/>
                    </a:cubicBezTo>
                    <a:cubicBezTo>
                      <a:pt x="1691" y="1512"/>
                      <a:pt x="1706" y="1496"/>
                      <a:pt x="1714" y="1473"/>
                    </a:cubicBezTo>
                    <a:cubicBezTo>
                      <a:pt x="1714" y="1450"/>
                      <a:pt x="1706" y="1434"/>
                      <a:pt x="1691" y="1410"/>
                    </a:cubicBezTo>
                    <a:cubicBezTo>
                      <a:pt x="1597" y="1238"/>
                      <a:pt x="1487" y="1082"/>
                      <a:pt x="1401" y="910"/>
                    </a:cubicBezTo>
                    <a:cubicBezTo>
                      <a:pt x="1401" y="910"/>
                      <a:pt x="1464" y="612"/>
                      <a:pt x="1276" y="354"/>
                    </a:cubicBezTo>
                    <a:cubicBezTo>
                      <a:pt x="1268" y="346"/>
                      <a:pt x="1260" y="338"/>
                      <a:pt x="1260" y="331"/>
                    </a:cubicBezTo>
                    <a:cubicBezTo>
                      <a:pt x="1113" y="117"/>
                      <a:pt x="876" y="1"/>
                      <a:pt x="627" y="1"/>
                    </a:cubicBezTo>
                    <a:close/>
                  </a:path>
                </a:pathLst>
              </a:custGeom>
              <a:solidFill>
                <a:srgbClr val="FFC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818;p33">
                <a:extLst>
                  <a:ext uri="{FF2B5EF4-FFF2-40B4-BE49-F238E27FC236}">
                    <a16:creationId xmlns:a16="http://schemas.microsoft.com/office/drawing/2014/main" id="{9DDDE00F-1BF2-31B4-0491-5241DC6914BD}"/>
                  </a:ext>
                </a:extLst>
              </p:cNvPr>
              <p:cNvSpPr/>
              <p:nvPr/>
            </p:nvSpPr>
            <p:spPr>
              <a:xfrm>
                <a:off x="2887275" y="3002725"/>
                <a:ext cx="226550" cy="273500"/>
              </a:xfrm>
              <a:custGeom>
                <a:avLst/>
                <a:gdLst/>
                <a:ahLst/>
                <a:cxnLst/>
                <a:rect l="l" t="t" r="r" b="b"/>
                <a:pathLst>
                  <a:path w="9062" h="10940" extrusionOk="0">
                    <a:moveTo>
                      <a:pt x="2153" y="5650"/>
                    </a:moveTo>
                    <a:lnTo>
                      <a:pt x="2129" y="6839"/>
                    </a:lnTo>
                    <a:lnTo>
                      <a:pt x="2027" y="5955"/>
                    </a:lnTo>
                    <a:lnTo>
                      <a:pt x="2153" y="5650"/>
                    </a:lnTo>
                    <a:close/>
                    <a:moveTo>
                      <a:pt x="5736" y="1"/>
                    </a:moveTo>
                    <a:lnTo>
                      <a:pt x="3905" y="118"/>
                    </a:lnTo>
                    <a:lnTo>
                      <a:pt x="1738" y="1049"/>
                    </a:lnTo>
                    <a:cubicBezTo>
                      <a:pt x="1339" y="1253"/>
                      <a:pt x="1042" y="1620"/>
                      <a:pt x="932" y="2058"/>
                    </a:cubicBezTo>
                    <a:lnTo>
                      <a:pt x="79" y="5360"/>
                    </a:lnTo>
                    <a:cubicBezTo>
                      <a:pt x="9" y="5619"/>
                      <a:pt x="1" y="5885"/>
                      <a:pt x="64" y="6151"/>
                    </a:cubicBezTo>
                    <a:lnTo>
                      <a:pt x="1073" y="10798"/>
                    </a:lnTo>
                    <a:cubicBezTo>
                      <a:pt x="1088" y="10880"/>
                      <a:pt x="1165" y="10940"/>
                      <a:pt x="1253" y="10940"/>
                    </a:cubicBezTo>
                    <a:cubicBezTo>
                      <a:pt x="1258" y="10940"/>
                      <a:pt x="1263" y="10940"/>
                      <a:pt x="1268" y="10939"/>
                    </a:cubicBezTo>
                    <a:lnTo>
                      <a:pt x="2411" y="10837"/>
                    </a:lnTo>
                    <a:cubicBezTo>
                      <a:pt x="2520" y="10830"/>
                      <a:pt x="2599" y="10736"/>
                      <a:pt x="2583" y="10626"/>
                    </a:cubicBezTo>
                    <a:lnTo>
                      <a:pt x="2528" y="10141"/>
                    </a:lnTo>
                    <a:lnTo>
                      <a:pt x="7434" y="10251"/>
                    </a:lnTo>
                    <a:lnTo>
                      <a:pt x="7458" y="9961"/>
                    </a:lnTo>
                    <a:lnTo>
                      <a:pt x="7473" y="10376"/>
                    </a:lnTo>
                    <a:cubicBezTo>
                      <a:pt x="7473" y="10481"/>
                      <a:pt x="7559" y="10564"/>
                      <a:pt x="7663" y="10564"/>
                    </a:cubicBezTo>
                    <a:cubicBezTo>
                      <a:pt x="7667" y="10564"/>
                      <a:pt x="7672" y="10564"/>
                      <a:pt x="7677" y="10564"/>
                    </a:cubicBezTo>
                    <a:lnTo>
                      <a:pt x="8827" y="10525"/>
                    </a:lnTo>
                    <a:cubicBezTo>
                      <a:pt x="8960" y="10517"/>
                      <a:pt x="9062" y="10407"/>
                      <a:pt x="9054" y="10282"/>
                    </a:cubicBezTo>
                    <a:lnTo>
                      <a:pt x="8968" y="2724"/>
                    </a:lnTo>
                    <a:cubicBezTo>
                      <a:pt x="8952" y="1894"/>
                      <a:pt x="8459" y="1151"/>
                      <a:pt x="7692" y="830"/>
                    </a:cubicBezTo>
                    <a:lnTo>
                      <a:pt x="57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819;p33">
                <a:extLst>
                  <a:ext uri="{FF2B5EF4-FFF2-40B4-BE49-F238E27FC236}">
                    <a16:creationId xmlns:a16="http://schemas.microsoft.com/office/drawing/2014/main" id="{8E114790-D93E-0C65-97D3-4F8529205E42}"/>
                  </a:ext>
                </a:extLst>
              </p:cNvPr>
              <p:cNvSpPr/>
              <p:nvPr/>
            </p:nvSpPr>
            <p:spPr>
              <a:xfrm>
                <a:off x="3036925" y="3084500"/>
                <a:ext cx="27025" cy="4900"/>
              </a:xfrm>
              <a:custGeom>
                <a:avLst/>
                <a:gdLst/>
                <a:ahLst/>
                <a:cxnLst/>
                <a:rect l="l" t="t" r="r" b="b"/>
                <a:pathLst>
                  <a:path w="1081" h="196" extrusionOk="0">
                    <a:moveTo>
                      <a:pt x="1" y="0"/>
                    </a:moveTo>
                    <a:lnTo>
                      <a:pt x="1" y="196"/>
                    </a:lnTo>
                    <a:lnTo>
                      <a:pt x="1080" y="196"/>
                    </a:lnTo>
                    <a:lnTo>
                      <a:pt x="10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820;p33">
                <a:extLst>
                  <a:ext uri="{FF2B5EF4-FFF2-40B4-BE49-F238E27FC236}">
                    <a16:creationId xmlns:a16="http://schemas.microsoft.com/office/drawing/2014/main" id="{075215C6-00E2-DBA5-0775-A25FD33B0090}"/>
                  </a:ext>
                </a:extLst>
              </p:cNvPr>
              <p:cNvSpPr/>
              <p:nvPr/>
            </p:nvSpPr>
            <p:spPr>
              <a:xfrm>
                <a:off x="2941075" y="3089000"/>
                <a:ext cx="12150" cy="54975"/>
              </a:xfrm>
              <a:custGeom>
                <a:avLst/>
                <a:gdLst/>
                <a:ahLst/>
                <a:cxnLst/>
                <a:rect l="l" t="t" r="r" b="b"/>
                <a:pathLst>
                  <a:path w="486" h="2199" extrusionOk="0">
                    <a:moveTo>
                      <a:pt x="486" y="0"/>
                    </a:moveTo>
                    <a:lnTo>
                      <a:pt x="1" y="2199"/>
                    </a:lnTo>
                    <a:lnTo>
                      <a:pt x="486" y="1581"/>
                    </a:lnTo>
                    <a:lnTo>
                      <a:pt x="486" y="0"/>
                    </a:lnTo>
                    <a:close/>
                  </a:path>
                </a:pathLst>
              </a:custGeom>
              <a:solidFill>
                <a:srgbClr val="3015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821;p33">
                <a:extLst>
                  <a:ext uri="{FF2B5EF4-FFF2-40B4-BE49-F238E27FC236}">
                    <a16:creationId xmlns:a16="http://schemas.microsoft.com/office/drawing/2014/main" id="{4584655A-3D28-53DD-B4D8-1714C2E6425A}"/>
                  </a:ext>
                </a:extLst>
              </p:cNvPr>
              <p:cNvSpPr/>
              <p:nvPr/>
            </p:nvSpPr>
            <p:spPr>
              <a:xfrm>
                <a:off x="2941075" y="3175650"/>
                <a:ext cx="15675" cy="80425"/>
              </a:xfrm>
              <a:custGeom>
                <a:avLst/>
                <a:gdLst/>
                <a:ahLst/>
                <a:cxnLst/>
                <a:rect l="l" t="t" r="r" b="b"/>
                <a:pathLst>
                  <a:path w="627" h="3217" extrusionOk="0">
                    <a:moveTo>
                      <a:pt x="1" y="0"/>
                    </a:moveTo>
                    <a:lnTo>
                      <a:pt x="376" y="3216"/>
                    </a:lnTo>
                    <a:lnTo>
                      <a:pt x="627" y="3216"/>
                    </a:lnTo>
                    <a:lnTo>
                      <a:pt x="1" y="0"/>
                    </a:lnTo>
                    <a:close/>
                  </a:path>
                </a:pathLst>
              </a:custGeom>
              <a:solidFill>
                <a:srgbClr val="3015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822;p33">
                <a:extLst>
                  <a:ext uri="{FF2B5EF4-FFF2-40B4-BE49-F238E27FC236}">
                    <a16:creationId xmlns:a16="http://schemas.microsoft.com/office/drawing/2014/main" id="{9E4849F2-046F-70DE-CFDB-40808A46D372}"/>
                  </a:ext>
                </a:extLst>
              </p:cNvPr>
              <p:cNvSpPr/>
              <p:nvPr/>
            </p:nvSpPr>
            <p:spPr>
              <a:xfrm>
                <a:off x="3073325" y="3086650"/>
                <a:ext cx="10000" cy="169425"/>
              </a:xfrm>
              <a:custGeom>
                <a:avLst/>
                <a:gdLst/>
                <a:ahLst/>
                <a:cxnLst/>
                <a:rect l="l" t="t" r="r" b="b"/>
                <a:pathLst>
                  <a:path w="400" h="6777" extrusionOk="0">
                    <a:moveTo>
                      <a:pt x="399" y="0"/>
                    </a:moveTo>
                    <a:lnTo>
                      <a:pt x="39" y="986"/>
                    </a:lnTo>
                    <a:lnTo>
                      <a:pt x="0" y="6776"/>
                    </a:lnTo>
                    <a:lnTo>
                      <a:pt x="399" y="0"/>
                    </a:lnTo>
                    <a:close/>
                  </a:path>
                </a:pathLst>
              </a:custGeom>
              <a:solidFill>
                <a:srgbClr val="3015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823;p33">
                <a:extLst>
                  <a:ext uri="{FF2B5EF4-FFF2-40B4-BE49-F238E27FC236}">
                    <a16:creationId xmlns:a16="http://schemas.microsoft.com/office/drawing/2014/main" id="{BECD8E56-F234-BA57-FB80-2DE764F1BEA9}"/>
                  </a:ext>
                </a:extLst>
              </p:cNvPr>
              <p:cNvSpPr/>
              <p:nvPr/>
            </p:nvSpPr>
            <p:spPr>
              <a:xfrm>
                <a:off x="2970625" y="2878475"/>
                <a:ext cx="90575" cy="74000"/>
              </a:xfrm>
              <a:custGeom>
                <a:avLst/>
                <a:gdLst/>
                <a:ahLst/>
                <a:cxnLst/>
                <a:rect l="l" t="t" r="r" b="b"/>
                <a:pathLst>
                  <a:path w="3623" h="2960" extrusionOk="0">
                    <a:moveTo>
                      <a:pt x="2100" y="1"/>
                    </a:moveTo>
                    <a:cubicBezTo>
                      <a:pt x="1861" y="1"/>
                      <a:pt x="1781" y="180"/>
                      <a:pt x="1690" y="284"/>
                    </a:cubicBezTo>
                    <a:cubicBezTo>
                      <a:pt x="1628" y="268"/>
                      <a:pt x="1565" y="253"/>
                      <a:pt x="1502" y="245"/>
                    </a:cubicBezTo>
                    <a:cubicBezTo>
                      <a:pt x="1487" y="244"/>
                      <a:pt x="1471" y="243"/>
                      <a:pt x="1455" y="243"/>
                    </a:cubicBezTo>
                    <a:cubicBezTo>
                      <a:pt x="1256" y="243"/>
                      <a:pt x="1087" y="334"/>
                      <a:pt x="970" y="479"/>
                    </a:cubicBezTo>
                    <a:cubicBezTo>
                      <a:pt x="923" y="479"/>
                      <a:pt x="877" y="479"/>
                      <a:pt x="822" y="472"/>
                    </a:cubicBezTo>
                    <a:cubicBezTo>
                      <a:pt x="790" y="472"/>
                      <a:pt x="751" y="472"/>
                      <a:pt x="720" y="479"/>
                    </a:cubicBezTo>
                    <a:cubicBezTo>
                      <a:pt x="524" y="487"/>
                      <a:pt x="352" y="581"/>
                      <a:pt x="243" y="730"/>
                    </a:cubicBezTo>
                    <a:cubicBezTo>
                      <a:pt x="94" y="925"/>
                      <a:pt x="24" y="1223"/>
                      <a:pt x="94" y="1614"/>
                    </a:cubicBezTo>
                    <a:lnTo>
                      <a:pt x="102" y="1637"/>
                    </a:lnTo>
                    <a:cubicBezTo>
                      <a:pt x="102" y="1661"/>
                      <a:pt x="102" y="1677"/>
                      <a:pt x="102" y="1700"/>
                    </a:cubicBezTo>
                    <a:cubicBezTo>
                      <a:pt x="39" y="1770"/>
                      <a:pt x="0" y="1864"/>
                      <a:pt x="0" y="1974"/>
                    </a:cubicBezTo>
                    <a:cubicBezTo>
                      <a:pt x="0" y="2091"/>
                      <a:pt x="47" y="2201"/>
                      <a:pt x="133" y="2279"/>
                    </a:cubicBezTo>
                    <a:cubicBezTo>
                      <a:pt x="78" y="2349"/>
                      <a:pt x="47" y="2436"/>
                      <a:pt x="47" y="2529"/>
                    </a:cubicBezTo>
                    <a:cubicBezTo>
                      <a:pt x="47" y="2662"/>
                      <a:pt x="110" y="2788"/>
                      <a:pt x="219" y="2866"/>
                    </a:cubicBezTo>
                    <a:lnTo>
                      <a:pt x="219" y="2960"/>
                    </a:lnTo>
                    <a:lnTo>
                      <a:pt x="2934" y="2960"/>
                    </a:lnTo>
                    <a:lnTo>
                      <a:pt x="2934" y="2130"/>
                    </a:lnTo>
                    <a:cubicBezTo>
                      <a:pt x="3193" y="2130"/>
                      <a:pt x="3412" y="1927"/>
                      <a:pt x="3427" y="1669"/>
                    </a:cubicBezTo>
                    <a:cubicBezTo>
                      <a:pt x="3435" y="1512"/>
                      <a:pt x="3373" y="1371"/>
                      <a:pt x="3263" y="1270"/>
                    </a:cubicBezTo>
                    <a:cubicBezTo>
                      <a:pt x="3412" y="1137"/>
                      <a:pt x="3623" y="878"/>
                      <a:pt x="3419" y="628"/>
                    </a:cubicBezTo>
                    <a:cubicBezTo>
                      <a:pt x="3296" y="470"/>
                      <a:pt x="3142" y="415"/>
                      <a:pt x="2990" y="415"/>
                    </a:cubicBezTo>
                    <a:cubicBezTo>
                      <a:pt x="2864" y="415"/>
                      <a:pt x="2740" y="453"/>
                      <a:pt x="2637" y="503"/>
                    </a:cubicBezTo>
                    <a:cubicBezTo>
                      <a:pt x="2627" y="507"/>
                      <a:pt x="2617" y="509"/>
                      <a:pt x="2608" y="509"/>
                    </a:cubicBezTo>
                    <a:cubicBezTo>
                      <a:pt x="2564" y="509"/>
                      <a:pt x="2529" y="469"/>
                      <a:pt x="2535" y="425"/>
                    </a:cubicBezTo>
                    <a:cubicBezTo>
                      <a:pt x="2567" y="284"/>
                      <a:pt x="2543" y="104"/>
                      <a:pt x="2269" y="26"/>
                    </a:cubicBezTo>
                    <a:cubicBezTo>
                      <a:pt x="2205" y="8"/>
                      <a:pt x="2149" y="1"/>
                      <a:pt x="2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824;p33">
                <a:extLst>
                  <a:ext uri="{FF2B5EF4-FFF2-40B4-BE49-F238E27FC236}">
                    <a16:creationId xmlns:a16="http://schemas.microsoft.com/office/drawing/2014/main" id="{D098FF62-997C-9F76-38E8-29C82F8B8C77}"/>
                  </a:ext>
                </a:extLst>
              </p:cNvPr>
              <p:cNvSpPr/>
              <p:nvPr/>
            </p:nvSpPr>
            <p:spPr>
              <a:xfrm>
                <a:off x="2969825" y="2917825"/>
                <a:ext cx="75350" cy="112900"/>
              </a:xfrm>
              <a:custGeom>
                <a:avLst/>
                <a:gdLst/>
                <a:ahLst/>
                <a:cxnLst/>
                <a:rect l="l" t="t" r="r" b="b"/>
                <a:pathLst>
                  <a:path w="3014" h="4516" extrusionOk="0">
                    <a:moveTo>
                      <a:pt x="2959" y="1"/>
                    </a:moveTo>
                    <a:cubicBezTo>
                      <a:pt x="2959" y="9"/>
                      <a:pt x="2951" y="9"/>
                      <a:pt x="2951" y="9"/>
                    </a:cubicBezTo>
                    <a:cubicBezTo>
                      <a:pt x="2817" y="201"/>
                      <a:pt x="2593" y="331"/>
                      <a:pt x="2344" y="331"/>
                    </a:cubicBezTo>
                    <a:cubicBezTo>
                      <a:pt x="2330" y="331"/>
                      <a:pt x="2315" y="330"/>
                      <a:pt x="2301" y="329"/>
                    </a:cubicBezTo>
                    <a:cubicBezTo>
                      <a:pt x="2106" y="314"/>
                      <a:pt x="1941" y="228"/>
                      <a:pt x="1816" y="103"/>
                    </a:cubicBezTo>
                    <a:lnTo>
                      <a:pt x="1754" y="103"/>
                    </a:lnTo>
                    <a:cubicBezTo>
                      <a:pt x="1629" y="270"/>
                      <a:pt x="1424" y="370"/>
                      <a:pt x="1200" y="370"/>
                    </a:cubicBezTo>
                    <a:cubicBezTo>
                      <a:pt x="1184" y="370"/>
                      <a:pt x="1167" y="370"/>
                      <a:pt x="1151" y="369"/>
                    </a:cubicBezTo>
                    <a:cubicBezTo>
                      <a:pt x="1002" y="361"/>
                      <a:pt x="869" y="306"/>
                      <a:pt x="760" y="220"/>
                    </a:cubicBezTo>
                    <a:lnTo>
                      <a:pt x="760" y="220"/>
                    </a:lnTo>
                    <a:cubicBezTo>
                      <a:pt x="768" y="361"/>
                      <a:pt x="721" y="509"/>
                      <a:pt x="517" y="556"/>
                    </a:cubicBezTo>
                    <a:lnTo>
                      <a:pt x="517" y="752"/>
                    </a:lnTo>
                    <a:lnTo>
                      <a:pt x="353" y="752"/>
                    </a:lnTo>
                    <a:cubicBezTo>
                      <a:pt x="157" y="752"/>
                      <a:pt x="1" y="908"/>
                      <a:pt x="1" y="1104"/>
                    </a:cubicBezTo>
                    <a:lnTo>
                      <a:pt x="1" y="1221"/>
                    </a:lnTo>
                    <a:cubicBezTo>
                      <a:pt x="1" y="1417"/>
                      <a:pt x="157" y="1581"/>
                      <a:pt x="353" y="1581"/>
                    </a:cubicBezTo>
                    <a:lnTo>
                      <a:pt x="517" y="1581"/>
                    </a:lnTo>
                    <a:lnTo>
                      <a:pt x="517" y="1793"/>
                    </a:lnTo>
                    <a:lnTo>
                      <a:pt x="517" y="2035"/>
                    </a:lnTo>
                    <a:cubicBezTo>
                      <a:pt x="517" y="2333"/>
                      <a:pt x="642" y="2599"/>
                      <a:pt x="846" y="2779"/>
                    </a:cubicBezTo>
                    <a:lnTo>
                      <a:pt x="846" y="3608"/>
                    </a:lnTo>
                    <a:cubicBezTo>
                      <a:pt x="846" y="4109"/>
                      <a:pt x="1261" y="4516"/>
                      <a:pt x="1754" y="4516"/>
                    </a:cubicBezTo>
                    <a:cubicBezTo>
                      <a:pt x="2254" y="4516"/>
                      <a:pt x="2661" y="4109"/>
                      <a:pt x="2661" y="3608"/>
                    </a:cubicBezTo>
                    <a:lnTo>
                      <a:pt x="2661" y="2802"/>
                    </a:lnTo>
                    <a:cubicBezTo>
                      <a:pt x="2880" y="2614"/>
                      <a:pt x="3013" y="2340"/>
                      <a:pt x="3013" y="2035"/>
                    </a:cubicBezTo>
                    <a:lnTo>
                      <a:pt x="3013" y="1793"/>
                    </a:lnTo>
                    <a:lnTo>
                      <a:pt x="3013" y="142"/>
                    </a:lnTo>
                    <a:lnTo>
                      <a:pt x="3013" y="40"/>
                    </a:lnTo>
                    <a:cubicBezTo>
                      <a:pt x="2998" y="16"/>
                      <a:pt x="2982" y="1"/>
                      <a:pt x="2959" y="1"/>
                    </a:cubicBezTo>
                    <a:close/>
                  </a:path>
                </a:pathLst>
              </a:custGeom>
              <a:solidFill>
                <a:srgbClr val="FFC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825;p33">
                <a:extLst>
                  <a:ext uri="{FF2B5EF4-FFF2-40B4-BE49-F238E27FC236}">
                    <a16:creationId xmlns:a16="http://schemas.microsoft.com/office/drawing/2014/main" id="{C877C5C7-CEED-1444-BA73-991553B8EB08}"/>
                  </a:ext>
                </a:extLst>
              </p:cNvPr>
              <p:cNvSpPr/>
              <p:nvPr/>
            </p:nvSpPr>
            <p:spPr>
              <a:xfrm>
                <a:off x="2996425" y="2976325"/>
                <a:ext cx="34475" cy="34450"/>
              </a:xfrm>
              <a:custGeom>
                <a:avLst/>
                <a:gdLst/>
                <a:ahLst/>
                <a:cxnLst/>
                <a:rect l="l" t="t" r="r" b="b"/>
                <a:pathLst>
                  <a:path w="1379" h="1378" extrusionOk="0">
                    <a:moveTo>
                      <a:pt x="690" y="0"/>
                    </a:moveTo>
                    <a:cubicBezTo>
                      <a:pt x="314" y="0"/>
                      <a:pt x="1" y="306"/>
                      <a:pt x="1" y="689"/>
                    </a:cubicBezTo>
                    <a:cubicBezTo>
                      <a:pt x="1" y="1064"/>
                      <a:pt x="314" y="1377"/>
                      <a:pt x="690" y="1377"/>
                    </a:cubicBezTo>
                    <a:cubicBezTo>
                      <a:pt x="1073" y="1377"/>
                      <a:pt x="1378" y="1064"/>
                      <a:pt x="1378" y="689"/>
                    </a:cubicBezTo>
                    <a:cubicBezTo>
                      <a:pt x="1378" y="306"/>
                      <a:pt x="1073" y="0"/>
                      <a:pt x="690" y="0"/>
                    </a:cubicBezTo>
                    <a:close/>
                  </a:path>
                </a:pathLst>
              </a:custGeom>
              <a:solidFill>
                <a:srgbClr val="F9A0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826;p33">
                <a:extLst>
                  <a:ext uri="{FF2B5EF4-FFF2-40B4-BE49-F238E27FC236}">
                    <a16:creationId xmlns:a16="http://schemas.microsoft.com/office/drawing/2014/main" id="{C52E1F3D-55F7-8396-417D-C2411A2E2519}"/>
                  </a:ext>
                </a:extLst>
              </p:cNvPr>
              <p:cNvSpPr/>
              <p:nvPr/>
            </p:nvSpPr>
            <p:spPr>
              <a:xfrm>
                <a:off x="2982150" y="2927800"/>
                <a:ext cx="63025" cy="67325"/>
              </a:xfrm>
              <a:custGeom>
                <a:avLst/>
                <a:gdLst/>
                <a:ahLst/>
                <a:cxnLst/>
                <a:rect l="l" t="t" r="r" b="b"/>
                <a:pathLst>
                  <a:path w="2521" h="2693" extrusionOk="0">
                    <a:moveTo>
                      <a:pt x="24" y="1"/>
                    </a:moveTo>
                    <a:lnTo>
                      <a:pt x="1" y="1096"/>
                    </a:lnTo>
                    <a:lnTo>
                      <a:pt x="1" y="1871"/>
                    </a:lnTo>
                    <a:cubicBezTo>
                      <a:pt x="1" y="2325"/>
                      <a:pt x="369" y="2692"/>
                      <a:pt x="822" y="2692"/>
                    </a:cubicBezTo>
                    <a:lnTo>
                      <a:pt x="1816" y="2692"/>
                    </a:lnTo>
                    <a:cubicBezTo>
                      <a:pt x="2207" y="2692"/>
                      <a:pt x="2520" y="2380"/>
                      <a:pt x="2520" y="1988"/>
                    </a:cubicBezTo>
                    <a:lnTo>
                      <a:pt x="2520" y="1096"/>
                    </a:lnTo>
                    <a:lnTo>
                      <a:pt x="955" y="1096"/>
                    </a:lnTo>
                    <a:cubicBezTo>
                      <a:pt x="650" y="1096"/>
                      <a:pt x="369" y="909"/>
                      <a:pt x="259" y="619"/>
                    </a:cubicBezTo>
                    <a:lnTo>
                      <a:pt x="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827;p33">
                <a:extLst>
                  <a:ext uri="{FF2B5EF4-FFF2-40B4-BE49-F238E27FC236}">
                    <a16:creationId xmlns:a16="http://schemas.microsoft.com/office/drawing/2014/main" id="{A7676BA5-8708-B9D3-166B-DD8C2E14D924}"/>
                  </a:ext>
                </a:extLst>
              </p:cNvPr>
              <p:cNvSpPr/>
              <p:nvPr/>
            </p:nvSpPr>
            <p:spPr>
              <a:xfrm>
                <a:off x="2975700" y="2941800"/>
                <a:ext cx="5900" cy="8150"/>
              </a:xfrm>
              <a:custGeom>
                <a:avLst/>
                <a:gdLst/>
                <a:ahLst/>
                <a:cxnLst/>
                <a:rect l="l" t="t" r="r" b="b"/>
                <a:pathLst>
                  <a:path w="236" h="326" extrusionOk="0">
                    <a:moveTo>
                      <a:pt x="44" y="0"/>
                    </a:moveTo>
                    <a:cubicBezTo>
                      <a:pt x="34" y="0"/>
                      <a:pt x="24" y="4"/>
                      <a:pt x="16" y="12"/>
                    </a:cubicBezTo>
                    <a:cubicBezTo>
                      <a:pt x="1" y="28"/>
                      <a:pt x="1" y="51"/>
                      <a:pt x="8" y="67"/>
                    </a:cubicBezTo>
                    <a:lnTo>
                      <a:pt x="126" y="200"/>
                    </a:lnTo>
                    <a:lnTo>
                      <a:pt x="55" y="255"/>
                    </a:lnTo>
                    <a:cubicBezTo>
                      <a:pt x="40" y="270"/>
                      <a:pt x="40" y="302"/>
                      <a:pt x="55" y="317"/>
                    </a:cubicBezTo>
                    <a:cubicBezTo>
                      <a:pt x="63" y="325"/>
                      <a:pt x="71" y="325"/>
                      <a:pt x="87" y="325"/>
                    </a:cubicBezTo>
                    <a:cubicBezTo>
                      <a:pt x="94" y="325"/>
                      <a:pt x="102" y="325"/>
                      <a:pt x="110" y="317"/>
                    </a:cubicBezTo>
                    <a:lnTo>
                      <a:pt x="235" y="208"/>
                    </a:lnTo>
                    <a:lnTo>
                      <a:pt x="71" y="12"/>
                    </a:lnTo>
                    <a:cubicBezTo>
                      <a:pt x="63" y="4"/>
                      <a:pt x="53" y="0"/>
                      <a:pt x="44" y="0"/>
                    </a:cubicBezTo>
                    <a:close/>
                  </a:path>
                </a:pathLst>
              </a:custGeom>
              <a:solidFill>
                <a:srgbClr val="F9A0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828;p33">
                <a:extLst>
                  <a:ext uri="{FF2B5EF4-FFF2-40B4-BE49-F238E27FC236}">
                    <a16:creationId xmlns:a16="http://schemas.microsoft.com/office/drawing/2014/main" id="{BC113FAF-D8AD-D17E-7B63-E9C00DF3AF6D}"/>
                  </a:ext>
                </a:extLst>
              </p:cNvPr>
              <p:cNvSpPr/>
              <p:nvPr/>
            </p:nvSpPr>
            <p:spPr>
              <a:xfrm>
                <a:off x="3004275" y="2958800"/>
                <a:ext cx="20900" cy="13625"/>
              </a:xfrm>
              <a:custGeom>
                <a:avLst/>
                <a:gdLst/>
                <a:ahLst/>
                <a:cxnLst/>
                <a:rect l="l" t="t" r="r" b="b"/>
                <a:pathLst>
                  <a:path w="836" h="545" extrusionOk="0">
                    <a:moveTo>
                      <a:pt x="194" y="1"/>
                    </a:moveTo>
                    <a:cubicBezTo>
                      <a:pt x="42" y="1"/>
                      <a:pt x="1" y="470"/>
                      <a:pt x="313" y="537"/>
                    </a:cubicBezTo>
                    <a:cubicBezTo>
                      <a:pt x="340" y="542"/>
                      <a:pt x="365" y="544"/>
                      <a:pt x="390" y="544"/>
                    </a:cubicBezTo>
                    <a:cubicBezTo>
                      <a:pt x="673" y="544"/>
                      <a:pt x="836" y="243"/>
                      <a:pt x="642" y="193"/>
                    </a:cubicBezTo>
                    <a:cubicBezTo>
                      <a:pt x="422" y="138"/>
                      <a:pt x="219" y="5"/>
                      <a:pt x="219" y="5"/>
                    </a:cubicBezTo>
                    <a:cubicBezTo>
                      <a:pt x="210" y="2"/>
                      <a:pt x="202" y="1"/>
                      <a:pt x="1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829;p33">
                <a:extLst>
                  <a:ext uri="{FF2B5EF4-FFF2-40B4-BE49-F238E27FC236}">
                    <a16:creationId xmlns:a16="http://schemas.microsoft.com/office/drawing/2014/main" id="{6B99B9B5-191B-FF0F-538F-BA700E1F03C2}"/>
                  </a:ext>
                </a:extLst>
              </p:cNvPr>
              <p:cNvSpPr/>
              <p:nvPr/>
            </p:nvSpPr>
            <p:spPr>
              <a:xfrm>
                <a:off x="3002500" y="2927975"/>
                <a:ext cx="14500" cy="5625"/>
              </a:xfrm>
              <a:custGeom>
                <a:avLst/>
                <a:gdLst/>
                <a:ahLst/>
                <a:cxnLst/>
                <a:rect l="l" t="t" r="r" b="b"/>
                <a:pathLst>
                  <a:path w="580" h="225" extrusionOk="0">
                    <a:moveTo>
                      <a:pt x="310" y="1"/>
                    </a:moveTo>
                    <a:cubicBezTo>
                      <a:pt x="301" y="1"/>
                      <a:pt x="292" y="1"/>
                      <a:pt x="282" y="2"/>
                    </a:cubicBezTo>
                    <a:cubicBezTo>
                      <a:pt x="157" y="10"/>
                      <a:pt x="71" y="64"/>
                      <a:pt x="40" y="119"/>
                    </a:cubicBezTo>
                    <a:cubicBezTo>
                      <a:pt x="1" y="166"/>
                      <a:pt x="16" y="205"/>
                      <a:pt x="55" y="221"/>
                    </a:cubicBezTo>
                    <a:cubicBezTo>
                      <a:pt x="66" y="223"/>
                      <a:pt x="78" y="224"/>
                      <a:pt x="91" y="224"/>
                    </a:cubicBezTo>
                    <a:cubicBezTo>
                      <a:pt x="117" y="224"/>
                      <a:pt x="147" y="221"/>
                      <a:pt x="173" y="221"/>
                    </a:cubicBezTo>
                    <a:cubicBezTo>
                      <a:pt x="212" y="213"/>
                      <a:pt x="259" y="213"/>
                      <a:pt x="298" y="213"/>
                    </a:cubicBezTo>
                    <a:cubicBezTo>
                      <a:pt x="337" y="205"/>
                      <a:pt x="376" y="205"/>
                      <a:pt x="423" y="205"/>
                    </a:cubicBezTo>
                    <a:cubicBezTo>
                      <a:pt x="462" y="205"/>
                      <a:pt x="509" y="205"/>
                      <a:pt x="540" y="189"/>
                    </a:cubicBezTo>
                    <a:cubicBezTo>
                      <a:pt x="572" y="174"/>
                      <a:pt x="580" y="135"/>
                      <a:pt x="540" y="88"/>
                    </a:cubicBezTo>
                    <a:cubicBezTo>
                      <a:pt x="504" y="44"/>
                      <a:pt x="421"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830;p33">
                <a:extLst>
                  <a:ext uri="{FF2B5EF4-FFF2-40B4-BE49-F238E27FC236}">
                    <a16:creationId xmlns:a16="http://schemas.microsoft.com/office/drawing/2014/main" id="{FE323C84-AFE2-55BB-F14D-A75037B37286}"/>
                  </a:ext>
                </a:extLst>
              </p:cNvPr>
              <p:cNvSpPr/>
              <p:nvPr/>
            </p:nvSpPr>
            <p:spPr>
              <a:xfrm>
                <a:off x="3028725" y="2931725"/>
                <a:ext cx="14675" cy="5550"/>
              </a:xfrm>
              <a:custGeom>
                <a:avLst/>
                <a:gdLst/>
                <a:ahLst/>
                <a:cxnLst/>
                <a:rect l="l" t="t" r="r" b="b"/>
                <a:pathLst>
                  <a:path w="587" h="222" extrusionOk="0">
                    <a:moveTo>
                      <a:pt x="305" y="0"/>
                    </a:moveTo>
                    <a:cubicBezTo>
                      <a:pt x="180" y="0"/>
                      <a:pt x="78" y="47"/>
                      <a:pt x="39" y="94"/>
                    </a:cubicBezTo>
                    <a:cubicBezTo>
                      <a:pt x="0" y="141"/>
                      <a:pt x="16" y="180"/>
                      <a:pt x="47" y="196"/>
                    </a:cubicBezTo>
                    <a:cubicBezTo>
                      <a:pt x="63" y="204"/>
                      <a:pt x="82" y="206"/>
                      <a:pt x="103" y="206"/>
                    </a:cubicBezTo>
                    <a:cubicBezTo>
                      <a:pt x="123" y="206"/>
                      <a:pt x="145" y="204"/>
                      <a:pt x="164" y="204"/>
                    </a:cubicBezTo>
                    <a:cubicBezTo>
                      <a:pt x="211" y="204"/>
                      <a:pt x="250" y="204"/>
                      <a:pt x="290" y="212"/>
                    </a:cubicBezTo>
                    <a:cubicBezTo>
                      <a:pt x="329" y="212"/>
                      <a:pt x="368" y="212"/>
                      <a:pt x="415" y="219"/>
                    </a:cubicBezTo>
                    <a:cubicBezTo>
                      <a:pt x="434" y="219"/>
                      <a:pt x="456" y="221"/>
                      <a:pt x="476" y="221"/>
                    </a:cubicBezTo>
                    <a:cubicBezTo>
                      <a:pt x="497" y="221"/>
                      <a:pt x="516" y="219"/>
                      <a:pt x="532" y="212"/>
                    </a:cubicBezTo>
                    <a:cubicBezTo>
                      <a:pt x="563" y="204"/>
                      <a:pt x="587" y="165"/>
                      <a:pt x="548" y="110"/>
                    </a:cubicBezTo>
                    <a:cubicBezTo>
                      <a:pt x="516" y="63"/>
                      <a:pt x="423" y="8"/>
                      <a:pt x="3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831;p33">
                <a:extLst>
                  <a:ext uri="{FF2B5EF4-FFF2-40B4-BE49-F238E27FC236}">
                    <a16:creationId xmlns:a16="http://schemas.microsoft.com/office/drawing/2014/main" id="{891F9F23-D07E-C6EC-F6D1-CAB5E2087D6D}"/>
                  </a:ext>
                </a:extLst>
              </p:cNvPr>
              <p:cNvSpPr/>
              <p:nvPr/>
            </p:nvSpPr>
            <p:spPr>
              <a:xfrm>
                <a:off x="3017750" y="2938950"/>
                <a:ext cx="10400" cy="13925"/>
              </a:xfrm>
              <a:custGeom>
                <a:avLst/>
                <a:gdLst/>
                <a:ahLst/>
                <a:cxnLst/>
                <a:rect l="l" t="t" r="r" b="b"/>
                <a:pathLst>
                  <a:path w="416" h="557" extrusionOk="0">
                    <a:moveTo>
                      <a:pt x="118" y="1"/>
                    </a:moveTo>
                    <a:lnTo>
                      <a:pt x="1" y="556"/>
                    </a:lnTo>
                    <a:lnTo>
                      <a:pt x="181" y="556"/>
                    </a:lnTo>
                    <a:cubicBezTo>
                      <a:pt x="314" y="556"/>
                      <a:pt x="416" y="447"/>
                      <a:pt x="416" y="314"/>
                    </a:cubicBezTo>
                    <a:lnTo>
                      <a:pt x="416" y="298"/>
                    </a:lnTo>
                    <a:cubicBezTo>
                      <a:pt x="416" y="236"/>
                      <a:pt x="369" y="189"/>
                      <a:pt x="306" y="189"/>
                    </a:cubicBezTo>
                    <a:cubicBezTo>
                      <a:pt x="204" y="189"/>
                      <a:pt x="118" y="103"/>
                      <a:pt x="118" y="1"/>
                    </a:cubicBezTo>
                    <a:close/>
                  </a:path>
                </a:pathLst>
              </a:custGeom>
              <a:solidFill>
                <a:srgbClr val="FFC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832;p33">
                <a:extLst>
                  <a:ext uri="{FF2B5EF4-FFF2-40B4-BE49-F238E27FC236}">
                    <a16:creationId xmlns:a16="http://schemas.microsoft.com/office/drawing/2014/main" id="{A415F98B-8206-9BEB-4A3D-CE0D10CC53E2}"/>
                  </a:ext>
                </a:extLst>
              </p:cNvPr>
              <p:cNvSpPr/>
              <p:nvPr/>
            </p:nvSpPr>
            <p:spPr>
              <a:xfrm>
                <a:off x="3016775" y="2937975"/>
                <a:ext cx="12550" cy="15875"/>
              </a:xfrm>
              <a:custGeom>
                <a:avLst/>
                <a:gdLst/>
                <a:ahLst/>
                <a:cxnLst/>
                <a:rect l="l" t="t" r="r" b="b"/>
                <a:pathLst>
                  <a:path w="502" h="635" extrusionOk="0">
                    <a:moveTo>
                      <a:pt x="157" y="1"/>
                    </a:moveTo>
                    <a:cubicBezTo>
                      <a:pt x="134" y="1"/>
                      <a:pt x="118" y="16"/>
                      <a:pt x="118" y="40"/>
                    </a:cubicBezTo>
                    <a:cubicBezTo>
                      <a:pt x="118" y="165"/>
                      <a:pt x="220" y="267"/>
                      <a:pt x="345" y="267"/>
                    </a:cubicBezTo>
                    <a:cubicBezTo>
                      <a:pt x="368" y="267"/>
                      <a:pt x="384" y="275"/>
                      <a:pt x="400" y="290"/>
                    </a:cubicBezTo>
                    <a:cubicBezTo>
                      <a:pt x="408" y="298"/>
                      <a:pt x="415" y="322"/>
                      <a:pt x="415" y="337"/>
                    </a:cubicBezTo>
                    <a:lnTo>
                      <a:pt x="415" y="353"/>
                    </a:lnTo>
                    <a:cubicBezTo>
                      <a:pt x="415" y="462"/>
                      <a:pt x="329" y="556"/>
                      <a:pt x="220" y="556"/>
                    </a:cubicBezTo>
                    <a:lnTo>
                      <a:pt x="40" y="556"/>
                    </a:lnTo>
                    <a:cubicBezTo>
                      <a:pt x="16" y="556"/>
                      <a:pt x="1" y="572"/>
                      <a:pt x="1" y="595"/>
                    </a:cubicBezTo>
                    <a:cubicBezTo>
                      <a:pt x="1" y="619"/>
                      <a:pt x="16" y="635"/>
                      <a:pt x="40" y="635"/>
                    </a:cubicBezTo>
                    <a:lnTo>
                      <a:pt x="220" y="635"/>
                    </a:lnTo>
                    <a:cubicBezTo>
                      <a:pt x="376" y="635"/>
                      <a:pt x="502" y="509"/>
                      <a:pt x="494" y="353"/>
                    </a:cubicBezTo>
                    <a:lnTo>
                      <a:pt x="494" y="337"/>
                    </a:lnTo>
                    <a:cubicBezTo>
                      <a:pt x="494" y="298"/>
                      <a:pt x="478" y="259"/>
                      <a:pt x="455" y="235"/>
                    </a:cubicBezTo>
                    <a:cubicBezTo>
                      <a:pt x="423" y="204"/>
                      <a:pt x="384" y="189"/>
                      <a:pt x="345" y="189"/>
                    </a:cubicBezTo>
                    <a:cubicBezTo>
                      <a:pt x="267" y="189"/>
                      <a:pt x="196" y="126"/>
                      <a:pt x="196" y="40"/>
                    </a:cubicBezTo>
                    <a:cubicBezTo>
                      <a:pt x="196" y="16"/>
                      <a:pt x="181" y="1"/>
                      <a:pt x="157" y="1"/>
                    </a:cubicBezTo>
                    <a:close/>
                  </a:path>
                </a:pathLst>
              </a:custGeom>
              <a:solidFill>
                <a:srgbClr val="F9A0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833;p33">
                <a:extLst>
                  <a:ext uri="{FF2B5EF4-FFF2-40B4-BE49-F238E27FC236}">
                    <a16:creationId xmlns:a16="http://schemas.microsoft.com/office/drawing/2014/main" id="{74F224D0-5047-0626-F834-C371768D94B7}"/>
                  </a:ext>
                </a:extLst>
              </p:cNvPr>
              <p:cNvSpPr/>
              <p:nvPr/>
            </p:nvSpPr>
            <p:spPr>
              <a:xfrm>
                <a:off x="3031650" y="2939975"/>
                <a:ext cx="4925" cy="4175"/>
              </a:xfrm>
              <a:custGeom>
                <a:avLst/>
                <a:gdLst/>
                <a:ahLst/>
                <a:cxnLst/>
                <a:rect l="l" t="t" r="r" b="b"/>
                <a:pathLst>
                  <a:path w="197" h="167" extrusionOk="0">
                    <a:moveTo>
                      <a:pt x="105" y="1"/>
                    </a:moveTo>
                    <a:cubicBezTo>
                      <a:pt x="72" y="1"/>
                      <a:pt x="41" y="17"/>
                      <a:pt x="24" y="46"/>
                    </a:cubicBezTo>
                    <a:cubicBezTo>
                      <a:pt x="0" y="85"/>
                      <a:pt x="16" y="140"/>
                      <a:pt x="55" y="155"/>
                    </a:cubicBezTo>
                    <a:cubicBezTo>
                      <a:pt x="70" y="163"/>
                      <a:pt x="85" y="167"/>
                      <a:pt x="100" y="167"/>
                    </a:cubicBezTo>
                    <a:cubicBezTo>
                      <a:pt x="130" y="167"/>
                      <a:pt x="157" y="151"/>
                      <a:pt x="173" y="124"/>
                    </a:cubicBezTo>
                    <a:cubicBezTo>
                      <a:pt x="196" y="85"/>
                      <a:pt x="180" y="30"/>
                      <a:pt x="141" y="7"/>
                    </a:cubicBezTo>
                    <a:cubicBezTo>
                      <a:pt x="129" y="3"/>
                      <a:pt x="117" y="1"/>
                      <a:pt x="105" y="1"/>
                    </a:cubicBezTo>
                    <a:close/>
                  </a:path>
                </a:pathLst>
              </a:custGeom>
              <a:solidFill>
                <a:srgbClr val="633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834;p33">
                <a:extLst>
                  <a:ext uri="{FF2B5EF4-FFF2-40B4-BE49-F238E27FC236}">
                    <a16:creationId xmlns:a16="http://schemas.microsoft.com/office/drawing/2014/main" id="{FD69266E-9C6A-3C7B-D732-2E84432AC07A}"/>
                  </a:ext>
                </a:extLst>
              </p:cNvPr>
              <p:cNvSpPr/>
              <p:nvPr/>
            </p:nvSpPr>
            <p:spPr>
              <a:xfrm>
                <a:off x="3007975" y="2939475"/>
                <a:ext cx="4925" cy="4275"/>
              </a:xfrm>
              <a:custGeom>
                <a:avLst/>
                <a:gdLst/>
                <a:ahLst/>
                <a:cxnLst/>
                <a:rect l="l" t="t" r="r" b="b"/>
                <a:pathLst>
                  <a:path w="197" h="171" extrusionOk="0">
                    <a:moveTo>
                      <a:pt x="101" y="0"/>
                    </a:moveTo>
                    <a:cubicBezTo>
                      <a:pt x="70" y="0"/>
                      <a:pt x="40" y="16"/>
                      <a:pt x="24" y="42"/>
                    </a:cubicBezTo>
                    <a:cubicBezTo>
                      <a:pt x="1" y="89"/>
                      <a:pt x="16" y="136"/>
                      <a:pt x="63" y="160"/>
                    </a:cubicBezTo>
                    <a:cubicBezTo>
                      <a:pt x="76" y="167"/>
                      <a:pt x="89" y="171"/>
                      <a:pt x="102" y="171"/>
                    </a:cubicBezTo>
                    <a:cubicBezTo>
                      <a:pt x="130" y="171"/>
                      <a:pt x="157" y="155"/>
                      <a:pt x="173" y="129"/>
                    </a:cubicBezTo>
                    <a:cubicBezTo>
                      <a:pt x="196" y="82"/>
                      <a:pt x="181" y="35"/>
                      <a:pt x="141" y="11"/>
                    </a:cubicBezTo>
                    <a:cubicBezTo>
                      <a:pt x="129" y="4"/>
                      <a:pt x="115" y="0"/>
                      <a:pt x="101" y="0"/>
                    </a:cubicBezTo>
                    <a:close/>
                  </a:path>
                </a:pathLst>
              </a:custGeom>
              <a:solidFill>
                <a:srgbClr val="633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835;p33">
                <a:extLst>
                  <a:ext uri="{FF2B5EF4-FFF2-40B4-BE49-F238E27FC236}">
                    <a16:creationId xmlns:a16="http://schemas.microsoft.com/office/drawing/2014/main" id="{00539B33-5D7F-90E6-46D2-389BF4DDF93A}"/>
                  </a:ext>
                </a:extLst>
              </p:cNvPr>
              <p:cNvSpPr/>
              <p:nvPr/>
            </p:nvSpPr>
            <p:spPr>
              <a:xfrm>
                <a:off x="3007400" y="2942500"/>
                <a:ext cx="6075" cy="2550"/>
              </a:xfrm>
              <a:custGeom>
                <a:avLst/>
                <a:gdLst/>
                <a:ahLst/>
                <a:cxnLst/>
                <a:rect l="l" t="t" r="r" b="b"/>
                <a:pathLst>
                  <a:path w="243" h="102" extrusionOk="0">
                    <a:moveTo>
                      <a:pt x="122" y="1"/>
                    </a:moveTo>
                    <a:cubicBezTo>
                      <a:pt x="95" y="1"/>
                      <a:pt x="65" y="7"/>
                      <a:pt x="31" y="23"/>
                    </a:cubicBezTo>
                    <a:cubicBezTo>
                      <a:pt x="16" y="31"/>
                      <a:pt x="0" y="54"/>
                      <a:pt x="8" y="70"/>
                    </a:cubicBezTo>
                    <a:cubicBezTo>
                      <a:pt x="20" y="88"/>
                      <a:pt x="36" y="97"/>
                      <a:pt x="50" y="97"/>
                    </a:cubicBezTo>
                    <a:cubicBezTo>
                      <a:pt x="54" y="97"/>
                      <a:pt x="59" y="96"/>
                      <a:pt x="63" y="94"/>
                    </a:cubicBezTo>
                    <a:cubicBezTo>
                      <a:pt x="84" y="83"/>
                      <a:pt x="103" y="80"/>
                      <a:pt x="119" y="80"/>
                    </a:cubicBezTo>
                    <a:cubicBezTo>
                      <a:pt x="151" y="80"/>
                      <a:pt x="172" y="94"/>
                      <a:pt x="172" y="94"/>
                    </a:cubicBezTo>
                    <a:cubicBezTo>
                      <a:pt x="180" y="101"/>
                      <a:pt x="188" y="101"/>
                      <a:pt x="204" y="101"/>
                    </a:cubicBezTo>
                    <a:cubicBezTo>
                      <a:pt x="211" y="101"/>
                      <a:pt x="227" y="101"/>
                      <a:pt x="235" y="86"/>
                    </a:cubicBezTo>
                    <a:cubicBezTo>
                      <a:pt x="243" y="70"/>
                      <a:pt x="243" y="47"/>
                      <a:pt x="227" y="31"/>
                    </a:cubicBezTo>
                    <a:cubicBezTo>
                      <a:pt x="222" y="31"/>
                      <a:pt x="182" y="1"/>
                      <a:pt x="122" y="1"/>
                    </a:cubicBezTo>
                    <a:close/>
                  </a:path>
                </a:pathLst>
              </a:custGeom>
              <a:solidFill>
                <a:srgbClr val="F9A0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836;p33">
                <a:extLst>
                  <a:ext uri="{FF2B5EF4-FFF2-40B4-BE49-F238E27FC236}">
                    <a16:creationId xmlns:a16="http://schemas.microsoft.com/office/drawing/2014/main" id="{BB5C6308-AE50-0AB3-DB42-D2BFEBF3100D}"/>
                  </a:ext>
                </a:extLst>
              </p:cNvPr>
              <p:cNvSpPr/>
              <p:nvPr/>
            </p:nvSpPr>
            <p:spPr>
              <a:xfrm>
                <a:off x="3030875" y="2942750"/>
                <a:ext cx="6675" cy="2700"/>
              </a:xfrm>
              <a:custGeom>
                <a:avLst/>
                <a:gdLst/>
                <a:ahLst/>
                <a:cxnLst/>
                <a:rect l="l" t="t" r="r" b="b"/>
                <a:pathLst>
                  <a:path w="267" h="108" extrusionOk="0">
                    <a:moveTo>
                      <a:pt x="124" y="0"/>
                    </a:moveTo>
                    <a:cubicBezTo>
                      <a:pt x="94" y="0"/>
                      <a:pt x="61" y="6"/>
                      <a:pt x="24" y="21"/>
                    </a:cubicBezTo>
                    <a:cubicBezTo>
                      <a:pt x="8" y="29"/>
                      <a:pt x="0" y="52"/>
                      <a:pt x="8" y="76"/>
                    </a:cubicBezTo>
                    <a:cubicBezTo>
                      <a:pt x="14" y="93"/>
                      <a:pt x="28" y="102"/>
                      <a:pt x="45" y="102"/>
                    </a:cubicBezTo>
                    <a:cubicBezTo>
                      <a:pt x="51" y="102"/>
                      <a:pt x="57" y="101"/>
                      <a:pt x="63" y="99"/>
                    </a:cubicBezTo>
                    <a:cubicBezTo>
                      <a:pt x="89" y="86"/>
                      <a:pt x="112" y="82"/>
                      <a:pt x="132" y="82"/>
                    </a:cubicBezTo>
                    <a:cubicBezTo>
                      <a:pt x="171" y="82"/>
                      <a:pt x="196" y="99"/>
                      <a:pt x="196" y="99"/>
                    </a:cubicBezTo>
                    <a:cubicBezTo>
                      <a:pt x="204" y="107"/>
                      <a:pt x="211" y="107"/>
                      <a:pt x="227" y="107"/>
                    </a:cubicBezTo>
                    <a:cubicBezTo>
                      <a:pt x="235" y="107"/>
                      <a:pt x="250" y="107"/>
                      <a:pt x="258" y="91"/>
                    </a:cubicBezTo>
                    <a:cubicBezTo>
                      <a:pt x="266" y="76"/>
                      <a:pt x="266" y="52"/>
                      <a:pt x="250" y="37"/>
                    </a:cubicBezTo>
                    <a:cubicBezTo>
                      <a:pt x="245" y="37"/>
                      <a:pt x="199" y="0"/>
                      <a:pt x="124" y="0"/>
                    </a:cubicBezTo>
                    <a:close/>
                  </a:path>
                </a:pathLst>
              </a:custGeom>
              <a:solidFill>
                <a:srgbClr val="F9A0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837;p33">
                <a:extLst>
                  <a:ext uri="{FF2B5EF4-FFF2-40B4-BE49-F238E27FC236}">
                    <a16:creationId xmlns:a16="http://schemas.microsoft.com/office/drawing/2014/main" id="{24169356-9954-7BA5-7BF2-E3EBFA220039}"/>
                  </a:ext>
                </a:extLst>
              </p:cNvPr>
              <p:cNvSpPr/>
              <p:nvPr/>
            </p:nvSpPr>
            <p:spPr>
              <a:xfrm>
                <a:off x="2989975" y="3021500"/>
                <a:ext cx="42675" cy="36375"/>
              </a:xfrm>
              <a:custGeom>
                <a:avLst/>
                <a:gdLst/>
                <a:ahLst/>
                <a:cxnLst/>
                <a:rect l="l" t="t" r="r" b="b"/>
                <a:pathLst>
                  <a:path w="1707" h="1455" extrusionOk="0">
                    <a:moveTo>
                      <a:pt x="916" y="1"/>
                    </a:moveTo>
                    <a:lnTo>
                      <a:pt x="1" y="916"/>
                    </a:lnTo>
                    <a:lnTo>
                      <a:pt x="40" y="971"/>
                    </a:lnTo>
                    <a:cubicBezTo>
                      <a:pt x="231" y="1292"/>
                      <a:pt x="559" y="1455"/>
                      <a:pt x="890" y="1455"/>
                    </a:cubicBezTo>
                    <a:cubicBezTo>
                      <a:pt x="1196" y="1455"/>
                      <a:pt x="1503" y="1316"/>
                      <a:pt x="1707" y="1034"/>
                    </a:cubicBezTo>
                    <a:lnTo>
                      <a:pt x="9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838;p33">
                <a:extLst>
                  <a:ext uri="{FF2B5EF4-FFF2-40B4-BE49-F238E27FC236}">
                    <a16:creationId xmlns:a16="http://schemas.microsoft.com/office/drawing/2014/main" id="{517B36AA-3CF2-841C-CEFE-C70FC91E7B79}"/>
                  </a:ext>
                </a:extLst>
              </p:cNvPr>
              <p:cNvSpPr/>
              <p:nvPr/>
            </p:nvSpPr>
            <p:spPr>
              <a:xfrm>
                <a:off x="2974925" y="3001550"/>
                <a:ext cx="37975" cy="44625"/>
              </a:xfrm>
              <a:custGeom>
                <a:avLst/>
                <a:gdLst/>
                <a:ahLst/>
                <a:cxnLst/>
                <a:rect l="l" t="t" r="r" b="b"/>
                <a:pathLst>
                  <a:path w="1519" h="1785" extrusionOk="0">
                    <a:moveTo>
                      <a:pt x="508" y="1"/>
                    </a:moveTo>
                    <a:cubicBezTo>
                      <a:pt x="440" y="1"/>
                      <a:pt x="374" y="42"/>
                      <a:pt x="345" y="110"/>
                    </a:cubicBezTo>
                    <a:lnTo>
                      <a:pt x="32" y="822"/>
                    </a:lnTo>
                    <a:cubicBezTo>
                      <a:pt x="0" y="885"/>
                      <a:pt x="8" y="955"/>
                      <a:pt x="55" y="1010"/>
                    </a:cubicBezTo>
                    <a:lnTo>
                      <a:pt x="603" y="1714"/>
                    </a:lnTo>
                    <a:cubicBezTo>
                      <a:pt x="638" y="1761"/>
                      <a:pt x="691" y="1785"/>
                      <a:pt x="744" y="1785"/>
                    </a:cubicBezTo>
                    <a:cubicBezTo>
                      <a:pt x="796" y="1785"/>
                      <a:pt x="849" y="1761"/>
                      <a:pt x="884" y="1714"/>
                    </a:cubicBezTo>
                    <a:lnTo>
                      <a:pt x="1463" y="994"/>
                    </a:lnTo>
                    <a:cubicBezTo>
                      <a:pt x="1518" y="924"/>
                      <a:pt x="1510" y="814"/>
                      <a:pt x="1440" y="752"/>
                    </a:cubicBezTo>
                    <a:lnTo>
                      <a:pt x="626" y="48"/>
                    </a:lnTo>
                    <a:cubicBezTo>
                      <a:pt x="591" y="15"/>
                      <a:pt x="549" y="1"/>
                      <a:pt x="5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839;p33">
                <a:extLst>
                  <a:ext uri="{FF2B5EF4-FFF2-40B4-BE49-F238E27FC236}">
                    <a16:creationId xmlns:a16="http://schemas.microsoft.com/office/drawing/2014/main" id="{D362ACCB-F101-60DA-F2E4-92041CD10047}"/>
                  </a:ext>
                </a:extLst>
              </p:cNvPr>
              <p:cNvSpPr/>
              <p:nvPr/>
            </p:nvSpPr>
            <p:spPr>
              <a:xfrm>
                <a:off x="3011300" y="3002175"/>
                <a:ext cx="38175" cy="46675"/>
              </a:xfrm>
              <a:custGeom>
                <a:avLst/>
                <a:gdLst/>
                <a:ahLst/>
                <a:cxnLst/>
                <a:rect l="l" t="t" r="r" b="b"/>
                <a:pathLst>
                  <a:path w="1527" h="1867" extrusionOk="0">
                    <a:moveTo>
                      <a:pt x="1139" y="0"/>
                    </a:moveTo>
                    <a:cubicBezTo>
                      <a:pt x="1116" y="0"/>
                      <a:pt x="1093" y="7"/>
                      <a:pt x="1073" y="23"/>
                    </a:cubicBezTo>
                    <a:lnTo>
                      <a:pt x="63" y="774"/>
                    </a:lnTo>
                    <a:cubicBezTo>
                      <a:pt x="16" y="813"/>
                      <a:pt x="1" y="883"/>
                      <a:pt x="40" y="938"/>
                    </a:cubicBezTo>
                    <a:lnTo>
                      <a:pt x="650" y="1814"/>
                    </a:lnTo>
                    <a:cubicBezTo>
                      <a:pt x="673" y="1849"/>
                      <a:pt x="711" y="1866"/>
                      <a:pt x="749" y="1866"/>
                    </a:cubicBezTo>
                    <a:cubicBezTo>
                      <a:pt x="789" y="1866"/>
                      <a:pt x="829" y="1847"/>
                      <a:pt x="854" y="1807"/>
                    </a:cubicBezTo>
                    <a:lnTo>
                      <a:pt x="1503" y="766"/>
                    </a:lnTo>
                    <a:cubicBezTo>
                      <a:pt x="1519" y="735"/>
                      <a:pt x="1526" y="696"/>
                      <a:pt x="1511" y="656"/>
                    </a:cubicBezTo>
                    <a:lnTo>
                      <a:pt x="1253" y="77"/>
                    </a:lnTo>
                    <a:cubicBezTo>
                      <a:pt x="1231" y="30"/>
                      <a:pt x="1186" y="0"/>
                      <a:pt x="1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840;p33">
              <a:extLst>
                <a:ext uri="{FF2B5EF4-FFF2-40B4-BE49-F238E27FC236}">
                  <a16:creationId xmlns:a16="http://schemas.microsoft.com/office/drawing/2014/main" id="{49C6A0AC-1356-721E-589F-0D9DDE4A6A42}"/>
                </a:ext>
              </a:extLst>
            </p:cNvPr>
            <p:cNvGrpSpPr/>
            <p:nvPr/>
          </p:nvGrpSpPr>
          <p:grpSpPr>
            <a:xfrm>
              <a:off x="7245112" y="2135127"/>
              <a:ext cx="1671907" cy="5102509"/>
              <a:chOff x="7245112" y="2265777"/>
              <a:chExt cx="1671907" cy="5102509"/>
            </a:xfrm>
          </p:grpSpPr>
          <p:sp>
            <p:nvSpPr>
              <p:cNvPr id="33" name="Google Shape;841;p33">
                <a:extLst>
                  <a:ext uri="{FF2B5EF4-FFF2-40B4-BE49-F238E27FC236}">
                    <a16:creationId xmlns:a16="http://schemas.microsoft.com/office/drawing/2014/main" id="{8272D992-12B3-CEFD-6B96-8AC5EC04FFF6}"/>
                  </a:ext>
                </a:extLst>
              </p:cNvPr>
              <p:cNvSpPr/>
              <p:nvPr/>
            </p:nvSpPr>
            <p:spPr>
              <a:xfrm>
                <a:off x="7270237" y="4346544"/>
                <a:ext cx="1446128" cy="3019196"/>
              </a:xfrm>
              <a:custGeom>
                <a:avLst/>
                <a:gdLst/>
                <a:ahLst/>
                <a:cxnLst/>
                <a:rect l="l" t="t" r="r" b="b"/>
                <a:pathLst>
                  <a:path w="8576" h="17904" extrusionOk="0">
                    <a:moveTo>
                      <a:pt x="2880" y="1"/>
                    </a:moveTo>
                    <a:lnTo>
                      <a:pt x="0" y="17848"/>
                    </a:lnTo>
                    <a:lnTo>
                      <a:pt x="783" y="17864"/>
                    </a:lnTo>
                    <a:lnTo>
                      <a:pt x="2441" y="17880"/>
                    </a:lnTo>
                    <a:lnTo>
                      <a:pt x="3091" y="17887"/>
                    </a:lnTo>
                    <a:lnTo>
                      <a:pt x="5008" y="5345"/>
                    </a:lnTo>
                    <a:lnTo>
                      <a:pt x="5180" y="5353"/>
                    </a:lnTo>
                    <a:lnTo>
                      <a:pt x="5211" y="17903"/>
                    </a:lnTo>
                    <a:lnTo>
                      <a:pt x="5657" y="17895"/>
                    </a:lnTo>
                    <a:lnTo>
                      <a:pt x="7316" y="17872"/>
                    </a:lnTo>
                    <a:lnTo>
                      <a:pt x="8576" y="17848"/>
                    </a:lnTo>
                    <a:lnTo>
                      <a:pt x="8513" y="4570"/>
                    </a:lnTo>
                    <a:cubicBezTo>
                      <a:pt x="8529" y="3890"/>
                      <a:pt x="8310" y="337"/>
                      <a:pt x="7848" y="71"/>
                    </a:cubicBezTo>
                    <a:lnTo>
                      <a:pt x="47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42;p33">
                <a:extLst>
                  <a:ext uri="{FF2B5EF4-FFF2-40B4-BE49-F238E27FC236}">
                    <a16:creationId xmlns:a16="http://schemas.microsoft.com/office/drawing/2014/main" id="{919537ED-24DC-3146-907C-4D2B3A99D487}"/>
                  </a:ext>
                </a:extLst>
              </p:cNvPr>
              <p:cNvSpPr/>
              <p:nvPr/>
            </p:nvSpPr>
            <p:spPr>
              <a:xfrm>
                <a:off x="8581623" y="3738114"/>
                <a:ext cx="335395" cy="1643179"/>
              </a:xfrm>
              <a:custGeom>
                <a:avLst/>
                <a:gdLst/>
                <a:ahLst/>
                <a:cxnLst/>
                <a:rect l="l" t="t" r="r" b="b"/>
                <a:pathLst>
                  <a:path w="1989" h="9744" extrusionOk="0">
                    <a:moveTo>
                      <a:pt x="1738" y="0"/>
                    </a:moveTo>
                    <a:cubicBezTo>
                      <a:pt x="1624" y="0"/>
                      <a:pt x="157" y="268"/>
                      <a:pt x="157" y="268"/>
                    </a:cubicBezTo>
                    <a:lnTo>
                      <a:pt x="87" y="761"/>
                    </a:lnTo>
                    <a:cubicBezTo>
                      <a:pt x="72" y="627"/>
                      <a:pt x="62" y="581"/>
                      <a:pt x="56" y="581"/>
                    </a:cubicBezTo>
                    <a:cubicBezTo>
                      <a:pt x="42" y="581"/>
                      <a:pt x="43" y="781"/>
                      <a:pt x="32" y="792"/>
                    </a:cubicBezTo>
                    <a:cubicBezTo>
                      <a:pt x="8" y="808"/>
                      <a:pt x="1" y="823"/>
                      <a:pt x="1" y="847"/>
                    </a:cubicBezTo>
                    <a:lnTo>
                      <a:pt x="8" y="956"/>
                    </a:lnTo>
                    <a:lnTo>
                      <a:pt x="16" y="1175"/>
                    </a:lnTo>
                    <a:lnTo>
                      <a:pt x="48" y="1614"/>
                    </a:lnTo>
                    <a:lnTo>
                      <a:pt x="102" y="2482"/>
                    </a:lnTo>
                    <a:cubicBezTo>
                      <a:pt x="149" y="3069"/>
                      <a:pt x="188" y="3648"/>
                      <a:pt x="235" y="4235"/>
                    </a:cubicBezTo>
                    <a:cubicBezTo>
                      <a:pt x="282" y="4814"/>
                      <a:pt x="337" y="5393"/>
                      <a:pt x="392" y="5980"/>
                    </a:cubicBezTo>
                    <a:cubicBezTo>
                      <a:pt x="447" y="6559"/>
                      <a:pt x="509" y="7138"/>
                      <a:pt x="580" y="7724"/>
                    </a:cubicBezTo>
                    <a:lnTo>
                      <a:pt x="611" y="7717"/>
                    </a:lnTo>
                    <a:lnTo>
                      <a:pt x="611" y="7717"/>
                    </a:lnTo>
                    <a:cubicBezTo>
                      <a:pt x="525" y="7904"/>
                      <a:pt x="533" y="8077"/>
                      <a:pt x="533" y="8077"/>
                    </a:cubicBezTo>
                    <a:cubicBezTo>
                      <a:pt x="423" y="8241"/>
                      <a:pt x="282" y="8382"/>
                      <a:pt x="165" y="8538"/>
                    </a:cubicBezTo>
                    <a:cubicBezTo>
                      <a:pt x="149" y="8562"/>
                      <a:pt x="141" y="8577"/>
                      <a:pt x="141" y="8593"/>
                    </a:cubicBezTo>
                    <a:cubicBezTo>
                      <a:pt x="141" y="8616"/>
                      <a:pt x="149" y="8640"/>
                      <a:pt x="165" y="8656"/>
                    </a:cubicBezTo>
                    <a:cubicBezTo>
                      <a:pt x="213" y="8704"/>
                      <a:pt x="273" y="8725"/>
                      <a:pt x="335" y="8725"/>
                    </a:cubicBezTo>
                    <a:cubicBezTo>
                      <a:pt x="393" y="8725"/>
                      <a:pt x="452" y="8706"/>
                      <a:pt x="501" y="8671"/>
                    </a:cubicBezTo>
                    <a:cubicBezTo>
                      <a:pt x="564" y="8632"/>
                      <a:pt x="611" y="8577"/>
                      <a:pt x="658" y="8523"/>
                    </a:cubicBezTo>
                    <a:cubicBezTo>
                      <a:pt x="689" y="8491"/>
                      <a:pt x="783" y="8397"/>
                      <a:pt x="783" y="8358"/>
                    </a:cubicBezTo>
                    <a:lnTo>
                      <a:pt x="783" y="8358"/>
                    </a:lnTo>
                    <a:cubicBezTo>
                      <a:pt x="783" y="8358"/>
                      <a:pt x="814" y="8554"/>
                      <a:pt x="548" y="9461"/>
                    </a:cubicBezTo>
                    <a:cubicBezTo>
                      <a:pt x="501" y="9610"/>
                      <a:pt x="767" y="9688"/>
                      <a:pt x="767" y="9688"/>
                    </a:cubicBezTo>
                    <a:cubicBezTo>
                      <a:pt x="833" y="9726"/>
                      <a:pt x="897" y="9743"/>
                      <a:pt x="958" y="9743"/>
                    </a:cubicBezTo>
                    <a:cubicBezTo>
                      <a:pt x="1526" y="9743"/>
                      <a:pt x="1871" y="8256"/>
                      <a:pt x="1871" y="8256"/>
                    </a:cubicBezTo>
                    <a:lnTo>
                      <a:pt x="1941" y="7740"/>
                    </a:lnTo>
                    <a:cubicBezTo>
                      <a:pt x="1972" y="7513"/>
                      <a:pt x="1988" y="7294"/>
                      <a:pt x="1988" y="7067"/>
                    </a:cubicBezTo>
                    <a:cubicBezTo>
                      <a:pt x="1988" y="6676"/>
                      <a:pt x="1980" y="6277"/>
                      <a:pt x="1972" y="5886"/>
                    </a:cubicBezTo>
                    <a:cubicBezTo>
                      <a:pt x="1957" y="5299"/>
                      <a:pt x="1949" y="4720"/>
                      <a:pt x="1925" y="4133"/>
                    </a:cubicBezTo>
                    <a:cubicBezTo>
                      <a:pt x="1910" y="3546"/>
                      <a:pt x="1879" y="2967"/>
                      <a:pt x="1855" y="2380"/>
                    </a:cubicBezTo>
                    <a:lnTo>
                      <a:pt x="1808" y="1504"/>
                    </a:lnTo>
                    <a:lnTo>
                      <a:pt x="1785" y="1074"/>
                    </a:lnTo>
                    <a:lnTo>
                      <a:pt x="1769" y="855"/>
                    </a:lnTo>
                    <a:lnTo>
                      <a:pt x="1745" y="2"/>
                    </a:lnTo>
                    <a:cubicBezTo>
                      <a:pt x="1745" y="1"/>
                      <a:pt x="1743" y="0"/>
                      <a:pt x="1738" y="0"/>
                    </a:cubicBezTo>
                    <a:close/>
                  </a:path>
                </a:pathLst>
              </a:custGeom>
              <a:solidFill>
                <a:srgbClr val="915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43;p33">
                <a:extLst>
                  <a:ext uri="{FF2B5EF4-FFF2-40B4-BE49-F238E27FC236}">
                    <a16:creationId xmlns:a16="http://schemas.microsoft.com/office/drawing/2014/main" id="{85FBD726-3D6C-B491-5F88-096DF41B7737}"/>
                  </a:ext>
                </a:extLst>
              </p:cNvPr>
              <p:cNvSpPr/>
              <p:nvPr/>
            </p:nvSpPr>
            <p:spPr>
              <a:xfrm>
                <a:off x="7734626" y="4539292"/>
                <a:ext cx="209938" cy="294268"/>
              </a:xfrm>
              <a:custGeom>
                <a:avLst/>
                <a:gdLst/>
                <a:ahLst/>
                <a:cxnLst/>
                <a:rect l="l" t="t" r="r" b="b"/>
                <a:pathLst>
                  <a:path w="1245" h="1745" extrusionOk="0">
                    <a:moveTo>
                      <a:pt x="1182" y="0"/>
                    </a:moveTo>
                    <a:cubicBezTo>
                      <a:pt x="1166" y="0"/>
                      <a:pt x="1151" y="8"/>
                      <a:pt x="1135" y="24"/>
                    </a:cubicBezTo>
                    <a:cubicBezTo>
                      <a:pt x="1119" y="31"/>
                      <a:pt x="1111" y="47"/>
                      <a:pt x="1111" y="63"/>
                    </a:cubicBezTo>
                    <a:lnTo>
                      <a:pt x="1088" y="485"/>
                    </a:lnTo>
                    <a:cubicBezTo>
                      <a:pt x="1064" y="1009"/>
                      <a:pt x="689" y="1455"/>
                      <a:pt x="180" y="1581"/>
                    </a:cubicBezTo>
                    <a:lnTo>
                      <a:pt x="55" y="1612"/>
                    </a:lnTo>
                    <a:cubicBezTo>
                      <a:pt x="39" y="1612"/>
                      <a:pt x="24" y="1628"/>
                      <a:pt x="16" y="1643"/>
                    </a:cubicBezTo>
                    <a:cubicBezTo>
                      <a:pt x="8" y="1659"/>
                      <a:pt x="0" y="1675"/>
                      <a:pt x="8" y="1690"/>
                    </a:cubicBezTo>
                    <a:cubicBezTo>
                      <a:pt x="16" y="1722"/>
                      <a:pt x="39" y="1745"/>
                      <a:pt x="71" y="1745"/>
                    </a:cubicBezTo>
                    <a:lnTo>
                      <a:pt x="212" y="1714"/>
                    </a:lnTo>
                    <a:cubicBezTo>
                      <a:pt x="783" y="1573"/>
                      <a:pt x="1197" y="1072"/>
                      <a:pt x="1229" y="493"/>
                    </a:cubicBezTo>
                    <a:lnTo>
                      <a:pt x="1244" y="71"/>
                    </a:lnTo>
                    <a:cubicBezTo>
                      <a:pt x="1244" y="55"/>
                      <a:pt x="1244" y="39"/>
                      <a:pt x="1229" y="24"/>
                    </a:cubicBezTo>
                    <a:cubicBezTo>
                      <a:pt x="1221" y="8"/>
                      <a:pt x="1197" y="0"/>
                      <a:pt x="1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44;p33">
                <a:extLst>
                  <a:ext uri="{FF2B5EF4-FFF2-40B4-BE49-F238E27FC236}">
                    <a16:creationId xmlns:a16="http://schemas.microsoft.com/office/drawing/2014/main" id="{AF9E4D36-4561-7EC7-25E8-4E32719F3FF2}"/>
                  </a:ext>
                </a:extLst>
              </p:cNvPr>
              <p:cNvSpPr/>
              <p:nvPr/>
            </p:nvSpPr>
            <p:spPr>
              <a:xfrm>
                <a:off x="8552620" y="3764759"/>
                <a:ext cx="163735" cy="772011"/>
              </a:xfrm>
              <a:custGeom>
                <a:avLst/>
                <a:gdLst/>
                <a:ahLst/>
                <a:cxnLst/>
                <a:rect l="l" t="t" r="r" b="b"/>
                <a:pathLst>
                  <a:path w="971" h="4578" extrusionOk="0">
                    <a:moveTo>
                      <a:pt x="0" y="0"/>
                    </a:moveTo>
                    <a:lnTo>
                      <a:pt x="493" y="4577"/>
                    </a:lnTo>
                    <a:lnTo>
                      <a:pt x="971" y="102"/>
                    </a:lnTo>
                    <a:lnTo>
                      <a:pt x="0" y="0"/>
                    </a:lnTo>
                    <a:close/>
                  </a:path>
                </a:pathLst>
              </a:custGeom>
              <a:solidFill>
                <a:srgbClr val="502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45;p33">
                <a:extLst>
                  <a:ext uri="{FF2B5EF4-FFF2-40B4-BE49-F238E27FC236}">
                    <a16:creationId xmlns:a16="http://schemas.microsoft.com/office/drawing/2014/main" id="{3787A640-180D-BA96-3EC0-C9BD9E33DCF9}"/>
                  </a:ext>
                </a:extLst>
              </p:cNvPr>
              <p:cNvSpPr/>
              <p:nvPr/>
            </p:nvSpPr>
            <p:spPr>
              <a:xfrm>
                <a:off x="7342745" y="3188707"/>
                <a:ext cx="1542582" cy="1347394"/>
              </a:xfrm>
              <a:custGeom>
                <a:avLst/>
                <a:gdLst/>
                <a:ahLst/>
                <a:cxnLst/>
                <a:rect l="l" t="t" r="r" b="b"/>
                <a:pathLst>
                  <a:path w="9148" h="7990" extrusionOk="0">
                    <a:moveTo>
                      <a:pt x="4847" y="0"/>
                    </a:moveTo>
                    <a:cubicBezTo>
                      <a:pt x="4331" y="0"/>
                      <a:pt x="3813" y="35"/>
                      <a:pt x="3302" y="75"/>
                    </a:cubicBezTo>
                    <a:cubicBezTo>
                      <a:pt x="2950" y="106"/>
                      <a:pt x="2590" y="153"/>
                      <a:pt x="2238" y="232"/>
                    </a:cubicBezTo>
                    <a:cubicBezTo>
                      <a:pt x="2043" y="271"/>
                      <a:pt x="1855" y="318"/>
                      <a:pt x="1675" y="412"/>
                    </a:cubicBezTo>
                    <a:cubicBezTo>
                      <a:pt x="1589" y="466"/>
                      <a:pt x="1503" y="529"/>
                      <a:pt x="1424" y="592"/>
                    </a:cubicBezTo>
                    <a:cubicBezTo>
                      <a:pt x="1198" y="764"/>
                      <a:pt x="1010" y="983"/>
                      <a:pt x="853" y="1225"/>
                    </a:cubicBezTo>
                    <a:cubicBezTo>
                      <a:pt x="392" y="1898"/>
                      <a:pt x="149" y="2704"/>
                      <a:pt x="0" y="3494"/>
                    </a:cubicBezTo>
                    <a:lnTo>
                      <a:pt x="173" y="3502"/>
                    </a:lnTo>
                    <a:lnTo>
                      <a:pt x="1855" y="3549"/>
                    </a:lnTo>
                    <a:cubicBezTo>
                      <a:pt x="1878" y="3737"/>
                      <a:pt x="1894" y="3886"/>
                      <a:pt x="1910" y="3964"/>
                    </a:cubicBezTo>
                    <a:lnTo>
                      <a:pt x="1925" y="4050"/>
                    </a:lnTo>
                    <a:lnTo>
                      <a:pt x="2418" y="6726"/>
                    </a:lnTo>
                    <a:lnTo>
                      <a:pt x="2450" y="6867"/>
                    </a:lnTo>
                    <a:lnTo>
                      <a:pt x="2622" y="6961"/>
                    </a:lnTo>
                    <a:lnTo>
                      <a:pt x="3928" y="7657"/>
                    </a:lnTo>
                    <a:cubicBezTo>
                      <a:pt x="4343" y="7879"/>
                      <a:pt x="4801" y="7989"/>
                      <a:pt x="5260" y="7989"/>
                    </a:cubicBezTo>
                    <a:cubicBezTo>
                      <a:pt x="5563" y="7989"/>
                      <a:pt x="5866" y="7941"/>
                      <a:pt x="6158" y="7845"/>
                    </a:cubicBezTo>
                    <a:lnTo>
                      <a:pt x="7614" y="7352"/>
                    </a:lnTo>
                    <a:lnTo>
                      <a:pt x="7582" y="4206"/>
                    </a:lnTo>
                    <a:cubicBezTo>
                      <a:pt x="7606" y="4113"/>
                      <a:pt x="7637" y="3956"/>
                      <a:pt x="7676" y="3768"/>
                    </a:cubicBezTo>
                    <a:lnTo>
                      <a:pt x="9147" y="3338"/>
                    </a:lnTo>
                    <a:cubicBezTo>
                      <a:pt x="9085" y="2376"/>
                      <a:pt x="8748" y="1249"/>
                      <a:pt x="7895" y="685"/>
                    </a:cubicBezTo>
                    <a:cubicBezTo>
                      <a:pt x="7668" y="537"/>
                      <a:pt x="7410" y="419"/>
                      <a:pt x="7152" y="333"/>
                    </a:cubicBezTo>
                    <a:cubicBezTo>
                      <a:pt x="6408" y="79"/>
                      <a:pt x="5629" y="0"/>
                      <a:pt x="4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46;p33">
                <a:extLst>
                  <a:ext uri="{FF2B5EF4-FFF2-40B4-BE49-F238E27FC236}">
                    <a16:creationId xmlns:a16="http://schemas.microsoft.com/office/drawing/2014/main" id="{6B045D15-343D-B8CA-45EB-9268F699C223}"/>
                  </a:ext>
                </a:extLst>
              </p:cNvPr>
              <p:cNvSpPr/>
              <p:nvPr/>
            </p:nvSpPr>
            <p:spPr>
              <a:xfrm>
                <a:off x="7939167" y="3182805"/>
                <a:ext cx="424935" cy="843344"/>
              </a:xfrm>
              <a:custGeom>
                <a:avLst/>
                <a:gdLst/>
                <a:ahLst/>
                <a:cxnLst/>
                <a:rect l="l" t="t" r="r" b="b"/>
                <a:pathLst>
                  <a:path w="2520" h="5001" extrusionOk="0">
                    <a:moveTo>
                      <a:pt x="2441" y="1"/>
                    </a:moveTo>
                    <a:cubicBezTo>
                      <a:pt x="2418" y="1"/>
                      <a:pt x="2394" y="24"/>
                      <a:pt x="2394" y="48"/>
                    </a:cubicBezTo>
                    <a:cubicBezTo>
                      <a:pt x="2394" y="87"/>
                      <a:pt x="2426" y="3968"/>
                      <a:pt x="1628" y="4766"/>
                    </a:cubicBezTo>
                    <a:cubicBezTo>
                      <a:pt x="1534" y="4860"/>
                      <a:pt x="1440" y="4907"/>
                      <a:pt x="1338" y="4907"/>
                    </a:cubicBezTo>
                    <a:cubicBezTo>
                      <a:pt x="243" y="4907"/>
                      <a:pt x="94" y="118"/>
                      <a:pt x="94" y="63"/>
                    </a:cubicBezTo>
                    <a:cubicBezTo>
                      <a:pt x="94" y="40"/>
                      <a:pt x="71" y="24"/>
                      <a:pt x="47" y="24"/>
                    </a:cubicBezTo>
                    <a:cubicBezTo>
                      <a:pt x="24" y="24"/>
                      <a:pt x="0" y="40"/>
                      <a:pt x="0" y="71"/>
                    </a:cubicBezTo>
                    <a:cubicBezTo>
                      <a:pt x="8" y="267"/>
                      <a:pt x="157" y="5000"/>
                      <a:pt x="1338" y="5000"/>
                    </a:cubicBezTo>
                    <a:cubicBezTo>
                      <a:pt x="1463" y="5000"/>
                      <a:pt x="1588" y="4946"/>
                      <a:pt x="1698" y="4836"/>
                    </a:cubicBezTo>
                    <a:cubicBezTo>
                      <a:pt x="2520" y="4007"/>
                      <a:pt x="2488" y="212"/>
                      <a:pt x="2488" y="48"/>
                    </a:cubicBezTo>
                    <a:cubicBezTo>
                      <a:pt x="2488" y="24"/>
                      <a:pt x="2473" y="1"/>
                      <a:pt x="24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47;p33">
                <a:extLst>
                  <a:ext uri="{FF2B5EF4-FFF2-40B4-BE49-F238E27FC236}">
                    <a16:creationId xmlns:a16="http://schemas.microsoft.com/office/drawing/2014/main" id="{1D7DC3BD-A950-02ED-5891-A9A075526FF2}"/>
                  </a:ext>
                </a:extLst>
              </p:cNvPr>
              <p:cNvSpPr/>
              <p:nvPr/>
            </p:nvSpPr>
            <p:spPr>
              <a:xfrm>
                <a:off x="7978625" y="3182805"/>
                <a:ext cx="344670" cy="479092"/>
              </a:xfrm>
              <a:custGeom>
                <a:avLst/>
                <a:gdLst/>
                <a:ahLst/>
                <a:cxnLst/>
                <a:rect l="l" t="t" r="r" b="b"/>
                <a:pathLst>
                  <a:path w="2044" h="2841" extrusionOk="0">
                    <a:moveTo>
                      <a:pt x="1980" y="1"/>
                    </a:moveTo>
                    <a:cubicBezTo>
                      <a:pt x="1949" y="1"/>
                      <a:pt x="1933" y="24"/>
                      <a:pt x="1933" y="48"/>
                    </a:cubicBezTo>
                    <a:cubicBezTo>
                      <a:pt x="1933" y="71"/>
                      <a:pt x="1949" y="2043"/>
                      <a:pt x="1394" y="2606"/>
                    </a:cubicBezTo>
                    <a:cubicBezTo>
                      <a:pt x="1300" y="2700"/>
                      <a:pt x="1198" y="2747"/>
                      <a:pt x="1088" y="2747"/>
                    </a:cubicBezTo>
                    <a:cubicBezTo>
                      <a:pt x="212" y="2747"/>
                      <a:pt x="95" y="87"/>
                      <a:pt x="95" y="55"/>
                    </a:cubicBezTo>
                    <a:cubicBezTo>
                      <a:pt x="95" y="32"/>
                      <a:pt x="71" y="8"/>
                      <a:pt x="48" y="8"/>
                    </a:cubicBezTo>
                    <a:cubicBezTo>
                      <a:pt x="16" y="16"/>
                      <a:pt x="1" y="32"/>
                      <a:pt x="1" y="63"/>
                    </a:cubicBezTo>
                    <a:cubicBezTo>
                      <a:pt x="1" y="173"/>
                      <a:pt x="126" y="2841"/>
                      <a:pt x="1088" y="2841"/>
                    </a:cubicBezTo>
                    <a:cubicBezTo>
                      <a:pt x="1229" y="2841"/>
                      <a:pt x="1354" y="2786"/>
                      <a:pt x="1464" y="2677"/>
                    </a:cubicBezTo>
                    <a:cubicBezTo>
                      <a:pt x="2043" y="2082"/>
                      <a:pt x="2027" y="126"/>
                      <a:pt x="2027" y="48"/>
                    </a:cubicBezTo>
                    <a:cubicBezTo>
                      <a:pt x="2027" y="24"/>
                      <a:pt x="2004" y="1"/>
                      <a:pt x="19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48;p33">
                <a:extLst>
                  <a:ext uri="{FF2B5EF4-FFF2-40B4-BE49-F238E27FC236}">
                    <a16:creationId xmlns:a16="http://schemas.microsoft.com/office/drawing/2014/main" id="{13404D3C-DEEE-006A-1F27-802BA935499D}"/>
                  </a:ext>
                </a:extLst>
              </p:cNvPr>
              <p:cNvSpPr/>
              <p:nvPr/>
            </p:nvSpPr>
            <p:spPr>
              <a:xfrm>
                <a:off x="7541889" y="4389208"/>
                <a:ext cx="431680" cy="309782"/>
              </a:xfrm>
              <a:custGeom>
                <a:avLst/>
                <a:gdLst/>
                <a:ahLst/>
                <a:cxnLst/>
                <a:rect l="l" t="t" r="r" b="b"/>
                <a:pathLst>
                  <a:path w="2560" h="1837" extrusionOk="0">
                    <a:moveTo>
                      <a:pt x="1471" y="0"/>
                    </a:moveTo>
                    <a:cubicBezTo>
                      <a:pt x="1392" y="0"/>
                      <a:pt x="1314" y="28"/>
                      <a:pt x="1253" y="84"/>
                    </a:cubicBezTo>
                    <a:lnTo>
                      <a:pt x="768" y="507"/>
                    </a:lnTo>
                    <a:cubicBezTo>
                      <a:pt x="1" y="1493"/>
                      <a:pt x="956" y="1837"/>
                      <a:pt x="956" y="1837"/>
                    </a:cubicBezTo>
                    <a:cubicBezTo>
                      <a:pt x="1503" y="1626"/>
                      <a:pt x="1597" y="1109"/>
                      <a:pt x="1597" y="1109"/>
                    </a:cubicBezTo>
                    <a:lnTo>
                      <a:pt x="1769" y="1164"/>
                    </a:lnTo>
                    <a:cubicBezTo>
                      <a:pt x="1870" y="1200"/>
                      <a:pt x="1975" y="1218"/>
                      <a:pt x="2079" y="1218"/>
                    </a:cubicBezTo>
                    <a:cubicBezTo>
                      <a:pt x="2178" y="1218"/>
                      <a:pt x="2277" y="1202"/>
                      <a:pt x="2372" y="1172"/>
                    </a:cubicBezTo>
                    <a:cubicBezTo>
                      <a:pt x="2419" y="1148"/>
                      <a:pt x="2427" y="1078"/>
                      <a:pt x="2380" y="1054"/>
                    </a:cubicBezTo>
                    <a:lnTo>
                      <a:pt x="1699" y="710"/>
                    </a:lnTo>
                    <a:lnTo>
                      <a:pt x="1699" y="710"/>
                    </a:lnTo>
                    <a:lnTo>
                      <a:pt x="2333" y="929"/>
                    </a:lnTo>
                    <a:cubicBezTo>
                      <a:pt x="2352" y="938"/>
                      <a:pt x="2374" y="942"/>
                      <a:pt x="2396" y="942"/>
                    </a:cubicBezTo>
                    <a:cubicBezTo>
                      <a:pt x="2435" y="942"/>
                      <a:pt x="2475" y="928"/>
                      <a:pt x="2505" y="898"/>
                    </a:cubicBezTo>
                    <a:cubicBezTo>
                      <a:pt x="2560" y="859"/>
                      <a:pt x="2560" y="773"/>
                      <a:pt x="2497" y="734"/>
                    </a:cubicBezTo>
                    <a:lnTo>
                      <a:pt x="2333" y="629"/>
                    </a:lnTo>
                    <a:lnTo>
                      <a:pt x="2333" y="629"/>
                    </a:lnTo>
                    <a:lnTo>
                      <a:pt x="2380" y="491"/>
                    </a:lnTo>
                    <a:cubicBezTo>
                      <a:pt x="2427" y="366"/>
                      <a:pt x="2348" y="225"/>
                      <a:pt x="2215" y="194"/>
                    </a:cubicBezTo>
                    <a:lnTo>
                      <a:pt x="1566" y="14"/>
                    </a:lnTo>
                    <a:cubicBezTo>
                      <a:pt x="1535" y="5"/>
                      <a:pt x="1503" y="0"/>
                      <a:pt x="1471" y="0"/>
                    </a:cubicBezTo>
                    <a:close/>
                  </a:path>
                </a:pathLst>
              </a:custGeom>
              <a:solidFill>
                <a:srgbClr val="502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49;p33">
                <a:extLst>
                  <a:ext uri="{FF2B5EF4-FFF2-40B4-BE49-F238E27FC236}">
                    <a16:creationId xmlns:a16="http://schemas.microsoft.com/office/drawing/2014/main" id="{2BD93883-C4B0-F181-A361-71A72AEB4746}"/>
                  </a:ext>
                </a:extLst>
              </p:cNvPr>
              <p:cNvSpPr/>
              <p:nvPr/>
            </p:nvSpPr>
            <p:spPr>
              <a:xfrm>
                <a:off x="7282040" y="3771860"/>
                <a:ext cx="683606" cy="905233"/>
              </a:xfrm>
              <a:custGeom>
                <a:avLst/>
                <a:gdLst/>
                <a:ahLst/>
                <a:cxnLst/>
                <a:rect l="l" t="t" r="r" b="b"/>
                <a:pathLst>
                  <a:path w="4054" h="5368" extrusionOk="0">
                    <a:moveTo>
                      <a:pt x="533" y="0"/>
                    </a:moveTo>
                    <a:cubicBezTo>
                      <a:pt x="509" y="86"/>
                      <a:pt x="478" y="165"/>
                      <a:pt x="454" y="251"/>
                    </a:cubicBezTo>
                    <a:cubicBezTo>
                      <a:pt x="368" y="493"/>
                      <a:pt x="290" y="744"/>
                      <a:pt x="220" y="1002"/>
                    </a:cubicBezTo>
                    <a:cubicBezTo>
                      <a:pt x="180" y="1127"/>
                      <a:pt x="149" y="1260"/>
                      <a:pt x="110" y="1393"/>
                    </a:cubicBezTo>
                    <a:cubicBezTo>
                      <a:pt x="79" y="1534"/>
                      <a:pt x="47" y="1675"/>
                      <a:pt x="16" y="1862"/>
                    </a:cubicBezTo>
                    <a:cubicBezTo>
                      <a:pt x="8" y="1909"/>
                      <a:pt x="8" y="1956"/>
                      <a:pt x="1" y="2027"/>
                    </a:cubicBezTo>
                    <a:lnTo>
                      <a:pt x="1" y="2074"/>
                    </a:lnTo>
                    <a:lnTo>
                      <a:pt x="1" y="2136"/>
                    </a:lnTo>
                    <a:cubicBezTo>
                      <a:pt x="1" y="2183"/>
                      <a:pt x="1" y="2238"/>
                      <a:pt x="16" y="2316"/>
                    </a:cubicBezTo>
                    <a:lnTo>
                      <a:pt x="16" y="2348"/>
                    </a:lnTo>
                    <a:lnTo>
                      <a:pt x="24" y="2387"/>
                    </a:lnTo>
                    <a:cubicBezTo>
                      <a:pt x="32" y="2410"/>
                      <a:pt x="40" y="2441"/>
                      <a:pt x="47" y="2465"/>
                    </a:cubicBezTo>
                    <a:cubicBezTo>
                      <a:pt x="55" y="2473"/>
                      <a:pt x="63" y="2496"/>
                      <a:pt x="71" y="2520"/>
                    </a:cubicBezTo>
                    <a:cubicBezTo>
                      <a:pt x="79" y="2535"/>
                      <a:pt x="87" y="2559"/>
                      <a:pt x="94" y="2582"/>
                    </a:cubicBezTo>
                    <a:cubicBezTo>
                      <a:pt x="110" y="2598"/>
                      <a:pt x="118" y="2614"/>
                      <a:pt x="126" y="2637"/>
                    </a:cubicBezTo>
                    <a:cubicBezTo>
                      <a:pt x="141" y="2653"/>
                      <a:pt x="157" y="2684"/>
                      <a:pt x="173" y="2708"/>
                    </a:cubicBezTo>
                    <a:cubicBezTo>
                      <a:pt x="188" y="2731"/>
                      <a:pt x="212" y="2754"/>
                      <a:pt x="227" y="2778"/>
                    </a:cubicBezTo>
                    <a:lnTo>
                      <a:pt x="259" y="2809"/>
                    </a:lnTo>
                    <a:lnTo>
                      <a:pt x="267" y="2817"/>
                    </a:lnTo>
                    <a:lnTo>
                      <a:pt x="274" y="2825"/>
                    </a:lnTo>
                    <a:lnTo>
                      <a:pt x="290" y="2841"/>
                    </a:lnTo>
                    <a:lnTo>
                      <a:pt x="360" y="2911"/>
                    </a:lnTo>
                    <a:lnTo>
                      <a:pt x="626" y="3169"/>
                    </a:lnTo>
                    <a:lnTo>
                      <a:pt x="1159" y="3693"/>
                    </a:lnTo>
                    <a:lnTo>
                      <a:pt x="1996" y="4515"/>
                    </a:lnTo>
                    <a:cubicBezTo>
                      <a:pt x="1996" y="4515"/>
                      <a:pt x="1996" y="4523"/>
                      <a:pt x="1996" y="4523"/>
                    </a:cubicBezTo>
                    <a:cubicBezTo>
                      <a:pt x="1816" y="5149"/>
                      <a:pt x="2450" y="5368"/>
                      <a:pt x="2450" y="5368"/>
                    </a:cubicBezTo>
                    <a:cubicBezTo>
                      <a:pt x="2997" y="5164"/>
                      <a:pt x="3083" y="4640"/>
                      <a:pt x="3083" y="4640"/>
                    </a:cubicBezTo>
                    <a:lnTo>
                      <a:pt x="3255" y="4703"/>
                    </a:lnTo>
                    <a:cubicBezTo>
                      <a:pt x="3353" y="4738"/>
                      <a:pt x="3455" y="4756"/>
                      <a:pt x="3557" y="4756"/>
                    </a:cubicBezTo>
                    <a:cubicBezTo>
                      <a:pt x="3658" y="4756"/>
                      <a:pt x="3760" y="4738"/>
                      <a:pt x="3858" y="4703"/>
                    </a:cubicBezTo>
                    <a:cubicBezTo>
                      <a:pt x="3913" y="4687"/>
                      <a:pt x="3921" y="4617"/>
                      <a:pt x="3866" y="4593"/>
                    </a:cubicBezTo>
                    <a:lnTo>
                      <a:pt x="3193" y="4249"/>
                    </a:lnTo>
                    <a:lnTo>
                      <a:pt x="3819" y="4468"/>
                    </a:lnTo>
                    <a:cubicBezTo>
                      <a:pt x="3839" y="4476"/>
                      <a:pt x="3859" y="4479"/>
                      <a:pt x="3879" y="4479"/>
                    </a:cubicBezTo>
                    <a:cubicBezTo>
                      <a:pt x="3921" y="4479"/>
                      <a:pt x="3962" y="4463"/>
                      <a:pt x="3999" y="4437"/>
                    </a:cubicBezTo>
                    <a:cubicBezTo>
                      <a:pt x="4054" y="4398"/>
                      <a:pt x="4046" y="4312"/>
                      <a:pt x="3991" y="4272"/>
                    </a:cubicBezTo>
                    <a:lnTo>
                      <a:pt x="3827" y="4171"/>
                    </a:lnTo>
                    <a:lnTo>
                      <a:pt x="3874" y="4030"/>
                    </a:lnTo>
                    <a:cubicBezTo>
                      <a:pt x="3913" y="3905"/>
                      <a:pt x="3842" y="3764"/>
                      <a:pt x="3709" y="3725"/>
                    </a:cubicBezTo>
                    <a:lnTo>
                      <a:pt x="3060" y="3553"/>
                    </a:lnTo>
                    <a:lnTo>
                      <a:pt x="2982" y="3459"/>
                    </a:lnTo>
                    <a:lnTo>
                      <a:pt x="2810" y="3365"/>
                    </a:lnTo>
                    <a:lnTo>
                      <a:pt x="1769" y="2042"/>
                    </a:lnTo>
                    <a:lnTo>
                      <a:pt x="1714" y="1980"/>
                    </a:lnTo>
                    <a:cubicBezTo>
                      <a:pt x="1722" y="1941"/>
                      <a:pt x="1738" y="1909"/>
                      <a:pt x="1745" y="1870"/>
                    </a:cubicBezTo>
                    <a:cubicBezTo>
                      <a:pt x="1784" y="1769"/>
                      <a:pt x="1824" y="1659"/>
                      <a:pt x="1871" y="1549"/>
                    </a:cubicBezTo>
                    <a:cubicBezTo>
                      <a:pt x="1949" y="1330"/>
                      <a:pt x="2043" y="1104"/>
                      <a:pt x="2137" y="884"/>
                    </a:cubicBezTo>
                    <a:cubicBezTo>
                      <a:pt x="2191" y="775"/>
                      <a:pt x="2238" y="658"/>
                      <a:pt x="2285" y="548"/>
                    </a:cubicBezTo>
                    <a:lnTo>
                      <a:pt x="2270" y="462"/>
                    </a:lnTo>
                    <a:cubicBezTo>
                      <a:pt x="2254" y="384"/>
                      <a:pt x="2238" y="235"/>
                      <a:pt x="2215" y="47"/>
                    </a:cubicBezTo>
                    <a:lnTo>
                      <a:pt x="533" y="0"/>
                    </a:lnTo>
                    <a:close/>
                  </a:path>
                </a:pathLst>
              </a:custGeom>
              <a:solidFill>
                <a:srgbClr val="915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50;p33">
                <a:extLst>
                  <a:ext uri="{FF2B5EF4-FFF2-40B4-BE49-F238E27FC236}">
                    <a16:creationId xmlns:a16="http://schemas.microsoft.com/office/drawing/2014/main" id="{5AA2D8CF-6018-3533-8710-BF0393C9DF2C}"/>
                  </a:ext>
                </a:extLst>
              </p:cNvPr>
              <p:cNvSpPr/>
              <p:nvPr/>
            </p:nvSpPr>
            <p:spPr>
              <a:xfrm>
                <a:off x="7613217" y="4390051"/>
                <a:ext cx="132033" cy="151940"/>
              </a:xfrm>
              <a:custGeom>
                <a:avLst/>
                <a:gdLst/>
                <a:ahLst/>
                <a:cxnLst/>
                <a:rect l="l" t="t" r="r" b="b"/>
                <a:pathLst>
                  <a:path w="783" h="901" extrusionOk="0">
                    <a:moveTo>
                      <a:pt x="783" y="1"/>
                    </a:moveTo>
                    <a:cubicBezTo>
                      <a:pt x="712" y="1"/>
                      <a:pt x="611" y="17"/>
                      <a:pt x="454" y="64"/>
                    </a:cubicBezTo>
                    <a:cubicBezTo>
                      <a:pt x="40" y="189"/>
                      <a:pt x="0" y="869"/>
                      <a:pt x="0" y="869"/>
                    </a:cubicBezTo>
                    <a:lnTo>
                      <a:pt x="32" y="901"/>
                    </a:lnTo>
                    <a:cubicBezTo>
                      <a:pt x="71" y="760"/>
                      <a:pt x="149" y="603"/>
                      <a:pt x="290" y="416"/>
                    </a:cubicBezTo>
                    <a:lnTo>
                      <a:pt x="783" y="1"/>
                    </a:lnTo>
                    <a:close/>
                  </a:path>
                </a:pathLst>
              </a:custGeom>
              <a:solidFill>
                <a:srgbClr val="502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51;p33">
                <a:extLst>
                  <a:ext uri="{FF2B5EF4-FFF2-40B4-BE49-F238E27FC236}">
                    <a16:creationId xmlns:a16="http://schemas.microsoft.com/office/drawing/2014/main" id="{DC3B1344-DDD6-7EEF-CC01-D8559E128087}"/>
                  </a:ext>
                </a:extLst>
              </p:cNvPr>
              <p:cNvSpPr/>
              <p:nvPr/>
            </p:nvSpPr>
            <p:spPr>
              <a:xfrm>
                <a:off x="7661949" y="2265777"/>
                <a:ext cx="991178" cy="813664"/>
              </a:xfrm>
              <a:custGeom>
                <a:avLst/>
                <a:gdLst/>
                <a:ahLst/>
                <a:cxnLst/>
                <a:rect l="l" t="t" r="r" b="b"/>
                <a:pathLst>
                  <a:path w="5878" h="4825" extrusionOk="0">
                    <a:moveTo>
                      <a:pt x="2153" y="1"/>
                    </a:moveTo>
                    <a:cubicBezTo>
                      <a:pt x="1018" y="1"/>
                      <a:pt x="1" y="1659"/>
                      <a:pt x="1112" y="2371"/>
                    </a:cubicBezTo>
                    <a:cubicBezTo>
                      <a:pt x="1120" y="2379"/>
                      <a:pt x="1128" y="2387"/>
                      <a:pt x="1143" y="2387"/>
                    </a:cubicBezTo>
                    <a:cubicBezTo>
                      <a:pt x="1143" y="2387"/>
                      <a:pt x="1128" y="1714"/>
                      <a:pt x="1284" y="1589"/>
                    </a:cubicBezTo>
                    <a:cubicBezTo>
                      <a:pt x="1284" y="1589"/>
                      <a:pt x="1284" y="1918"/>
                      <a:pt x="1605" y="1965"/>
                    </a:cubicBezTo>
                    <a:cubicBezTo>
                      <a:pt x="1651" y="1972"/>
                      <a:pt x="1695" y="1975"/>
                      <a:pt x="1736" y="1975"/>
                    </a:cubicBezTo>
                    <a:cubicBezTo>
                      <a:pt x="2184" y="1975"/>
                      <a:pt x="2348" y="1579"/>
                      <a:pt x="2348" y="1472"/>
                    </a:cubicBezTo>
                    <a:cubicBezTo>
                      <a:pt x="2348" y="1472"/>
                      <a:pt x="2348" y="1941"/>
                      <a:pt x="2779" y="2004"/>
                    </a:cubicBezTo>
                    <a:cubicBezTo>
                      <a:pt x="2294" y="2450"/>
                      <a:pt x="2106" y="3154"/>
                      <a:pt x="2364" y="3795"/>
                    </a:cubicBezTo>
                    <a:cubicBezTo>
                      <a:pt x="2615" y="4436"/>
                      <a:pt x="3224" y="4825"/>
                      <a:pt x="3871" y="4825"/>
                    </a:cubicBezTo>
                    <a:cubicBezTo>
                      <a:pt x="4070" y="4825"/>
                      <a:pt x="4272" y="4788"/>
                      <a:pt x="4469" y="4711"/>
                    </a:cubicBezTo>
                    <a:cubicBezTo>
                      <a:pt x="5298" y="4382"/>
                      <a:pt x="5705" y="3443"/>
                      <a:pt x="5376" y="2606"/>
                    </a:cubicBezTo>
                    <a:cubicBezTo>
                      <a:pt x="5306" y="2434"/>
                      <a:pt x="5212" y="2278"/>
                      <a:pt x="5095" y="2145"/>
                    </a:cubicBezTo>
                    <a:cubicBezTo>
                      <a:pt x="5142" y="2121"/>
                      <a:pt x="5196" y="2098"/>
                      <a:pt x="5243" y="2066"/>
                    </a:cubicBezTo>
                    <a:cubicBezTo>
                      <a:pt x="5721" y="1792"/>
                      <a:pt x="5877" y="1182"/>
                      <a:pt x="5595" y="705"/>
                    </a:cubicBezTo>
                    <a:cubicBezTo>
                      <a:pt x="5414" y="388"/>
                      <a:pt x="5084" y="213"/>
                      <a:pt x="4743" y="213"/>
                    </a:cubicBezTo>
                    <a:cubicBezTo>
                      <a:pt x="4570" y="213"/>
                      <a:pt x="4395" y="258"/>
                      <a:pt x="4234" y="353"/>
                    </a:cubicBezTo>
                    <a:cubicBezTo>
                      <a:pt x="4101" y="423"/>
                      <a:pt x="3999" y="525"/>
                      <a:pt x="3921" y="642"/>
                    </a:cubicBezTo>
                    <a:cubicBezTo>
                      <a:pt x="3663" y="290"/>
                      <a:pt x="3178" y="1"/>
                      <a:pt x="2153" y="1"/>
                    </a:cubicBezTo>
                    <a:close/>
                  </a:path>
                </a:pathLst>
              </a:custGeom>
              <a:solidFill>
                <a:srgbClr val="30150C"/>
              </a:solidFill>
              <a:ln w="9525" cap="flat" cmpd="sng">
                <a:solidFill>
                  <a:srgbClr val="30150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52;p33">
                <a:extLst>
                  <a:ext uri="{FF2B5EF4-FFF2-40B4-BE49-F238E27FC236}">
                    <a16:creationId xmlns:a16="http://schemas.microsoft.com/office/drawing/2014/main" id="{81FA6EE3-3591-DC0C-64B5-89D9E7730BAF}"/>
                  </a:ext>
                </a:extLst>
              </p:cNvPr>
              <p:cNvSpPr/>
              <p:nvPr/>
            </p:nvSpPr>
            <p:spPr>
              <a:xfrm>
                <a:off x="7739854" y="2850260"/>
                <a:ext cx="182284" cy="200844"/>
              </a:xfrm>
              <a:custGeom>
                <a:avLst/>
                <a:gdLst/>
                <a:ahLst/>
                <a:cxnLst/>
                <a:rect l="l" t="t" r="r" b="b"/>
                <a:pathLst>
                  <a:path w="1081" h="1191" extrusionOk="0">
                    <a:moveTo>
                      <a:pt x="540" y="95"/>
                    </a:moveTo>
                    <a:cubicBezTo>
                      <a:pt x="783" y="95"/>
                      <a:pt x="986" y="314"/>
                      <a:pt x="986" y="596"/>
                    </a:cubicBezTo>
                    <a:cubicBezTo>
                      <a:pt x="986" y="869"/>
                      <a:pt x="783" y="1096"/>
                      <a:pt x="540" y="1096"/>
                    </a:cubicBezTo>
                    <a:cubicBezTo>
                      <a:pt x="298" y="1096"/>
                      <a:pt x="95" y="869"/>
                      <a:pt x="95" y="596"/>
                    </a:cubicBezTo>
                    <a:cubicBezTo>
                      <a:pt x="95" y="314"/>
                      <a:pt x="298" y="95"/>
                      <a:pt x="540" y="95"/>
                    </a:cubicBezTo>
                    <a:close/>
                    <a:moveTo>
                      <a:pt x="540" y="1"/>
                    </a:moveTo>
                    <a:cubicBezTo>
                      <a:pt x="243" y="1"/>
                      <a:pt x="1" y="267"/>
                      <a:pt x="1" y="596"/>
                    </a:cubicBezTo>
                    <a:cubicBezTo>
                      <a:pt x="1" y="924"/>
                      <a:pt x="243" y="1190"/>
                      <a:pt x="540" y="1190"/>
                    </a:cubicBezTo>
                    <a:cubicBezTo>
                      <a:pt x="838" y="1190"/>
                      <a:pt x="1080" y="924"/>
                      <a:pt x="1080" y="596"/>
                    </a:cubicBezTo>
                    <a:cubicBezTo>
                      <a:pt x="1080" y="267"/>
                      <a:pt x="838" y="1"/>
                      <a:pt x="5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53;p33">
                <a:extLst>
                  <a:ext uri="{FF2B5EF4-FFF2-40B4-BE49-F238E27FC236}">
                    <a16:creationId xmlns:a16="http://schemas.microsoft.com/office/drawing/2014/main" id="{BAE4DBB7-3A93-5996-4B01-1682B73E9243}"/>
                  </a:ext>
                </a:extLst>
              </p:cNvPr>
              <p:cNvSpPr/>
              <p:nvPr/>
            </p:nvSpPr>
            <p:spPr>
              <a:xfrm>
                <a:off x="8259721" y="2439975"/>
                <a:ext cx="113653" cy="302363"/>
              </a:xfrm>
              <a:custGeom>
                <a:avLst/>
                <a:gdLst/>
                <a:ahLst/>
                <a:cxnLst/>
                <a:rect l="l" t="t" r="r" b="b"/>
                <a:pathLst>
                  <a:path w="674" h="1793" extrusionOk="0">
                    <a:moveTo>
                      <a:pt x="0" y="0"/>
                    </a:moveTo>
                    <a:lnTo>
                      <a:pt x="0" y="0"/>
                    </a:lnTo>
                    <a:cubicBezTo>
                      <a:pt x="220" y="266"/>
                      <a:pt x="400" y="744"/>
                      <a:pt x="360" y="1119"/>
                    </a:cubicBezTo>
                    <a:lnTo>
                      <a:pt x="266" y="1745"/>
                    </a:lnTo>
                    <a:lnTo>
                      <a:pt x="540" y="1792"/>
                    </a:lnTo>
                    <a:lnTo>
                      <a:pt x="634" y="1057"/>
                    </a:lnTo>
                    <a:cubicBezTo>
                      <a:pt x="673" y="626"/>
                      <a:pt x="282" y="28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54;p33">
                <a:extLst>
                  <a:ext uri="{FF2B5EF4-FFF2-40B4-BE49-F238E27FC236}">
                    <a16:creationId xmlns:a16="http://schemas.microsoft.com/office/drawing/2014/main" id="{B853923C-4EC3-9BF7-D6C1-A64B0A665C14}"/>
                  </a:ext>
                </a:extLst>
              </p:cNvPr>
              <p:cNvSpPr/>
              <p:nvPr/>
            </p:nvSpPr>
            <p:spPr>
              <a:xfrm>
                <a:off x="7827032" y="2513836"/>
                <a:ext cx="609579" cy="867121"/>
              </a:xfrm>
              <a:custGeom>
                <a:avLst/>
                <a:gdLst/>
                <a:ahLst/>
                <a:cxnLst/>
                <a:rect l="l" t="t" r="r" b="b"/>
                <a:pathLst>
                  <a:path w="3615" h="5142" extrusionOk="0">
                    <a:moveTo>
                      <a:pt x="1369" y="1"/>
                    </a:moveTo>
                    <a:cubicBezTo>
                      <a:pt x="1369" y="108"/>
                      <a:pt x="1205" y="504"/>
                      <a:pt x="757" y="504"/>
                    </a:cubicBezTo>
                    <a:cubicBezTo>
                      <a:pt x="716" y="504"/>
                      <a:pt x="672" y="501"/>
                      <a:pt x="626" y="494"/>
                    </a:cubicBezTo>
                    <a:cubicBezTo>
                      <a:pt x="305" y="447"/>
                      <a:pt x="305" y="118"/>
                      <a:pt x="305" y="118"/>
                    </a:cubicBezTo>
                    <a:cubicBezTo>
                      <a:pt x="150" y="242"/>
                      <a:pt x="141" y="901"/>
                      <a:pt x="133" y="901"/>
                    </a:cubicBezTo>
                    <a:cubicBezTo>
                      <a:pt x="133" y="901"/>
                      <a:pt x="133" y="900"/>
                      <a:pt x="133" y="900"/>
                    </a:cubicBezTo>
                    <a:lnTo>
                      <a:pt x="31" y="1988"/>
                    </a:lnTo>
                    <a:cubicBezTo>
                      <a:pt x="0" y="2317"/>
                      <a:pt x="86" y="2630"/>
                      <a:pt x="258" y="2880"/>
                    </a:cubicBezTo>
                    <a:cubicBezTo>
                      <a:pt x="423" y="3193"/>
                      <a:pt x="704" y="3436"/>
                      <a:pt x="1049" y="3553"/>
                    </a:cubicBezTo>
                    <a:lnTo>
                      <a:pt x="1049" y="4281"/>
                    </a:lnTo>
                    <a:cubicBezTo>
                      <a:pt x="1049" y="4758"/>
                      <a:pt x="1432" y="5141"/>
                      <a:pt x="1909" y="5141"/>
                    </a:cubicBezTo>
                    <a:cubicBezTo>
                      <a:pt x="2379" y="5141"/>
                      <a:pt x="2770" y="4758"/>
                      <a:pt x="2770" y="4281"/>
                    </a:cubicBezTo>
                    <a:lnTo>
                      <a:pt x="2770" y="2802"/>
                    </a:lnTo>
                    <a:cubicBezTo>
                      <a:pt x="2825" y="2677"/>
                      <a:pt x="2864" y="2536"/>
                      <a:pt x="2879" y="2379"/>
                    </a:cubicBezTo>
                    <a:lnTo>
                      <a:pt x="2895" y="2223"/>
                    </a:lnTo>
                    <a:lnTo>
                      <a:pt x="3059" y="2238"/>
                    </a:lnTo>
                    <a:cubicBezTo>
                      <a:pt x="3078" y="2241"/>
                      <a:pt x="3097" y="2242"/>
                      <a:pt x="3115" y="2242"/>
                    </a:cubicBezTo>
                    <a:cubicBezTo>
                      <a:pt x="3358" y="2242"/>
                      <a:pt x="3562" y="2055"/>
                      <a:pt x="3584" y="1808"/>
                    </a:cubicBezTo>
                    <a:lnTo>
                      <a:pt x="3584" y="1792"/>
                    </a:lnTo>
                    <a:cubicBezTo>
                      <a:pt x="3615" y="1526"/>
                      <a:pt x="3419" y="1292"/>
                      <a:pt x="3153" y="1268"/>
                    </a:cubicBezTo>
                    <a:lnTo>
                      <a:pt x="3130" y="1260"/>
                    </a:lnTo>
                    <a:lnTo>
                      <a:pt x="3114" y="1354"/>
                    </a:lnTo>
                    <a:lnTo>
                      <a:pt x="2668" y="1284"/>
                    </a:lnTo>
                    <a:cubicBezTo>
                      <a:pt x="2394" y="1237"/>
                      <a:pt x="2214" y="838"/>
                      <a:pt x="2199" y="306"/>
                    </a:cubicBezTo>
                    <a:cubicBezTo>
                      <a:pt x="2167" y="447"/>
                      <a:pt x="2066" y="541"/>
                      <a:pt x="1909" y="541"/>
                    </a:cubicBezTo>
                    <a:cubicBezTo>
                      <a:pt x="1377" y="541"/>
                      <a:pt x="1369" y="1"/>
                      <a:pt x="1369" y="1"/>
                    </a:cubicBezTo>
                    <a:close/>
                  </a:path>
                </a:pathLst>
              </a:custGeom>
              <a:solidFill>
                <a:srgbClr val="915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55;p33">
                <a:extLst>
                  <a:ext uri="{FF2B5EF4-FFF2-40B4-BE49-F238E27FC236}">
                    <a16:creationId xmlns:a16="http://schemas.microsoft.com/office/drawing/2014/main" id="{1C73C754-02C1-CB6F-DC01-B9557D8D7925}"/>
                  </a:ext>
                </a:extLst>
              </p:cNvPr>
              <p:cNvSpPr/>
              <p:nvPr/>
            </p:nvSpPr>
            <p:spPr>
              <a:xfrm>
                <a:off x="7871886" y="2887190"/>
                <a:ext cx="443484" cy="335415"/>
              </a:xfrm>
              <a:custGeom>
                <a:avLst/>
                <a:gdLst/>
                <a:ahLst/>
                <a:cxnLst/>
                <a:rect l="l" t="t" r="r" b="b"/>
                <a:pathLst>
                  <a:path w="2630" h="1989" extrusionOk="0">
                    <a:moveTo>
                      <a:pt x="2512" y="1"/>
                    </a:moveTo>
                    <a:lnTo>
                      <a:pt x="2512" y="40"/>
                    </a:lnTo>
                    <a:cubicBezTo>
                      <a:pt x="2438" y="740"/>
                      <a:pt x="1844" y="1267"/>
                      <a:pt x="1154" y="1267"/>
                    </a:cubicBezTo>
                    <a:cubicBezTo>
                      <a:pt x="1111" y="1267"/>
                      <a:pt x="1068" y="1265"/>
                      <a:pt x="1025" y="1261"/>
                    </a:cubicBezTo>
                    <a:lnTo>
                      <a:pt x="986" y="1261"/>
                    </a:lnTo>
                    <a:cubicBezTo>
                      <a:pt x="571" y="1222"/>
                      <a:pt x="219" y="995"/>
                      <a:pt x="0" y="674"/>
                    </a:cubicBezTo>
                    <a:lnTo>
                      <a:pt x="0" y="674"/>
                    </a:lnTo>
                    <a:cubicBezTo>
                      <a:pt x="164" y="995"/>
                      <a:pt x="462" y="1245"/>
                      <a:pt x="822" y="1347"/>
                    </a:cubicBezTo>
                    <a:cubicBezTo>
                      <a:pt x="837" y="1707"/>
                      <a:pt x="1127" y="1988"/>
                      <a:pt x="1487" y="1988"/>
                    </a:cubicBezTo>
                    <a:cubicBezTo>
                      <a:pt x="1854" y="1988"/>
                      <a:pt x="2160" y="1691"/>
                      <a:pt x="2160" y="1323"/>
                    </a:cubicBezTo>
                    <a:cubicBezTo>
                      <a:pt x="2160" y="1245"/>
                      <a:pt x="2144" y="1167"/>
                      <a:pt x="2113" y="1096"/>
                    </a:cubicBezTo>
                    <a:cubicBezTo>
                      <a:pt x="2387" y="877"/>
                      <a:pt x="2574" y="549"/>
                      <a:pt x="2613" y="165"/>
                    </a:cubicBezTo>
                    <a:lnTo>
                      <a:pt x="2629" y="9"/>
                    </a:lnTo>
                    <a:lnTo>
                      <a:pt x="2512" y="1"/>
                    </a:lnTo>
                    <a:close/>
                  </a:path>
                </a:pathLst>
              </a:custGeom>
              <a:solidFill>
                <a:srgbClr val="502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56;p33">
                <a:extLst>
                  <a:ext uri="{FF2B5EF4-FFF2-40B4-BE49-F238E27FC236}">
                    <a16:creationId xmlns:a16="http://schemas.microsoft.com/office/drawing/2014/main" id="{8B4F20AD-162B-CE4F-54AC-3E67AFC53B77}"/>
                  </a:ext>
                </a:extLst>
              </p:cNvPr>
              <p:cNvSpPr/>
              <p:nvPr/>
            </p:nvSpPr>
            <p:spPr>
              <a:xfrm>
                <a:off x="8336276" y="2765437"/>
                <a:ext cx="50250" cy="73188"/>
              </a:xfrm>
              <a:custGeom>
                <a:avLst/>
                <a:gdLst/>
                <a:ahLst/>
                <a:cxnLst/>
                <a:rect l="l" t="t" r="r" b="b"/>
                <a:pathLst>
                  <a:path w="298" h="434" extrusionOk="0">
                    <a:moveTo>
                      <a:pt x="242" y="0"/>
                    </a:moveTo>
                    <a:cubicBezTo>
                      <a:pt x="230" y="0"/>
                      <a:pt x="217" y="6"/>
                      <a:pt x="204" y="19"/>
                    </a:cubicBezTo>
                    <a:lnTo>
                      <a:pt x="8" y="238"/>
                    </a:lnTo>
                    <a:cubicBezTo>
                      <a:pt x="0" y="246"/>
                      <a:pt x="0" y="261"/>
                      <a:pt x="0" y="277"/>
                    </a:cubicBezTo>
                    <a:cubicBezTo>
                      <a:pt x="0" y="285"/>
                      <a:pt x="8" y="300"/>
                      <a:pt x="24" y="308"/>
                    </a:cubicBezTo>
                    <a:lnTo>
                      <a:pt x="204" y="426"/>
                    </a:lnTo>
                    <a:cubicBezTo>
                      <a:pt x="212" y="433"/>
                      <a:pt x="219" y="433"/>
                      <a:pt x="235" y="433"/>
                    </a:cubicBezTo>
                    <a:cubicBezTo>
                      <a:pt x="251" y="433"/>
                      <a:pt x="258" y="426"/>
                      <a:pt x="274" y="410"/>
                    </a:cubicBezTo>
                    <a:cubicBezTo>
                      <a:pt x="282" y="386"/>
                      <a:pt x="282" y="363"/>
                      <a:pt x="258" y="347"/>
                    </a:cubicBezTo>
                    <a:lnTo>
                      <a:pt x="118" y="253"/>
                    </a:lnTo>
                    <a:lnTo>
                      <a:pt x="274" y="81"/>
                    </a:lnTo>
                    <a:cubicBezTo>
                      <a:pt x="298" y="58"/>
                      <a:pt x="290" y="27"/>
                      <a:pt x="274" y="11"/>
                    </a:cubicBezTo>
                    <a:cubicBezTo>
                      <a:pt x="264" y="4"/>
                      <a:pt x="253" y="0"/>
                      <a:pt x="242" y="0"/>
                    </a:cubicBezTo>
                    <a:close/>
                  </a:path>
                </a:pathLst>
              </a:custGeom>
              <a:solidFill>
                <a:srgbClr val="502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57;p33">
                <a:extLst>
                  <a:ext uri="{FF2B5EF4-FFF2-40B4-BE49-F238E27FC236}">
                    <a16:creationId xmlns:a16="http://schemas.microsoft.com/office/drawing/2014/main" id="{36611F3F-67E3-6F4F-38B8-588E22B6D741}"/>
                  </a:ext>
                </a:extLst>
              </p:cNvPr>
              <p:cNvSpPr/>
              <p:nvPr/>
            </p:nvSpPr>
            <p:spPr>
              <a:xfrm>
                <a:off x="8305924" y="2850260"/>
                <a:ext cx="182284" cy="213998"/>
              </a:xfrm>
              <a:custGeom>
                <a:avLst/>
                <a:gdLst/>
                <a:ahLst/>
                <a:cxnLst/>
                <a:rect l="l" t="t" r="r" b="b"/>
                <a:pathLst>
                  <a:path w="1081" h="1269" extrusionOk="0">
                    <a:moveTo>
                      <a:pt x="540" y="95"/>
                    </a:moveTo>
                    <a:cubicBezTo>
                      <a:pt x="791" y="95"/>
                      <a:pt x="986" y="337"/>
                      <a:pt x="986" y="635"/>
                    </a:cubicBezTo>
                    <a:cubicBezTo>
                      <a:pt x="986" y="932"/>
                      <a:pt x="791" y="1175"/>
                      <a:pt x="540" y="1175"/>
                    </a:cubicBezTo>
                    <a:cubicBezTo>
                      <a:pt x="298" y="1175"/>
                      <a:pt x="94" y="932"/>
                      <a:pt x="94" y="635"/>
                    </a:cubicBezTo>
                    <a:cubicBezTo>
                      <a:pt x="94" y="337"/>
                      <a:pt x="298" y="95"/>
                      <a:pt x="540" y="95"/>
                    </a:cubicBezTo>
                    <a:close/>
                    <a:moveTo>
                      <a:pt x="540" y="1"/>
                    </a:moveTo>
                    <a:cubicBezTo>
                      <a:pt x="243" y="1"/>
                      <a:pt x="0" y="283"/>
                      <a:pt x="0" y="635"/>
                    </a:cubicBezTo>
                    <a:cubicBezTo>
                      <a:pt x="0" y="987"/>
                      <a:pt x="243" y="1268"/>
                      <a:pt x="540" y="1268"/>
                    </a:cubicBezTo>
                    <a:cubicBezTo>
                      <a:pt x="838" y="1268"/>
                      <a:pt x="1080" y="987"/>
                      <a:pt x="1080" y="635"/>
                    </a:cubicBezTo>
                    <a:cubicBezTo>
                      <a:pt x="1080" y="283"/>
                      <a:pt x="838" y="1"/>
                      <a:pt x="5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58;p33">
                <a:extLst>
                  <a:ext uri="{FF2B5EF4-FFF2-40B4-BE49-F238E27FC236}">
                    <a16:creationId xmlns:a16="http://schemas.microsoft.com/office/drawing/2014/main" id="{9D419D00-0426-9808-4F96-16B40EED3262}"/>
                  </a:ext>
                </a:extLst>
              </p:cNvPr>
              <p:cNvSpPr/>
              <p:nvPr/>
            </p:nvSpPr>
            <p:spPr>
              <a:xfrm>
                <a:off x="8029381" y="2829686"/>
                <a:ext cx="199652" cy="133222"/>
              </a:xfrm>
              <a:custGeom>
                <a:avLst/>
                <a:gdLst/>
                <a:ahLst/>
                <a:cxnLst/>
                <a:rect l="l" t="t" r="r" b="b"/>
                <a:pathLst>
                  <a:path w="1184" h="790" extrusionOk="0">
                    <a:moveTo>
                      <a:pt x="848" y="0"/>
                    </a:moveTo>
                    <a:cubicBezTo>
                      <a:pt x="831" y="0"/>
                      <a:pt x="813" y="4"/>
                      <a:pt x="795" y="13"/>
                    </a:cubicBezTo>
                    <a:cubicBezTo>
                      <a:pt x="795" y="13"/>
                      <a:pt x="537" y="232"/>
                      <a:pt x="248" y="350"/>
                    </a:cubicBezTo>
                    <a:cubicBezTo>
                      <a:pt x="0" y="450"/>
                      <a:pt x="226" y="790"/>
                      <a:pt x="580" y="790"/>
                    </a:cubicBezTo>
                    <a:cubicBezTo>
                      <a:pt x="641" y="790"/>
                      <a:pt x="705" y="780"/>
                      <a:pt x="772" y="757"/>
                    </a:cubicBezTo>
                    <a:cubicBezTo>
                      <a:pt x="1184" y="612"/>
                      <a:pt x="1055" y="0"/>
                      <a:pt x="8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59;p33">
                <a:extLst>
                  <a:ext uri="{FF2B5EF4-FFF2-40B4-BE49-F238E27FC236}">
                    <a16:creationId xmlns:a16="http://schemas.microsoft.com/office/drawing/2014/main" id="{5DAA6C11-1C5F-7636-2DF0-8E60D73508C6}"/>
                  </a:ext>
                </a:extLst>
              </p:cNvPr>
              <p:cNvSpPr/>
              <p:nvPr/>
            </p:nvSpPr>
            <p:spPr>
              <a:xfrm>
                <a:off x="7972049" y="2978590"/>
                <a:ext cx="62223" cy="27656"/>
              </a:xfrm>
              <a:custGeom>
                <a:avLst/>
                <a:gdLst/>
                <a:ahLst/>
                <a:cxnLst/>
                <a:rect l="l" t="t" r="r" b="b"/>
                <a:pathLst>
                  <a:path w="369" h="164" extrusionOk="0">
                    <a:moveTo>
                      <a:pt x="159" y="1"/>
                    </a:moveTo>
                    <a:cubicBezTo>
                      <a:pt x="94" y="1"/>
                      <a:pt x="44" y="22"/>
                      <a:pt x="40" y="22"/>
                    </a:cubicBezTo>
                    <a:cubicBezTo>
                      <a:pt x="16" y="38"/>
                      <a:pt x="1" y="61"/>
                      <a:pt x="16" y="85"/>
                    </a:cubicBezTo>
                    <a:cubicBezTo>
                      <a:pt x="22" y="102"/>
                      <a:pt x="40" y="115"/>
                      <a:pt x="58" y="115"/>
                    </a:cubicBezTo>
                    <a:cubicBezTo>
                      <a:pt x="65" y="115"/>
                      <a:pt x="72" y="113"/>
                      <a:pt x="79" y="108"/>
                    </a:cubicBezTo>
                    <a:cubicBezTo>
                      <a:pt x="79" y="108"/>
                      <a:pt x="113" y="92"/>
                      <a:pt x="158" y="92"/>
                    </a:cubicBezTo>
                    <a:cubicBezTo>
                      <a:pt x="196" y="92"/>
                      <a:pt x="243" y="104"/>
                      <a:pt x="282" y="147"/>
                    </a:cubicBezTo>
                    <a:cubicBezTo>
                      <a:pt x="290" y="155"/>
                      <a:pt x="306" y="163"/>
                      <a:pt x="314" y="163"/>
                    </a:cubicBezTo>
                    <a:cubicBezTo>
                      <a:pt x="329" y="163"/>
                      <a:pt x="337" y="155"/>
                      <a:pt x="345" y="147"/>
                    </a:cubicBezTo>
                    <a:cubicBezTo>
                      <a:pt x="368" y="132"/>
                      <a:pt x="368" y="101"/>
                      <a:pt x="353" y="85"/>
                    </a:cubicBezTo>
                    <a:cubicBezTo>
                      <a:pt x="290" y="18"/>
                      <a:pt x="218" y="1"/>
                      <a:pt x="159" y="1"/>
                    </a:cubicBezTo>
                    <a:close/>
                  </a:path>
                </a:pathLst>
              </a:custGeom>
              <a:solidFill>
                <a:srgbClr val="502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60;p33">
                <a:extLst>
                  <a:ext uri="{FF2B5EF4-FFF2-40B4-BE49-F238E27FC236}">
                    <a16:creationId xmlns:a16="http://schemas.microsoft.com/office/drawing/2014/main" id="{8C235E7A-C4DA-B899-72F0-38E9664B23AD}"/>
                  </a:ext>
                </a:extLst>
              </p:cNvPr>
              <p:cNvSpPr/>
              <p:nvPr/>
            </p:nvSpPr>
            <p:spPr>
              <a:xfrm>
                <a:off x="8077607" y="2645876"/>
                <a:ext cx="113653" cy="50085"/>
              </a:xfrm>
              <a:custGeom>
                <a:avLst/>
                <a:gdLst/>
                <a:ahLst/>
                <a:cxnLst/>
                <a:rect l="l" t="t" r="r" b="b"/>
                <a:pathLst>
                  <a:path w="674" h="297" extrusionOk="0">
                    <a:moveTo>
                      <a:pt x="285" y="1"/>
                    </a:moveTo>
                    <a:cubicBezTo>
                      <a:pt x="182" y="1"/>
                      <a:pt x="99" y="33"/>
                      <a:pt x="55" y="70"/>
                    </a:cubicBezTo>
                    <a:cubicBezTo>
                      <a:pt x="1" y="117"/>
                      <a:pt x="8" y="164"/>
                      <a:pt x="40" y="188"/>
                    </a:cubicBezTo>
                    <a:cubicBezTo>
                      <a:pt x="79" y="211"/>
                      <a:pt x="126" y="219"/>
                      <a:pt x="181" y="227"/>
                    </a:cubicBezTo>
                    <a:cubicBezTo>
                      <a:pt x="228" y="227"/>
                      <a:pt x="282" y="235"/>
                      <a:pt x="321" y="243"/>
                    </a:cubicBezTo>
                    <a:cubicBezTo>
                      <a:pt x="368" y="250"/>
                      <a:pt x="415" y="266"/>
                      <a:pt x="462" y="274"/>
                    </a:cubicBezTo>
                    <a:cubicBezTo>
                      <a:pt x="501" y="285"/>
                      <a:pt x="536" y="296"/>
                      <a:pt x="567" y="296"/>
                    </a:cubicBezTo>
                    <a:cubicBezTo>
                      <a:pt x="580" y="296"/>
                      <a:pt x="592" y="294"/>
                      <a:pt x="603" y="290"/>
                    </a:cubicBezTo>
                    <a:cubicBezTo>
                      <a:pt x="650" y="282"/>
                      <a:pt x="674" y="243"/>
                      <a:pt x="642" y="180"/>
                    </a:cubicBezTo>
                    <a:cubicBezTo>
                      <a:pt x="611" y="117"/>
                      <a:pt x="517" y="39"/>
                      <a:pt x="368" y="8"/>
                    </a:cubicBezTo>
                    <a:cubicBezTo>
                      <a:pt x="339" y="3"/>
                      <a:pt x="311" y="1"/>
                      <a:pt x="285" y="1"/>
                    </a:cubicBezTo>
                    <a:close/>
                  </a:path>
                </a:pathLst>
              </a:custGeom>
              <a:solidFill>
                <a:srgbClr val="3015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61;p33">
                <a:extLst>
                  <a:ext uri="{FF2B5EF4-FFF2-40B4-BE49-F238E27FC236}">
                    <a16:creationId xmlns:a16="http://schemas.microsoft.com/office/drawing/2014/main" id="{3479D28C-A708-8657-ED1A-96EF7A8B13E7}"/>
                  </a:ext>
                </a:extLst>
              </p:cNvPr>
              <p:cNvSpPr/>
              <p:nvPr/>
            </p:nvSpPr>
            <p:spPr>
              <a:xfrm>
                <a:off x="7891615" y="2620750"/>
                <a:ext cx="115002" cy="42665"/>
              </a:xfrm>
              <a:custGeom>
                <a:avLst/>
                <a:gdLst/>
                <a:ahLst/>
                <a:cxnLst/>
                <a:rect l="l" t="t" r="r" b="b"/>
                <a:pathLst>
                  <a:path w="682" h="253" extrusionOk="0">
                    <a:moveTo>
                      <a:pt x="345" y="0"/>
                    </a:moveTo>
                    <a:cubicBezTo>
                      <a:pt x="196" y="0"/>
                      <a:pt x="86" y="55"/>
                      <a:pt x="47" y="110"/>
                    </a:cubicBezTo>
                    <a:cubicBezTo>
                      <a:pt x="0" y="165"/>
                      <a:pt x="16" y="212"/>
                      <a:pt x="55" y="227"/>
                    </a:cubicBezTo>
                    <a:cubicBezTo>
                      <a:pt x="94" y="243"/>
                      <a:pt x="149" y="243"/>
                      <a:pt x="196" y="243"/>
                    </a:cubicBezTo>
                    <a:lnTo>
                      <a:pt x="345" y="243"/>
                    </a:lnTo>
                    <a:cubicBezTo>
                      <a:pt x="384" y="243"/>
                      <a:pt x="439" y="243"/>
                      <a:pt x="486" y="251"/>
                    </a:cubicBezTo>
                    <a:cubicBezTo>
                      <a:pt x="513" y="251"/>
                      <a:pt x="538" y="253"/>
                      <a:pt x="562" y="253"/>
                    </a:cubicBezTo>
                    <a:cubicBezTo>
                      <a:pt x="585" y="253"/>
                      <a:pt x="607" y="251"/>
                      <a:pt x="626" y="243"/>
                    </a:cubicBezTo>
                    <a:cubicBezTo>
                      <a:pt x="666" y="227"/>
                      <a:pt x="681" y="188"/>
                      <a:pt x="642" y="126"/>
                    </a:cubicBezTo>
                    <a:cubicBezTo>
                      <a:pt x="603" y="71"/>
                      <a:pt x="493" y="8"/>
                      <a:pt x="345" y="0"/>
                    </a:cubicBezTo>
                    <a:close/>
                  </a:path>
                </a:pathLst>
              </a:custGeom>
              <a:solidFill>
                <a:srgbClr val="3015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62;p33">
                <a:extLst>
                  <a:ext uri="{FF2B5EF4-FFF2-40B4-BE49-F238E27FC236}">
                    <a16:creationId xmlns:a16="http://schemas.microsoft.com/office/drawing/2014/main" id="{EEF8DE24-F04A-E2BD-841E-95508868E5A7}"/>
                  </a:ext>
                </a:extLst>
              </p:cNvPr>
              <p:cNvSpPr/>
              <p:nvPr/>
            </p:nvSpPr>
            <p:spPr>
              <a:xfrm>
                <a:off x="8107959" y="2741997"/>
                <a:ext cx="30521" cy="30692"/>
              </a:xfrm>
              <a:custGeom>
                <a:avLst/>
                <a:gdLst/>
                <a:ahLst/>
                <a:cxnLst/>
                <a:rect l="l" t="t" r="r" b="b"/>
                <a:pathLst>
                  <a:path w="181" h="182" extrusionOk="0">
                    <a:moveTo>
                      <a:pt x="81" y="0"/>
                    </a:moveTo>
                    <a:cubicBezTo>
                      <a:pt x="33" y="0"/>
                      <a:pt x="1" y="37"/>
                      <a:pt x="1" y="87"/>
                    </a:cubicBezTo>
                    <a:cubicBezTo>
                      <a:pt x="1" y="134"/>
                      <a:pt x="40" y="173"/>
                      <a:pt x="87" y="181"/>
                    </a:cubicBezTo>
                    <a:cubicBezTo>
                      <a:pt x="134" y="181"/>
                      <a:pt x="181" y="142"/>
                      <a:pt x="181" y="87"/>
                    </a:cubicBezTo>
                    <a:cubicBezTo>
                      <a:pt x="181" y="40"/>
                      <a:pt x="141" y="1"/>
                      <a:pt x="95" y="1"/>
                    </a:cubicBezTo>
                    <a:cubicBezTo>
                      <a:pt x="90" y="1"/>
                      <a:pt x="85" y="0"/>
                      <a:pt x="81" y="0"/>
                    </a:cubicBezTo>
                    <a:close/>
                  </a:path>
                </a:pathLst>
              </a:custGeom>
              <a:solidFill>
                <a:srgbClr val="21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63;p33">
                <a:extLst>
                  <a:ext uri="{FF2B5EF4-FFF2-40B4-BE49-F238E27FC236}">
                    <a16:creationId xmlns:a16="http://schemas.microsoft.com/office/drawing/2014/main" id="{C5EA094E-D487-33CD-CBDD-41B3BEA5A5FF}"/>
                  </a:ext>
                </a:extLst>
              </p:cNvPr>
              <p:cNvSpPr/>
              <p:nvPr/>
            </p:nvSpPr>
            <p:spPr>
              <a:xfrm>
                <a:off x="7941696" y="2722098"/>
                <a:ext cx="30521" cy="29680"/>
              </a:xfrm>
              <a:custGeom>
                <a:avLst/>
                <a:gdLst/>
                <a:ahLst/>
                <a:cxnLst/>
                <a:rect l="l" t="t" r="r" b="b"/>
                <a:pathLst>
                  <a:path w="181" h="176" extrusionOk="0">
                    <a:moveTo>
                      <a:pt x="81" y="1"/>
                    </a:moveTo>
                    <a:cubicBezTo>
                      <a:pt x="33" y="1"/>
                      <a:pt x="1" y="38"/>
                      <a:pt x="1" y="88"/>
                    </a:cubicBezTo>
                    <a:cubicBezTo>
                      <a:pt x="1" y="135"/>
                      <a:pt x="40" y="174"/>
                      <a:pt x="87" y="174"/>
                    </a:cubicBezTo>
                    <a:cubicBezTo>
                      <a:pt x="91" y="175"/>
                      <a:pt x="95" y="175"/>
                      <a:pt x="99" y="175"/>
                    </a:cubicBezTo>
                    <a:cubicBezTo>
                      <a:pt x="141" y="175"/>
                      <a:pt x="181" y="138"/>
                      <a:pt x="181" y="88"/>
                    </a:cubicBezTo>
                    <a:cubicBezTo>
                      <a:pt x="181" y="41"/>
                      <a:pt x="142" y="2"/>
                      <a:pt x="95" y="2"/>
                    </a:cubicBezTo>
                    <a:cubicBezTo>
                      <a:pt x="90" y="1"/>
                      <a:pt x="85" y="1"/>
                      <a:pt x="81" y="1"/>
                    </a:cubicBezTo>
                    <a:close/>
                  </a:path>
                </a:pathLst>
              </a:custGeom>
              <a:solidFill>
                <a:srgbClr val="21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64;p33">
                <a:extLst>
                  <a:ext uri="{FF2B5EF4-FFF2-40B4-BE49-F238E27FC236}">
                    <a16:creationId xmlns:a16="http://schemas.microsoft.com/office/drawing/2014/main" id="{BB0099D5-B820-AB1F-6087-4AE8A0BDBE5D}"/>
                  </a:ext>
                </a:extLst>
              </p:cNvPr>
              <p:cNvSpPr/>
              <p:nvPr/>
            </p:nvSpPr>
            <p:spPr>
              <a:xfrm>
                <a:off x="7944394" y="2717883"/>
                <a:ext cx="68799" cy="151097"/>
              </a:xfrm>
              <a:custGeom>
                <a:avLst/>
                <a:gdLst/>
                <a:ahLst/>
                <a:cxnLst/>
                <a:rect l="l" t="t" r="r" b="b"/>
                <a:pathLst>
                  <a:path w="408" h="896" extrusionOk="0">
                    <a:moveTo>
                      <a:pt x="318" y="0"/>
                    </a:moveTo>
                    <a:cubicBezTo>
                      <a:pt x="299" y="0"/>
                      <a:pt x="280" y="9"/>
                      <a:pt x="274" y="27"/>
                    </a:cubicBezTo>
                    <a:lnTo>
                      <a:pt x="8" y="637"/>
                    </a:lnTo>
                    <a:cubicBezTo>
                      <a:pt x="0" y="668"/>
                      <a:pt x="0" y="692"/>
                      <a:pt x="8" y="715"/>
                    </a:cubicBezTo>
                    <a:cubicBezTo>
                      <a:pt x="24" y="770"/>
                      <a:pt x="102" y="895"/>
                      <a:pt x="321" y="895"/>
                    </a:cubicBezTo>
                    <a:lnTo>
                      <a:pt x="360" y="895"/>
                    </a:lnTo>
                    <a:cubicBezTo>
                      <a:pt x="384" y="895"/>
                      <a:pt x="407" y="872"/>
                      <a:pt x="407" y="841"/>
                    </a:cubicBezTo>
                    <a:cubicBezTo>
                      <a:pt x="399" y="817"/>
                      <a:pt x="384" y="802"/>
                      <a:pt x="353" y="802"/>
                    </a:cubicBezTo>
                    <a:cubicBezTo>
                      <a:pt x="344" y="802"/>
                      <a:pt x="337" y="802"/>
                      <a:pt x="329" y="802"/>
                    </a:cubicBezTo>
                    <a:cubicBezTo>
                      <a:pt x="160" y="802"/>
                      <a:pt x="109" y="721"/>
                      <a:pt x="94" y="676"/>
                    </a:cubicBezTo>
                    <a:lnTo>
                      <a:pt x="360" y="66"/>
                    </a:lnTo>
                    <a:cubicBezTo>
                      <a:pt x="368" y="43"/>
                      <a:pt x="360" y="11"/>
                      <a:pt x="337" y="3"/>
                    </a:cubicBezTo>
                    <a:cubicBezTo>
                      <a:pt x="331" y="1"/>
                      <a:pt x="325" y="0"/>
                      <a:pt x="318" y="0"/>
                    </a:cubicBezTo>
                    <a:close/>
                  </a:path>
                </a:pathLst>
              </a:custGeom>
              <a:solidFill>
                <a:srgbClr val="502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65;p33">
                <a:extLst>
                  <a:ext uri="{FF2B5EF4-FFF2-40B4-BE49-F238E27FC236}">
                    <a16:creationId xmlns:a16="http://schemas.microsoft.com/office/drawing/2014/main" id="{C5DB3102-1604-F0F2-CEF4-83C93A2AE544}"/>
                  </a:ext>
                </a:extLst>
              </p:cNvPr>
              <p:cNvSpPr/>
              <p:nvPr/>
            </p:nvSpPr>
            <p:spPr>
              <a:xfrm>
                <a:off x="7499733" y="5014163"/>
                <a:ext cx="370975" cy="2271008"/>
              </a:xfrm>
              <a:custGeom>
                <a:avLst/>
                <a:gdLst/>
                <a:ahLst/>
                <a:cxnLst/>
                <a:rect l="l" t="t" r="r" b="b"/>
                <a:pathLst>
                  <a:path w="2200" h="13467" extrusionOk="0">
                    <a:moveTo>
                      <a:pt x="2199" y="1"/>
                    </a:moveTo>
                    <a:lnTo>
                      <a:pt x="1" y="13467"/>
                    </a:lnTo>
                  </a:path>
                </a:pathLst>
              </a:custGeom>
              <a:solidFill>
                <a:srgbClr val="DB8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66;p33">
                <a:extLst>
                  <a:ext uri="{FF2B5EF4-FFF2-40B4-BE49-F238E27FC236}">
                    <a16:creationId xmlns:a16="http://schemas.microsoft.com/office/drawing/2014/main" id="{0116D169-BEBB-D29F-9C6F-752578D72B55}"/>
                  </a:ext>
                </a:extLst>
              </p:cNvPr>
              <p:cNvSpPr/>
              <p:nvPr/>
            </p:nvSpPr>
            <p:spPr>
              <a:xfrm>
                <a:off x="8398329" y="4968126"/>
                <a:ext cx="69979" cy="2317045"/>
              </a:xfrm>
              <a:custGeom>
                <a:avLst/>
                <a:gdLst/>
                <a:ahLst/>
                <a:cxnLst/>
                <a:rect l="l" t="t" r="r" b="b"/>
                <a:pathLst>
                  <a:path w="415" h="13740" extrusionOk="0">
                    <a:moveTo>
                      <a:pt x="0" y="0"/>
                    </a:moveTo>
                    <a:lnTo>
                      <a:pt x="415" y="13740"/>
                    </a:lnTo>
                  </a:path>
                </a:pathLst>
              </a:custGeom>
              <a:solidFill>
                <a:srgbClr val="DB8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67;p33">
                <a:extLst>
                  <a:ext uri="{FF2B5EF4-FFF2-40B4-BE49-F238E27FC236}">
                    <a16:creationId xmlns:a16="http://schemas.microsoft.com/office/drawing/2014/main" id="{04FDD968-DF70-E0A0-E4A8-8CF2370BC632}"/>
                  </a:ext>
                </a:extLst>
              </p:cNvPr>
              <p:cNvSpPr/>
              <p:nvPr/>
            </p:nvSpPr>
            <p:spPr>
              <a:xfrm>
                <a:off x="8462912" y="4576222"/>
                <a:ext cx="174358" cy="295617"/>
              </a:xfrm>
              <a:custGeom>
                <a:avLst/>
                <a:gdLst/>
                <a:ahLst/>
                <a:cxnLst/>
                <a:rect l="l" t="t" r="r" b="b"/>
                <a:pathLst>
                  <a:path w="1034" h="1753" extrusionOk="0">
                    <a:moveTo>
                      <a:pt x="79" y="0"/>
                    </a:moveTo>
                    <a:cubicBezTo>
                      <a:pt x="63" y="0"/>
                      <a:pt x="55" y="8"/>
                      <a:pt x="55" y="16"/>
                    </a:cubicBezTo>
                    <a:lnTo>
                      <a:pt x="32" y="438"/>
                    </a:lnTo>
                    <a:cubicBezTo>
                      <a:pt x="0" y="994"/>
                      <a:pt x="353" y="1518"/>
                      <a:pt x="877" y="1706"/>
                    </a:cubicBezTo>
                    <a:lnTo>
                      <a:pt x="1002" y="1745"/>
                    </a:lnTo>
                    <a:cubicBezTo>
                      <a:pt x="1002" y="1753"/>
                      <a:pt x="1002" y="1753"/>
                      <a:pt x="1010" y="1753"/>
                    </a:cubicBezTo>
                    <a:cubicBezTo>
                      <a:pt x="1018" y="1753"/>
                      <a:pt x="1025" y="1745"/>
                      <a:pt x="1025" y="1737"/>
                    </a:cubicBezTo>
                    <a:cubicBezTo>
                      <a:pt x="1033" y="1729"/>
                      <a:pt x="1025" y="1714"/>
                      <a:pt x="1018" y="1714"/>
                    </a:cubicBezTo>
                    <a:lnTo>
                      <a:pt x="892" y="1667"/>
                    </a:lnTo>
                    <a:cubicBezTo>
                      <a:pt x="384" y="1487"/>
                      <a:pt x="47" y="978"/>
                      <a:pt x="71" y="438"/>
                    </a:cubicBezTo>
                    <a:lnTo>
                      <a:pt x="94" y="16"/>
                    </a:lnTo>
                    <a:cubicBezTo>
                      <a:pt x="94" y="8"/>
                      <a:pt x="86" y="0"/>
                      <a:pt x="79" y="0"/>
                    </a:cubicBezTo>
                    <a:close/>
                  </a:path>
                </a:pathLst>
              </a:custGeom>
              <a:solidFill>
                <a:srgbClr val="DB8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68;p33">
                <a:extLst>
                  <a:ext uri="{FF2B5EF4-FFF2-40B4-BE49-F238E27FC236}">
                    <a16:creationId xmlns:a16="http://schemas.microsoft.com/office/drawing/2014/main" id="{2E09D1E4-F7A1-3D6B-E948-F0FFCC491985}"/>
                  </a:ext>
                </a:extLst>
              </p:cNvPr>
              <p:cNvSpPr/>
              <p:nvPr/>
            </p:nvSpPr>
            <p:spPr>
              <a:xfrm>
                <a:off x="7245112" y="7284980"/>
                <a:ext cx="571470" cy="83306"/>
              </a:xfrm>
              <a:custGeom>
                <a:avLst/>
                <a:gdLst/>
                <a:ahLst/>
                <a:cxnLst/>
                <a:rect l="l" t="t" r="r" b="b"/>
                <a:pathLst>
                  <a:path w="3389" h="494" extrusionOk="0">
                    <a:moveTo>
                      <a:pt x="0" y="1"/>
                    </a:moveTo>
                    <a:lnTo>
                      <a:pt x="0" y="494"/>
                    </a:lnTo>
                    <a:lnTo>
                      <a:pt x="3388" y="494"/>
                    </a:lnTo>
                    <a:lnTo>
                      <a:pt x="3388" y="1"/>
                    </a:lnTo>
                    <a:close/>
                  </a:path>
                </a:pathLst>
              </a:custGeom>
              <a:solidFill>
                <a:srgbClr val="EA93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69;p33">
                <a:extLst>
                  <a:ext uri="{FF2B5EF4-FFF2-40B4-BE49-F238E27FC236}">
                    <a16:creationId xmlns:a16="http://schemas.microsoft.com/office/drawing/2014/main" id="{9107890D-7C6C-C3E1-0043-CD3F6910A75C}"/>
                  </a:ext>
                </a:extLst>
              </p:cNvPr>
              <p:cNvSpPr/>
              <p:nvPr/>
            </p:nvSpPr>
            <p:spPr>
              <a:xfrm>
                <a:off x="8144888" y="7284980"/>
                <a:ext cx="571470" cy="83306"/>
              </a:xfrm>
              <a:custGeom>
                <a:avLst/>
                <a:gdLst/>
                <a:ahLst/>
                <a:cxnLst/>
                <a:rect l="l" t="t" r="r" b="b"/>
                <a:pathLst>
                  <a:path w="3389" h="494" extrusionOk="0">
                    <a:moveTo>
                      <a:pt x="1" y="1"/>
                    </a:moveTo>
                    <a:lnTo>
                      <a:pt x="1" y="494"/>
                    </a:lnTo>
                    <a:lnTo>
                      <a:pt x="3389" y="494"/>
                    </a:lnTo>
                    <a:lnTo>
                      <a:pt x="3389" y="1"/>
                    </a:lnTo>
                    <a:close/>
                  </a:path>
                </a:pathLst>
              </a:custGeom>
              <a:solidFill>
                <a:srgbClr val="EA93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70;p33">
                <a:extLst>
                  <a:ext uri="{FF2B5EF4-FFF2-40B4-BE49-F238E27FC236}">
                    <a16:creationId xmlns:a16="http://schemas.microsoft.com/office/drawing/2014/main" id="{E5862353-5122-58F0-CCDA-3158E6CE0A6A}"/>
                  </a:ext>
                </a:extLst>
              </p:cNvPr>
              <p:cNvSpPr/>
              <p:nvPr/>
            </p:nvSpPr>
            <p:spPr>
              <a:xfrm>
                <a:off x="8390404" y="4968126"/>
                <a:ext cx="85830" cy="2317045"/>
              </a:xfrm>
              <a:custGeom>
                <a:avLst/>
                <a:gdLst/>
                <a:ahLst/>
                <a:cxnLst/>
                <a:rect l="l" t="t" r="r" b="b"/>
                <a:pathLst>
                  <a:path w="509" h="13740" extrusionOk="0">
                    <a:moveTo>
                      <a:pt x="94" y="0"/>
                    </a:moveTo>
                    <a:lnTo>
                      <a:pt x="0" y="8"/>
                    </a:lnTo>
                    <a:lnTo>
                      <a:pt x="415" y="13740"/>
                    </a:lnTo>
                    <a:lnTo>
                      <a:pt x="509" y="13732"/>
                    </a:lnTo>
                    <a:lnTo>
                      <a:pt x="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71;p33">
                <a:extLst>
                  <a:ext uri="{FF2B5EF4-FFF2-40B4-BE49-F238E27FC236}">
                    <a16:creationId xmlns:a16="http://schemas.microsoft.com/office/drawing/2014/main" id="{40C1EA4E-E3B6-006B-37F4-74F72A435773}"/>
                  </a:ext>
                </a:extLst>
              </p:cNvPr>
              <p:cNvSpPr/>
              <p:nvPr/>
            </p:nvSpPr>
            <p:spPr>
              <a:xfrm>
                <a:off x="7491808" y="5012983"/>
                <a:ext cx="386826" cy="2273537"/>
              </a:xfrm>
              <a:custGeom>
                <a:avLst/>
                <a:gdLst/>
                <a:ahLst/>
                <a:cxnLst/>
                <a:rect l="l" t="t" r="r" b="b"/>
                <a:pathLst>
                  <a:path w="2294" h="13482" extrusionOk="0">
                    <a:moveTo>
                      <a:pt x="2199" y="0"/>
                    </a:moveTo>
                    <a:lnTo>
                      <a:pt x="1" y="13466"/>
                    </a:lnTo>
                    <a:lnTo>
                      <a:pt x="87" y="13482"/>
                    </a:lnTo>
                    <a:lnTo>
                      <a:pt x="2293" y="16"/>
                    </a:lnTo>
                    <a:lnTo>
                      <a:pt x="21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872;p33">
                <a:extLst>
                  <a:ext uri="{FF2B5EF4-FFF2-40B4-BE49-F238E27FC236}">
                    <a16:creationId xmlns:a16="http://schemas.microsoft.com/office/drawing/2014/main" id="{D7D66B0D-F2E4-E4C5-F48C-E55EDC755814}"/>
                  </a:ext>
                </a:extLst>
              </p:cNvPr>
              <p:cNvSpPr/>
              <p:nvPr/>
            </p:nvSpPr>
            <p:spPr>
              <a:xfrm>
                <a:off x="8454987" y="4568297"/>
                <a:ext cx="190209" cy="311469"/>
              </a:xfrm>
              <a:custGeom>
                <a:avLst/>
                <a:gdLst/>
                <a:ahLst/>
                <a:cxnLst/>
                <a:rect l="l" t="t" r="r" b="b"/>
                <a:pathLst>
                  <a:path w="1128" h="1847" extrusionOk="0">
                    <a:moveTo>
                      <a:pt x="126" y="0"/>
                    </a:moveTo>
                    <a:cubicBezTo>
                      <a:pt x="110" y="0"/>
                      <a:pt x="87" y="0"/>
                      <a:pt x="79" y="16"/>
                    </a:cubicBezTo>
                    <a:cubicBezTo>
                      <a:pt x="63" y="24"/>
                      <a:pt x="55" y="47"/>
                      <a:pt x="55" y="63"/>
                    </a:cubicBezTo>
                    <a:lnTo>
                      <a:pt x="32" y="478"/>
                    </a:lnTo>
                    <a:cubicBezTo>
                      <a:pt x="0" y="1057"/>
                      <a:pt x="360" y="1604"/>
                      <a:pt x="908" y="1800"/>
                    </a:cubicBezTo>
                    <a:lnTo>
                      <a:pt x="1033" y="1839"/>
                    </a:lnTo>
                    <a:lnTo>
                      <a:pt x="1049" y="1847"/>
                    </a:lnTo>
                    <a:lnTo>
                      <a:pt x="1057" y="1847"/>
                    </a:lnTo>
                    <a:cubicBezTo>
                      <a:pt x="1080" y="1847"/>
                      <a:pt x="1112" y="1823"/>
                      <a:pt x="1119" y="1800"/>
                    </a:cubicBezTo>
                    <a:cubicBezTo>
                      <a:pt x="1127" y="1784"/>
                      <a:pt x="1119" y="1761"/>
                      <a:pt x="1119" y="1745"/>
                    </a:cubicBezTo>
                    <a:cubicBezTo>
                      <a:pt x="1112" y="1729"/>
                      <a:pt x="1096" y="1722"/>
                      <a:pt x="1080" y="1714"/>
                    </a:cubicBezTo>
                    <a:lnTo>
                      <a:pt x="955" y="1667"/>
                    </a:lnTo>
                    <a:cubicBezTo>
                      <a:pt x="462" y="1495"/>
                      <a:pt x="141" y="1010"/>
                      <a:pt x="165" y="485"/>
                    </a:cubicBezTo>
                    <a:lnTo>
                      <a:pt x="188" y="71"/>
                    </a:lnTo>
                    <a:cubicBezTo>
                      <a:pt x="188" y="47"/>
                      <a:pt x="180" y="32"/>
                      <a:pt x="173" y="16"/>
                    </a:cubicBezTo>
                    <a:cubicBezTo>
                      <a:pt x="157" y="8"/>
                      <a:pt x="141" y="0"/>
                      <a:pt x="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48" name="Google Shape;588;p27">
            <a:extLst>
              <a:ext uri="{FF2B5EF4-FFF2-40B4-BE49-F238E27FC236}">
                <a16:creationId xmlns:a16="http://schemas.microsoft.com/office/drawing/2014/main" id="{AED6D2AA-26CF-8AD8-6D0C-2B2437F58ACC}"/>
              </a:ext>
            </a:extLst>
          </p:cNvPr>
          <p:cNvSpPr txBox="1">
            <a:spLocks/>
          </p:cNvSpPr>
          <p:nvPr/>
        </p:nvSpPr>
        <p:spPr>
          <a:xfrm>
            <a:off x="5141176" y="1176579"/>
            <a:ext cx="3918632" cy="16528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Denk One"/>
              <a:buNone/>
              <a:defRPr sz="2400" b="0" i="0" u="none" strike="noStrike" cap="none">
                <a:solidFill>
                  <a:schemeClr val="dk1"/>
                </a:solidFill>
                <a:latin typeface="Denk One"/>
                <a:ea typeface="Denk One"/>
                <a:cs typeface="Denk One"/>
                <a:sym typeface="Denk One"/>
              </a:defRPr>
            </a:lvl1pPr>
            <a:lvl2pPr marR="0" lvl="1"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2pPr>
            <a:lvl3pPr marR="0" lvl="2"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3pPr>
            <a:lvl4pPr marR="0" lvl="3"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4pPr>
            <a:lvl5pPr marR="0" lvl="4"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5pPr>
            <a:lvl6pPr marR="0" lvl="5"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6pPr>
            <a:lvl7pPr marR="0" lvl="6"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7pPr>
            <a:lvl8pPr marR="0" lvl="7"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8pPr>
            <a:lvl9pPr marR="0" lvl="8"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9pPr>
          </a:lstStyle>
          <a:p>
            <a:pPr algn="ctr"/>
            <a:r>
              <a:rPr lang="en-US" dirty="0">
                <a:solidFill>
                  <a:schemeClr val="accent5"/>
                </a:solidFill>
              </a:rPr>
              <a:t>Community Matches seem to be consistently most successful.</a:t>
            </a:r>
          </a:p>
        </p:txBody>
      </p:sp>
      <p:sp>
        <p:nvSpPr>
          <p:cNvPr id="3" name="Google Shape;1429;p37">
            <a:extLst>
              <a:ext uri="{FF2B5EF4-FFF2-40B4-BE49-F238E27FC236}">
                <a16:creationId xmlns:a16="http://schemas.microsoft.com/office/drawing/2014/main" id="{290399ED-1A23-5F5A-52B2-FBEA6021F6B6}"/>
              </a:ext>
            </a:extLst>
          </p:cNvPr>
          <p:cNvSpPr/>
          <p:nvPr/>
        </p:nvSpPr>
        <p:spPr>
          <a:xfrm>
            <a:off x="377261" y="1217329"/>
            <a:ext cx="4504706" cy="3663758"/>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descr="A graph of a match length distribution&#10;&#10;AI-generated content may be incorrect.">
            <a:extLst>
              <a:ext uri="{FF2B5EF4-FFF2-40B4-BE49-F238E27FC236}">
                <a16:creationId xmlns:a16="http://schemas.microsoft.com/office/drawing/2014/main" id="{6FF855A8-9952-E3FF-CF62-EA77E3CD75BC}"/>
              </a:ext>
            </a:extLst>
          </p:cNvPr>
          <p:cNvPicPr>
            <a:picLocks noChangeAspect="1"/>
          </p:cNvPicPr>
          <p:nvPr/>
        </p:nvPicPr>
        <p:blipFill>
          <a:blip r:embed="rId3"/>
          <a:stretch>
            <a:fillRect/>
          </a:stretch>
        </p:blipFill>
        <p:spPr>
          <a:xfrm>
            <a:off x="499237" y="1291918"/>
            <a:ext cx="4235495" cy="3463476"/>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88">
          <a:extLst>
            <a:ext uri="{FF2B5EF4-FFF2-40B4-BE49-F238E27FC236}">
              <a16:creationId xmlns:a16="http://schemas.microsoft.com/office/drawing/2014/main" id="{D002E271-8850-0296-2612-47C8B89FAF57}"/>
            </a:ext>
          </a:extLst>
        </p:cNvPr>
        <p:cNvGrpSpPr/>
        <p:nvPr/>
      </p:nvGrpSpPr>
      <p:grpSpPr>
        <a:xfrm>
          <a:off x="0" y="0"/>
          <a:ext cx="0" cy="0"/>
          <a:chOff x="0" y="0"/>
          <a:chExt cx="0" cy="0"/>
        </a:xfrm>
      </p:grpSpPr>
      <p:sp>
        <p:nvSpPr>
          <p:cNvPr id="2078" name="Google Shape;2078;p40">
            <a:extLst>
              <a:ext uri="{FF2B5EF4-FFF2-40B4-BE49-F238E27FC236}">
                <a16:creationId xmlns:a16="http://schemas.microsoft.com/office/drawing/2014/main" id="{ACEDC13C-EF11-5938-0E85-5D424014DBE4}"/>
              </a:ext>
            </a:extLst>
          </p:cNvPr>
          <p:cNvSpPr txBox="1">
            <a:spLocks noGrp="1"/>
          </p:cNvSpPr>
          <p:nvPr>
            <p:ph type="ctrTitle"/>
          </p:nvPr>
        </p:nvSpPr>
        <p:spPr>
          <a:xfrm>
            <a:off x="2012700" y="384595"/>
            <a:ext cx="5118600" cy="59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Emotional Tones by Closure Reason</a:t>
            </a:r>
            <a:endParaRPr dirty="0">
              <a:solidFill>
                <a:schemeClr val="dk1"/>
              </a:solidFill>
            </a:endParaRPr>
          </a:p>
        </p:txBody>
      </p:sp>
      <p:pic>
        <p:nvPicPr>
          <p:cNvPr id="10242" name="Picture 2">
            <a:extLst>
              <a:ext uri="{FF2B5EF4-FFF2-40B4-BE49-F238E27FC236}">
                <a16:creationId xmlns:a16="http://schemas.microsoft.com/office/drawing/2014/main" id="{8B8B57E3-313F-9CB0-5A0F-EDC3A5CA8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2857" y="1125414"/>
            <a:ext cx="4874486" cy="6884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1021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88">
          <a:extLst>
            <a:ext uri="{FF2B5EF4-FFF2-40B4-BE49-F238E27FC236}">
              <a16:creationId xmlns:a16="http://schemas.microsoft.com/office/drawing/2014/main" id="{193B4210-2197-C38E-203A-E17C9681B133}"/>
            </a:ext>
          </a:extLst>
        </p:cNvPr>
        <p:cNvGrpSpPr/>
        <p:nvPr/>
      </p:nvGrpSpPr>
      <p:grpSpPr>
        <a:xfrm>
          <a:off x="0" y="0"/>
          <a:ext cx="0" cy="0"/>
          <a:chOff x="0" y="0"/>
          <a:chExt cx="0" cy="0"/>
        </a:xfrm>
      </p:grpSpPr>
      <p:sp>
        <p:nvSpPr>
          <p:cNvPr id="2078" name="Google Shape;2078;p40">
            <a:extLst>
              <a:ext uri="{FF2B5EF4-FFF2-40B4-BE49-F238E27FC236}">
                <a16:creationId xmlns:a16="http://schemas.microsoft.com/office/drawing/2014/main" id="{8DDA6DD0-6454-B91E-3A41-BA89FB44845F}"/>
              </a:ext>
            </a:extLst>
          </p:cNvPr>
          <p:cNvSpPr txBox="1">
            <a:spLocks noGrp="1"/>
          </p:cNvSpPr>
          <p:nvPr>
            <p:ph type="ctrTitle"/>
          </p:nvPr>
        </p:nvSpPr>
        <p:spPr>
          <a:xfrm>
            <a:off x="2012700" y="384595"/>
            <a:ext cx="5118600" cy="59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Emotional Tones by Closure Reason</a:t>
            </a:r>
            <a:endParaRPr dirty="0">
              <a:solidFill>
                <a:schemeClr val="dk1"/>
              </a:solidFill>
            </a:endParaRPr>
          </a:p>
        </p:txBody>
      </p:sp>
      <p:pic>
        <p:nvPicPr>
          <p:cNvPr id="10242" name="Picture 2">
            <a:extLst>
              <a:ext uri="{FF2B5EF4-FFF2-40B4-BE49-F238E27FC236}">
                <a16:creationId xmlns:a16="http://schemas.microsoft.com/office/drawing/2014/main" id="{65F6E13D-B309-2079-0B7A-928C1CB5CD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2857" y="-1819264"/>
            <a:ext cx="4874486" cy="6884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0247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88">
          <a:extLst>
            <a:ext uri="{FF2B5EF4-FFF2-40B4-BE49-F238E27FC236}">
              <a16:creationId xmlns:a16="http://schemas.microsoft.com/office/drawing/2014/main" id="{4D5A8DB1-84D8-84C9-6E1E-2775F11A034A}"/>
            </a:ext>
          </a:extLst>
        </p:cNvPr>
        <p:cNvGrpSpPr/>
        <p:nvPr/>
      </p:nvGrpSpPr>
      <p:grpSpPr>
        <a:xfrm>
          <a:off x="0" y="0"/>
          <a:ext cx="0" cy="0"/>
          <a:chOff x="0" y="0"/>
          <a:chExt cx="0" cy="0"/>
        </a:xfrm>
      </p:grpSpPr>
      <p:sp>
        <p:nvSpPr>
          <p:cNvPr id="2078" name="Google Shape;2078;p40">
            <a:extLst>
              <a:ext uri="{FF2B5EF4-FFF2-40B4-BE49-F238E27FC236}">
                <a16:creationId xmlns:a16="http://schemas.microsoft.com/office/drawing/2014/main" id="{57FB94B6-EA0D-DD31-14EE-F416C0FCD734}"/>
              </a:ext>
            </a:extLst>
          </p:cNvPr>
          <p:cNvSpPr txBox="1">
            <a:spLocks noGrp="1"/>
          </p:cNvSpPr>
          <p:nvPr>
            <p:ph type="ctrTitle"/>
          </p:nvPr>
        </p:nvSpPr>
        <p:spPr>
          <a:xfrm>
            <a:off x="2012700" y="384595"/>
            <a:ext cx="5118600" cy="59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Frequency of Closure Reasons</a:t>
            </a:r>
            <a:endParaRPr dirty="0">
              <a:solidFill>
                <a:schemeClr val="dk1"/>
              </a:solidFill>
            </a:endParaRPr>
          </a:p>
        </p:txBody>
      </p:sp>
      <p:pic>
        <p:nvPicPr>
          <p:cNvPr id="2" name="Picture 4">
            <a:extLst>
              <a:ext uri="{FF2B5EF4-FFF2-40B4-BE49-F238E27FC236}">
                <a16:creationId xmlns:a16="http://schemas.microsoft.com/office/drawing/2014/main" id="{F43A1705-C853-3AF1-C9B2-72861B80A4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1239" y="1036730"/>
            <a:ext cx="5661521" cy="4004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9017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88"/>
        <p:cNvGrpSpPr/>
        <p:nvPr/>
      </p:nvGrpSpPr>
      <p:grpSpPr>
        <a:xfrm>
          <a:off x="0" y="0"/>
          <a:ext cx="0" cy="0"/>
          <a:chOff x="0" y="0"/>
          <a:chExt cx="0" cy="0"/>
        </a:xfrm>
      </p:grpSpPr>
      <p:sp>
        <p:nvSpPr>
          <p:cNvPr id="2078" name="Google Shape;2078;p40"/>
          <p:cNvSpPr txBox="1">
            <a:spLocks noGrp="1"/>
          </p:cNvSpPr>
          <p:nvPr>
            <p:ph type="ctrTitle"/>
          </p:nvPr>
        </p:nvSpPr>
        <p:spPr>
          <a:xfrm>
            <a:off x="2012700" y="380559"/>
            <a:ext cx="5118600" cy="59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Distribution of Match length</a:t>
            </a:r>
            <a:endParaRPr dirty="0">
              <a:solidFill>
                <a:schemeClr val="dk1"/>
              </a:solidFill>
            </a:endParaRPr>
          </a:p>
        </p:txBody>
      </p:sp>
      <p:pic>
        <p:nvPicPr>
          <p:cNvPr id="18434" name="Picture 2">
            <a:extLst>
              <a:ext uri="{FF2B5EF4-FFF2-40B4-BE49-F238E27FC236}">
                <a16:creationId xmlns:a16="http://schemas.microsoft.com/office/drawing/2014/main" id="{30C8C47F-1DA5-D37C-3BCF-67C7F1D0A2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254" y="1193369"/>
            <a:ext cx="6173492" cy="37040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988">
          <a:extLst>
            <a:ext uri="{FF2B5EF4-FFF2-40B4-BE49-F238E27FC236}">
              <a16:creationId xmlns:a16="http://schemas.microsoft.com/office/drawing/2014/main" id="{E7BAA755-4C18-36BC-0B1F-254A6602E973}"/>
            </a:ext>
          </a:extLst>
        </p:cNvPr>
        <p:cNvGrpSpPr/>
        <p:nvPr/>
      </p:nvGrpSpPr>
      <p:grpSpPr>
        <a:xfrm>
          <a:off x="0" y="0"/>
          <a:ext cx="0" cy="0"/>
          <a:chOff x="0" y="0"/>
          <a:chExt cx="0" cy="0"/>
        </a:xfrm>
      </p:grpSpPr>
      <p:sp>
        <p:nvSpPr>
          <p:cNvPr id="2078" name="Google Shape;2078;p40">
            <a:extLst>
              <a:ext uri="{FF2B5EF4-FFF2-40B4-BE49-F238E27FC236}">
                <a16:creationId xmlns:a16="http://schemas.microsoft.com/office/drawing/2014/main" id="{20C27141-D73A-65D1-AFDE-A087D9161CED}"/>
              </a:ext>
            </a:extLst>
          </p:cNvPr>
          <p:cNvSpPr txBox="1">
            <a:spLocks noGrp="1"/>
          </p:cNvSpPr>
          <p:nvPr>
            <p:ph type="ctrTitle"/>
          </p:nvPr>
        </p:nvSpPr>
        <p:spPr>
          <a:xfrm>
            <a:off x="1881358" y="411556"/>
            <a:ext cx="5457483" cy="59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Match Length vs. Average Call Cadence</a:t>
            </a:r>
            <a:endParaRPr dirty="0">
              <a:solidFill>
                <a:schemeClr val="dk1"/>
              </a:solidFill>
            </a:endParaRPr>
          </a:p>
        </p:txBody>
      </p:sp>
      <p:pic>
        <p:nvPicPr>
          <p:cNvPr id="19458" name="Picture 2">
            <a:extLst>
              <a:ext uri="{FF2B5EF4-FFF2-40B4-BE49-F238E27FC236}">
                <a16:creationId xmlns:a16="http://schemas.microsoft.com/office/drawing/2014/main" id="{D019825D-DAB6-5C0C-3781-709B5BA2E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3469" y="1133508"/>
            <a:ext cx="6273262" cy="3763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8242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988">
          <a:extLst>
            <a:ext uri="{FF2B5EF4-FFF2-40B4-BE49-F238E27FC236}">
              <a16:creationId xmlns:a16="http://schemas.microsoft.com/office/drawing/2014/main" id="{1C3CF311-D2C1-33BF-0AA4-4E0B309DB3FD}"/>
            </a:ext>
          </a:extLst>
        </p:cNvPr>
        <p:cNvGrpSpPr/>
        <p:nvPr/>
      </p:nvGrpSpPr>
      <p:grpSpPr>
        <a:xfrm>
          <a:off x="0" y="0"/>
          <a:ext cx="0" cy="0"/>
          <a:chOff x="0" y="0"/>
          <a:chExt cx="0" cy="0"/>
        </a:xfrm>
      </p:grpSpPr>
      <p:sp>
        <p:nvSpPr>
          <p:cNvPr id="2078" name="Google Shape;2078;p40">
            <a:extLst>
              <a:ext uri="{FF2B5EF4-FFF2-40B4-BE49-F238E27FC236}">
                <a16:creationId xmlns:a16="http://schemas.microsoft.com/office/drawing/2014/main" id="{FA909B40-802E-78B0-8462-56BD68BB36DC}"/>
              </a:ext>
            </a:extLst>
          </p:cNvPr>
          <p:cNvSpPr txBox="1">
            <a:spLocks noGrp="1"/>
          </p:cNvSpPr>
          <p:nvPr>
            <p:ph type="ctrTitle"/>
          </p:nvPr>
        </p:nvSpPr>
        <p:spPr>
          <a:xfrm>
            <a:off x="2012700" y="380559"/>
            <a:ext cx="5118600" cy="59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Call Cadence by Program Type</a:t>
            </a:r>
            <a:endParaRPr dirty="0">
              <a:solidFill>
                <a:schemeClr val="dk1"/>
              </a:solidFill>
            </a:endParaRPr>
          </a:p>
        </p:txBody>
      </p:sp>
      <p:pic>
        <p:nvPicPr>
          <p:cNvPr id="20482" name="Picture 2">
            <a:extLst>
              <a:ext uri="{FF2B5EF4-FFF2-40B4-BE49-F238E27FC236}">
                <a16:creationId xmlns:a16="http://schemas.microsoft.com/office/drawing/2014/main" id="{1E943D29-F5E3-DA2E-0D8F-9EDE82B09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711" y="1153342"/>
            <a:ext cx="7478578" cy="3739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28356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988">
          <a:extLst>
            <a:ext uri="{FF2B5EF4-FFF2-40B4-BE49-F238E27FC236}">
              <a16:creationId xmlns:a16="http://schemas.microsoft.com/office/drawing/2014/main" id="{CE6A8149-1A92-015A-404B-BBEEE1C3027A}"/>
            </a:ext>
          </a:extLst>
        </p:cNvPr>
        <p:cNvGrpSpPr/>
        <p:nvPr/>
      </p:nvGrpSpPr>
      <p:grpSpPr>
        <a:xfrm>
          <a:off x="0" y="0"/>
          <a:ext cx="0" cy="0"/>
          <a:chOff x="0" y="0"/>
          <a:chExt cx="0" cy="0"/>
        </a:xfrm>
      </p:grpSpPr>
      <p:sp>
        <p:nvSpPr>
          <p:cNvPr id="2078" name="Google Shape;2078;p40">
            <a:extLst>
              <a:ext uri="{FF2B5EF4-FFF2-40B4-BE49-F238E27FC236}">
                <a16:creationId xmlns:a16="http://schemas.microsoft.com/office/drawing/2014/main" id="{D768EAD9-C5D0-C37D-EE70-704060508C34}"/>
              </a:ext>
            </a:extLst>
          </p:cNvPr>
          <p:cNvSpPr txBox="1">
            <a:spLocks noGrp="1"/>
          </p:cNvSpPr>
          <p:nvPr>
            <p:ph type="ctrTitle"/>
          </p:nvPr>
        </p:nvSpPr>
        <p:spPr>
          <a:xfrm>
            <a:off x="2012700" y="380559"/>
            <a:ext cx="5118600" cy="59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dk1"/>
              </a:solidFill>
            </a:endParaRPr>
          </a:p>
        </p:txBody>
      </p:sp>
    </p:spTree>
    <p:extLst>
      <p:ext uri="{BB962C8B-B14F-4D97-AF65-F5344CB8AC3E}">
        <p14:creationId xmlns:p14="http://schemas.microsoft.com/office/powerpoint/2010/main" val="22211508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988">
          <a:extLst>
            <a:ext uri="{FF2B5EF4-FFF2-40B4-BE49-F238E27FC236}">
              <a16:creationId xmlns:a16="http://schemas.microsoft.com/office/drawing/2014/main" id="{BC79301D-CF61-03D3-01B6-FA2410AD6DC3}"/>
            </a:ext>
          </a:extLst>
        </p:cNvPr>
        <p:cNvGrpSpPr/>
        <p:nvPr/>
      </p:nvGrpSpPr>
      <p:grpSpPr>
        <a:xfrm>
          <a:off x="0" y="0"/>
          <a:ext cx="0" cy="0"/>
          <a:chOff x="0" y="0"/>
          <a:chExt cx="0" cy="0"/>
        </a:xfrm>
      </p:grpSpPr>
      <p:sp>
        <p:nvSpPr>
          <p:cNvPr id="2078" name="Google Shape;2078;p40">
            <a:extLst>
              <a:ext uri="{FF2B5EF4-FFF2-40B4-BE49-F238E27FC236}">
                <a16:creationId xmlns:a16="http://schemas.microsoft.com/office/drawing/2014/main" id="{7D7AD5E8-6C43-F2DD-F4DF-5602F12AABAF}"/>
              </a:ext>
            </a:extLst>
          </p:cNvPr>
          <p:cNvSpPr txBox="1">
            <a:spLocks noGrp="1"/>
          </p:cNvSpPr>
          <p:nvPr>
            <p:ph type="ctrTitle"/>
          </p:nvPr>
        </p:nvSpPr>
        <p:spPr>
          <a:xfrm>
            <a:off x="2012700" y="380559"/>
            <a:ext cx="5118600" cy="59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dk1"/>
              </a:solidFill>
            </a:endParaRPr>
          </a:p>
        </p:txBody>
      </p:sp>
    </p:spTree>
    <p:extLst>
      <p:ext uri="{BB962C8B-B14F-4D97-AF65-F5344CB8AC3E}">
        <p14:creationId xmlns:p14="http://schemas.microsoft.com/office/powerpoint/2010/main" val="4145636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88">
          <a:extLst>
            <a:ext uri="{FF2B5EF4-FFF2-40B4-BE49-F238E27FC236}">
              <a16:creationId xmlns:a16="http://schemas.microsoft.com/office/drawing/2014/main" id="{4931F0B8-BA23-D64C-E93C-725AFFE49592}"/>
            </a:ext>
          </a:extLst>
        </p:cNvPr>
        <p:cNvGrpSpPr/>
        <p:nvPr/>
      </p:nvGrpSpPr>
      <p:grpSpPr>
        <a:xfrm>
          <a:off x="0" y="0"/>
          <a:ext cx="0" cy="0"/>
          <a:chOff x="0" y="0"/>
          <a:chExt cx="0" cy="0"/>
        </a:xfrm>
      </p:grpSpPr>
      <p:sp>
        <p:nvSpPr>
          <p:cNvPr id="5" name="Google Shape;813;p33">
            <a:extLst>
              <a:ext uri="{FF2B5EF4-FFF2-40B4-BE49-F238E27FC236}">
                <a16:creationId xmlns:a16="http://schemas.microsoft.com/office/drawing/2014/main" id="{1E48F5CC-EDFE-4037-AD71-CAACB4B2519D}"/>
              </a:ext>
            </a:extLst>
          </p:cNvPr>
          <p:cNvSpPr/>
          <p:nvPr/>
        </p:nvSpPr>
        <p:spPr>
          <a:xfrm rot="21170021" flipH="1">
            <a:off x="5647280" y="4103387"/>
            <a:ext cx="4645754" cy="2707286"/>
          </a:xfrm>
          <a:custGeom>
            <a:avLst/>
            <a:gdLst/>
            <a:ahLst/>
            <a:cxnLst/>
            <a:rect l="l" t="t" r="r" b="b"/>
            <a:pathLst>
              <a:path w="62252" h="36277" extrusionOk="0">
                <a:moveTo>
                  <a:pt x="17039" y="0"/>
                </a:moveTo>
                <a:cubicBezTo>
                  <a:pt x="15986" y="0"/>
                  <a:pt x="14939" y="85"/>
                  <a:pt x="13912" y="268"/>
                </a:cubicBezTo>
                <a:cubicBezTo>
                  <a:pt x="9030" y="1137"/>
                  <a:pt x="5031" y="4423"/>
                  <a:pt x="4554" y="8781"/>
                </a:cubicBezTo>
                <a:cubicBezTo>
                  <a:pt x="4335" y="10761"/>
                  <a:pt x="6534" y="14243"/>
                  <a:pt x="5845" y="16113"/>
                </a:cubicBezTo>
                <a:cubicBezTo>
                  <a:pt x="5141" y="18014"/>
                  <a:pt x="0" y="23836"/>
                  <a:pt x="125" y="28256"/>
                </a:cubicBezTo>
                <a:cubicBezTo>
                  <a:pt x="251" y="32669"/>
                  <a:pt x="1440" y="34039"/>
                  <a:pt x="3107" y="36276"/>
                </a:cubicBezTo>
                <a:lnTo>
                  <a:pt x="57714" y="36276"/>
                </a:lnTo>
                <a:cubicBezTo>
                  <a:pt x="58754" y="34007"/>
                  <a:pt x="59568" y="32192"/>
                  <a:pt x="58347" y="29211"/>
                </a:cubicBezTo>
                <a:cubicBezTo>
                  <a:pt x="57377" y="26825"/>
                  <a:pt x="60022" y="24868"/>
                  <a:pt x="61047" y="22646"/>
                </a:cubicBezTo>
                <a:cubicBezTo>
                  <a:pt x="61954" y="20675"/>
                  <a:pt x="62252" y="18304"/>
                  <a:pt x="62033" y="16152"/>
                </a:cubicBezTo>
                <a:cubicBezTo>
                  <a:pt x="61728" y="13218"/>
                  <a:pt x="60272" y="10276"/>
                  <a:pt x="57745" y="8171"/>
                </a:cubicBezTo>
                <a:cubicBezTo>
                  <a:pt x="54690" y="5637"/>
                  <a:pt x="50428" y="4569"/>
                  <a:pt x="46232" y="4569"/>
                </a:cubicBezTo>
                <a:cubicBezTo>
                  <a:pt x="45012" y="4569"/>
                  <a:pt x="43798" y="4659"/>
                  <a:pt x="42620" y="4830"/>
                </a:cubicBezTo>
                <a:cubicBezTo>
                  <a:pt x="40720" y="5109"/>
                  <a:pt x="38825" y="5567"/>
                  <a:pt x="36889" y="5567"/>
                </a:cubicBezTo>
                <a:cubicBezTo>
                  <a:pt x="36602" y="5567"/>
                  <a:pt x="36314" y="5557"/>
                  <a:pt x="36024" y="5534"/>
                </a:cubicBezTo>
                <a:cubicBezTo>
                  <a:pt x="32761" y="5276"/>
                  <a:pt x="29882" y="3508"/>
                  <a:pt x="26909" y="2209"/>
                </a:cubicBezTo>
                <a:cubicBezTo>
                  <a:pt x="23823" y="869"/>
                  <a:pt x="20397" y="0"/>
                  <a:pt x="17039" y="0"/>
                </a:cubicBezTo>
                <a:close/>
              </a:path>
            </a:pathLst>
          </a:custGeom>
          <a:solidFill>
            <a:srgbClr val="528179">
              <a:alpha val="4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14;p33">
            <a:extLst>
              <a:ext uri="{FF2B5EF4-FFF2-40B4-BE49-F238E27FC236}">
                <a16:creationId xmlns:a16="http://schemas.microsoft.com/office/drawing/2014/main" id="{1717D668-202A-934F-AB5E-DB4E75C2DD90}"/>
              </a:ext>
            </a:extLst>
          </p:cNvPr>
          <p:cNvSpPr/>
          <p:nvPr/>
        </p:nvSpPr>
        <p:spPr>
          <a:xfrm rot="21170021" flipH="1">
            <a:off x="6038495" y="4520987"/>
            <a:ext cx="3882607" cy="2343624"/>
          </a:xfrm>
          <a:custGeom>
            <a:avLst/>
            <a:gdLst/>
            <a:ahLst/>
            <a:cxnLst/>
            <a:rect l="l" t="t" r="r" b="b"/>
            <a:pathLst>
              <a:path w="52026" h="31404" extrusionOk="0">
                <a:moveTo>
                  <a:pt x="39890" y="0"/>
                </a:moveTo>
                <a:cubicBezTo>
                  <a:pt x="37663" y="0"/>
                  <a:pt x="35394" y="480"/>
                  <a:pt x="33332" y="1287"/>
                </a:cubicBezTo>
                <a:cubicBezTo>
                  <a:pt x="31564" y="1976"/>
                  <a:pt x="29858" y="2891"/>
                  <a:pt x="27965" y="3126"/>
                </a:cubicBezTo>
                <a:cubicBezTo>
                  <a:pt x="27628" y="3167"/>
                  <a:pt x="27292" y="3186"/>
                  <a:pt x="26957" y="3186"/>
                </a:cubicBezTo>
                <a:cubicBezTo>
                  <a:pt x="24554" y="3186"/>
                  <a:pt x="22198" y="2219"/>
                  <a:pt x="19835" y="1608"/>
                </a:cubicBezTo>
                <a:cubicBezTo>
                  <a:pt x="18162" y="1175"/>
                  <a:pt x="16414" y="925"/>
                  <a:pt x="14679" y="925"/>
                </a:cubicBezTo>
                <a:cubicBezTo>
                  <a:pt x="12624" y="925"/>
                  <a:pt x="10587" y="1275"/>
                  <a:pt x="8717" y="2085"/>
                </a:cubicBezTo>
                <a:cubicBezTo>
                  <a:pt x="4804" y="3775"/>
                  <a:pt x="2027" y="7594"/>
                  <a:pt x="2348" y="11795"/>
                </a:cubicBezTo>
                <a:cubicBezTo>
                  <a:pt x="2496" y="13705"/>
                  <a:pt x="3247" y="15582"/>
                  <a:pt x="2981" y="17476"/>
                </a:cubicBezTo>
                <a:cubicBezTo>
                  <a:pt x="2715" y="19393"/>
                  <a:pt x="1542" y="20997"/>
                  <a:pt x="924" y="22812"/>
                </a:cubicBezTo>
                <a:cubicBezTo>
                  <a:pt x="71" y="25277"/>
                  <a:pt x="0" y="28900"/>
                  <a:pt x="1354" y="31403"/>
                </a:cubicBezTo>
                <a:lnTo>
                  <a:pt x="50053" y="31403"/>
                </a:lnTo>
                <a:cubicBezTo>
                  <a:pt x="50476" y="30590"/>
                  <a:pt x="50781" y="29713"/>
                  <a:pt x="50969" y="28806"/>
                </a:cubicBezTo>
                <a:cubicBezTo>
                  <a:pt x="51501" y="26232"/>
                  <a:pt x="50648" y="24033"/>
                  <a:pt x="50437" y="21513"/>
                </a:cubicBezTo>
                <a:cubicBezTo>
                  <a:pt x="50233" y="19119"/>
                  <a:pt x="51110" y="17108"/>
                  <a:pt x="51595" y="14831"/>
                </a:cubicBezTo>
                <a:cubicBezTo>
                  <a:pt x="52025" y="12805"/>
                  <a:pt x="51877" y="10512"/>
                  <a:pt x="51337" y="8525"/>
                </a:cubicBezTo>
                <a:cubicBezTo>
                  <a:pt x="50601" y="5802"/>
                  <a:pt x="48903" y="3282"/>
                  <a:pt x="46454" y="1749"/>
                </a:cubicBezTo>
                <a:cubicBezTo>
                  <a:pt x="44502" y="525"/>
                  <a:pt x="42219" y="0"/>
                  <a:pt x="39890" y="0"/>
                </a:cubicBezTo>
                <a:close/>
              </a:path>
            </a:pathLst>
          </a:cu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0">
            <a:extLst>
              <a:ext uri="{FF2B5EF4-FFF2-40B4-BE49-F238E27FC236}">
                <a16:creationId xmlns:a16="http://schemas.microsoft.com/office/drawing/2014/main" id="{B4A4DC8A-3A1E-5C42-1830-8D65CC73293D}"/>
              </a:ext>
            </a:extLst>
          </p:cNvPr>
          <p:cNvSpPr txBox="1">
            <a:spLocks noGrp="1"/>
          </p:cNvSpPr>
          <p:nvPr>
            <p:ph type="ctrTitle"/>
          </p:nvPr>
        </p:nvSpPr>
        <p:spPr>
          <a:xfrm>
            <a:off x="1568163" y="413148"/>
            <a:ext cx="6007673" cy="591000"/>
          </a:xfrm>
          <a:prstGeom prst="rect">
            <a:avLst/>
          </a:prstGeom>
        </p:spPr>
        <p:txBody>
          <a:bodyPr spcFirstLastPara="1" wrap="square" lIns="91425" tIns="91425" rIns="91425" bIns="91425" anchor="ctr" anchorCtr="0">
            <a:noAutofit/>
          </a:bodyPr>
          <a:lstStyle/>
          <a:p>
            <a:r>
              <a:rPr lang="en-US" dirty="0"/>
              <a:t>Factors that Drive Match Success Cont.</a:t>
            </a:r>
            <a:endParaRPr dirty="0">
              <a:solidFill>
                <a:schemeClr val="dk1"/>
              </a:solidFill>
            </a:endParaRPr>
          </a:p>
        </p:txBody>
      </p:sp>
      <p:pic>
        <p:nvPicPr>
          <p:cNvPr id="2" name="Picture 2">
            <a:extLst>
              <a:ext uri="{FF2B5EF4-FFF2-40B4-BE49-F238E27FC236}">
                <a16:creationId xmlns:a16="http://schemas.microsoft.com/office/drawing/2014/main" id="{2F70A392-02B6-D12B-CEF6-CF1C640311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627" y="1158988"/>
            <a:ext cx="4970629" cy="31289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80B5437-EAB6-8BF3-122F-E71CC922D9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7610" y="1158988"/>
            <a:ext cx="3585759" cy="334327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588;p27">
            <a:extLst>
              <a:ext uri="{FF2B5EF4-FFF2-40B4-BE49-F238E27FC236}">
                <a16:creationId xmlns:a16="http://schemas.microsoft.com/office/drawing/2014/main" id="{A0483A53-961B-57EC-D031-C9DBD6A87D5F}"/>
              </a:ext>
            </a:extLst>
          </p:cNvPr>
          <p:cNvSpPr txBox="1">
            <a:spLocks/>
          </p:cNvSpPr>
          <p:nvPr/>
        </p:nvSpPr>
        <p:spPr>
          <a:xfrm>
            <a:off x="157884" y="4442803"/>
            <a:ext cx="5692726" cy="59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Denk One"/>
              <a:buNone/>
              <a:defRPr sz="2400" b="0" i="0" u="none" strike="noStrike" cap="none">
                <a:solidFill>
                  <a:schemeClr val="dk1"/>
                </a:solidFill>
                <a:latin typeface="Denk One"/>
                <a:ea typeface="Denk One"/>
                <a:cs typeface="Denk One"/>
                <a:sym typeface="Denk One"/>
              </a:defRPr>
            </a:lvl1pPr>
            <a:lvl2pPr marR="0" lvl="1"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2pPr>
            <a:lvl3pPr marR="0" lvl="2"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3pPr>
            <a:lvl4pPr marR="0" lvl="3"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4pPr>
            <a:lvl5pPr marR="0" lvl="4"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5pPr>
            <a:lvl6pPr marR="0" lvl="5"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6pPr>
            <a:lvl7pPr marR="0" lvl="6"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7pPr>
            <a:lvl8pPr marR="0" lvl="7"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8pPr>
            <a:lvl9pPr marR="0" lvl="8" algn="l" rtl="0">
              <a:lnSpc>
                <a:spcPct val="100000"/>
              </a:lnSpc>
              <a:spcBef>
                <a:spcPts val="0"/>
              </a:spcBef>
              <a:spcAft>
                <a:spcPts val="0"/>
              </a:spcAft>
              <a:buClr>
                <a:schemeClr val="dk1"/>
              </a:buClr>
              <a:buSzPts val="4800"/>
              <a:buFont typeface="Denk One"/>
              <a:buNone/>
              <a:defRPr sz="4800" b="1" i="0" u="none" strike="noStrike" cap="none">
                <a:solidFill>
                  <a:schemeClr val="dk1"/>
                </a:solidFill>
                <a:latin typeface="Denk One"/>
                <a:ea typeface="Denk One"/>
                <a:cs typeface="Denk One"/>
                <a:sym typeface="Denk One"/>
              </a:defRPr>
            </a:lvl9pPr>
          </a:lstStyle>
          <a:p>
            <a:pPr algn="ctr"/>
            <a:r>
              <a:rPr lang="en-US" sz="1600" dirty="0">
                <a:solidFill>
                  <a:schemeClr val="accent5"/>
                </a:solidFill>
              </a:rPr>
              <a:t>Gender alignment increases longer matches by 7%</a:t>
            </a:r>
          </a:p>
          <a:p>
            <a:pPr algn="ctr"/>
            <a:r>
              <a:rPr lang="en-US" sz="1600" dirty="0">
                <a:solidFill>
                  <a:schemeClr val="accent5"/>
                </a:solidFill>
              </a:rPr>
              <a:t>Gender alignment increases match success by 18-23%</a:t>
            </a:r>
          </a:p>
        </p:txBody>
      </p:sp>
    </p:spTree>
    <p:extLst>
      <p:ext uri="{BB962C8B-B14F-4D97-AF65-F5344CB8AC3E}">
        <p14:creationId xmlns:p14="http://schemas.microsoft.com/office/powerpoint/2010/main" val="13279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28"/>
          <p:cNvSpPr txBox="1">
            <a:spLocks noGrp="1"/>
          </p:cNvSpPr>
          <p:nvPr>
            <p:ph type="ctrTitle"/>
          </p:nvPr>
        </p:nvSpPr>
        <p:spPr>
          <a:xfrm>
            <a:off x="532475" y="2283175"/>
            <a:ext cx="51186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chemeClr val="dk1"/>
                </a:solidFill>
              </a:rPr>
              <a:t>Match </a:t>
            </a:r>
            <a:br>
              <a:rPr lang="es">
                <a:solidFill>
                  <a:schemeClr val="dk1"/>
                </a:solidFill>
              </a:rPr>
            </a:br>
            <a:r>
              <a:rPr lang="es">
                <a:solidFill>
                  <a:schemeClr val="dk1"/>
                </a:solidFill>
              </a:rPr>
              <a:t>Analysis</a:t>
            </a:r>
            <a:endParaRPr>
              <a:solidFill>
                <a:schemeClr val="dk1"/>
              </a:solidFill>
            </a:endParaRPr>
          </a:p>
        </p:txBody>
      </p:sp>
      <p:grpSp>
        <p:nvGrpSpPr>
          <p:cNvPr id="639" name="Google Shape;639;p28"/>
          <p:cNvGrpSpPr/>
          <p:nvPr/>
        </p:nvGrpSpPr>
        <p:grpSpPr>
          <a:xfrm>
            <a:off x="4559636" y="717339"/>
            <a:ext cx="4151178" cy="4066813"/>
            <a:chOff x="4559636" y="717339"/>
            <a:chExt cx="4151178" cy="4066813"/>
          </a:xfrm>
        </p:grpSpPr>
        <p:sp>
          <p:nvSpPr>
            <p:cNvPr id="640" name="Google Shape;640;p28"/>
            <p:cNvSpPr/>
            <p:nvPr/>
          </p:nvSpPr>
          <p:spPr>
            <a:xfrm flipH="1">
              <a:off x="6016542" y="717339"/>
              <a:ext cx="2694273" cy="3983228"/>
            </a:xfrm>
            <a:custGeom>
              <a:avLst/>
              <a:gdLst/>
              <a:ahLst/>
              <a:cxnLst/>
              <a:rect l="l" t="t" r="r" b="b"/>
              <a:pathLst>
                <a:path w="39964" h="59083" extrusionOk="0">
                  <a:moveTo>
                    <a:pt x="24766" y="0"/>
                  </a:moveTo>
                  <a:cubicBezTo>
                    <a:pt x="24741" y="0"/>
                    <a:pt x="24716" y="0"/>
                    <a:pt x="24691" y="0"/>
                  </a:cubicBezTo>
                  <a:cubicBezTo>
                    <a:pt x="22227" y="17"/>
                    <a:pt x="19851" y="902"/>
                    <a:pt x="17591" y="1885"/>
                  </a:cubicBezTo>
                  <a:cubicBezTo>
                    <a:pt x="15966" y="2591"/>
                    <a:pt x="14365" y="3355"/>
                    <a:pt x="12795" y="4175"/>
                  </a:cubicBezTo>
                  <a:cubicBezTo>
                    <a:pt x="10811" y="5213"/>
                    <a:pt x="8832" y="6370"/>
                    <a:pt x="7367" y="8066"/>
                  </a:cubicBezTo>
                  <a:cubicBezTo>
                    <a:pt x="4397" y="11511"/>
                    <a:pt x="4114" y="16723"/>
                    <a:pt x="5797" y="20949"/>
                  </a:cubicBezTo>
                  <a:cubicBezTo>
                    <a:pt x="6179" y="21908"/>
                    <a:pt x="6664" y="22902"/>
                    <a:pt x="6510" y="23926"/>
                  </a:cubicBezTo>
                  <a:cubicBezTo>
                    <a:pt x="6203" y="26005"/>
                    <a:pt x="3677" y="26790"/>
                    <a:pt x="2155" y="28241"/>
                  </a:cubicBezTo>
                  <a:cubicBezTo>
                    <a:pt x="369" y="29941"/>
                    <a:pt x="0" y="32767"/>
                    <a:pt x="748" y="35119"/>
                  </a:cubicBezTo>
                  <a:cubicBezTo>
                    <a:pt x="1492" y="37471"/>
                    <a:pt x="3179" y="39410"/>
                    <a:pt x="5032" y="41038"/>
                  </a:cubicBezTo>
                  <a:cubicBezTo>
                    <a:pt x="5469" y="41424"/>
                    <a:pt x="5927" y="41807"/>
                    <a:pt x="6231" y="42302"/>
                  </a:cubicBezTo>
                  <a:cubicBezTo>
                    <a:pt x="6862" y="43340"/>
                    <a:pt x="6708" y="44646"/>
                    <a:pt x="6776" y="45859"/>
                  </a:cubicBezTo>
                  <a:cubicBezTo>
                    <a:pt x="6916" y="48327"/>
                    <a:pt x="8067" y="50652"/>
                    <a:pt x="9603" y="52590"/>
                  </a:cubicBezTo>
                  <a:cubicBezTo>
                    <a:pt x="11136" y="54529"/>
                    <a:pt x="13812" y="57496"/>
                    <a:pt x="15706" y="59083"/>
                  </a:cubicBezTo>
                  <a:lnTo>
                    <a:pt x="29965" y="58834"/>
                  </a:lnTo>
                  <a:cubicBezTo>
                    <a:pt x="32194" y="57748"/>
                    <a:pt x="32085" y="54945"/>
                    <a:pt x="33788" y="53140"/>
                  </a:cubicBezTo>
                  <a:cubicBezTo>
                    <a:pt x="35297" y="51536"/>
                    <a:pt x="37527" y="50614"/>
                    <a:pt x="38656" y="48722"/>
                  </a:cubicBezTo>
                  <a:cubicBezTo>
                    <a:pt x="39554" y="47221"/>
                    <a:pt x="39953" y="45204"/>
                    <a:pt x="39957" y="43455"/>
                  </a:cubicBezTo>
                  <a:cubicBezTo>
                    <a:pt x="39964" y="40748"/>
                    <a:pt x="39537" y="38051"/>
                    <a:pt x="38086" y="35761"/>
                  </a:cubicBezTo>
                  <a:cubicBezTo>
                    <a:pt x="37492" y="34826"/>
                    <a:pt x="36676" y="34003"/>
                    <a:pt x="36325" y="32951"/>
                  </a:cubicBezTo>
                  <a:cubicBezTo>
                    <a:pt x="35877" y="31604"/>
                    <a:pt x="36273" y="30139"/>
                    <a:pt x="36629" y="28763"/>
                  </a:cubicBezTo>
                  <a:cubicBezTo>
                    <a:pt x="38022" y="23394"/>
                    <a:pt x="38803" y="17853"/>
                    <a:pt x="38745" y="12306"/>
                  </a:cubicBezTo>
                  <a:cubicBezTo>
                    <a:pt x="38715" y="9548"/>
                    <a:pt x="38400" y="6588"/>
                    <a:pt x="36615" y="4486"/>
                  </a:cubicBezTo>
                  <a:cubicBezTo>
                    <a:pt x="35075" y="2673"/>
                    <a:pt x="32713" y="1816"/>
                    <a:pt x="30443" y="1110"/>
                  </a:cubicBezTo>
                  <a:cubicBezTo>
                    <a:pt x="28596" y="533"/>
                    <a:pt x="26703" y="0"/>
                    <a:pt x="247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8"/>
            <p:cNvSpPr/>
            <p:nvPr/>
          </p:nvSpPr>
          <p:spPr>
            <a:xfrm flipH="1">
              <a:off x="6043441" y="746531"/>
              <a:ext cx="2611417" cy="3898821"/>
            </a:xfrm>
            <a:custGeom>
              <a:avLst/>
              <a:gdLst/>
              <a:ahLst/>
              <a:cxnLst/>
              <a:rect l="l" t="t" r="r" b="b"/>
              <a:pathLst>
                <a:path w="38735" h="57831" extrusionOk="0">
                  <a:moveTo>
                    <a:pt x="24090" y="1"/>
                  </a:moveTo>
                  <a:cubicBezTo>
                    <a:pt x="21731" y="18"/>
                    <a:pt x="19403" y="891"/>
                    <a:pt x="17232" y="1837"/>
                  </a:cubicBezTo>
                  <a:cubicBezTo>
                    <a:pt x="15631" y="2533"/>
                    <a:pt x="14030" y="3298"/>
                    <a:pt x="12480" y="4107"/>
                  </a:cubicBezTo>
                  <a:cubicBezTo>
                    <a:pt x="10279" y="5254"/>
                    <a:pt x="8548" y="6330"/>
                    <a:pt x="7237" y="7852"/>
                  </a:cubicBezTo>
                  <a:cubicBezTo>
                    <a:pt x="5909" y="9388"/>
                    <a:pt x="5086" y="11395"/>
                    <a:pt x="4854" y="13655"/>
                  </a:cubicBezTo>
                  <a:cubicBezTo>
                    <a:pt x="4636" y="15775"/>
                    <a:pt x="4963" y="18062"/>
                    <a:pt x="5773" y="20093"/>
                  </a:cubicBezTo>
                  <a:cubicBezTo>
                    <a:pt x="5817" y="20206"/>
                    <a:pt x="5864" y="20319"/>
                    <a:pt x="5909" y="20434"/>
                  </a:cubicBezTo>
                  <a:cubicBezTo>
                    <a:pt x="6271" y="21319"/>
                    <a:pt x="6680" y="22323"/>
                    <a:pt x="6523" y="23394"/>
                  </a:cubicBezTo>
                  <a:cubicBezTo>
                    <a:pt x="6274" y="25070"/>
                    <a:pt x="4909" y="25981"/>
                    <a:pt x="3588" y="26865"/>
                  </a:cubicBezTo>
                  <a:cubicBezTo>
                    <a:pt x="2997" y="27262"/>
                    <a:pt x="2437" y="27634"/>
                    <a:pt x="1980" y="28067"/>
                  </a:cubicBezTo>
                  <a:cubicBezTo>
                    <a:pt x="502" y="29481"/>
                    <a:pt x="0" y="31986"/>
                    <a:pt x="737" y="34308"/>
                  </a:cubicBezTo>
                  <a:cubicBezTo>
                    <a:pt x="1338" y="36205"/>
                    <a:pt x="2680" y="38048"/>
                    <a:pt x="4837" y="39947"/>
                  </a:cubicBezTo>
                  <a:lnTo>
                    <a:pt x="4939" y="40035"/>
                  </a:lnTo>
                  <a:cubicBezTo>
                    <a:pt x="5376" y="40418"/>
                    <a:pt x="5827" y="40813"/>
                    <a:pt x="6159" y="41357"/>
                  </a:cubicBezTo>
                  <a:cubicBezTo>
                    <a:pt x="6739" y="42309"/>
                    <a:pt x="6756" y="43378"/>
                    <a:pt x="6773" y="44412"/>
                  </a:cubicBezTo>
                  <a:cubicBezTo>
                    <a:pt x="6776" y="44685"/>
                    <a:pt x="6783" y="44944"/>
                    <a:pt x="6797" y="45201"/>
                  </a:cubicBezTo>
                  <a:cubicBezTo>
                    <a:pt x="6947" y="47853"/>
                    <a:pt x="8343" y="50133"/>
                    <a:pt x="9486" y="51580"/>
                  </a:cubicBezTo>
                  <a:cubicBezTo>
                    <a:pt x="10985" y="53475"/>
                    <a:pt x="13501" y="56261"/>
                    <a:pt x="15327" y="57831"/>
                  </a:cubicBezTo>
                  <a:lnTo>
                    <a:pt x="29204" y="57588"/>
                  </a:lnTo>
                  <a:cubicBezTo>
                    <a:pt x="30197" y="57046"/>
                    <a:pt x="30620" y="56042"/>
                    <a:pt x="31108" y="54884"/>
                  </a:cubicBezTo>
                  <a:cubicBezTo>
                    <a:pt x="31515" y="53922"/>
                    <a:pt x="31934" y="52932"/>
                    <a:pt x="32727" y="52089"/>
                  </a:cubicBezTo>
                  <a:cubicBezTo>
                    <a:pt x="33379" y="51396"/>
                    <a:pt x="34140" y="50833"/>
                    <a:pt x="34880" y="50290"/>
                  </a:cubicBezTo>
                  <a:cubicBezTo>
                    <a:pt x="35922" y="49522"/>
                    <a:pt x="36905" y="48795"/>
                    <a:pt x="37516" y="47777"/>
                  </a:cubicBezTo>
                  <a:cubicBezTo>
                    <a:pt x="38270" y="46515"/>
                    <a:pt x="38724" y="44668"/>
                    <a:pt x="38728" y="42831"/>
                  </a:cubicBezTo>
                  <a:cubicBezTo>
                    <a:pt x="38734" y="39776"/>
                    <a:pt x="38154" y="37369"/>
                    <a:pt x="36952" y="35475"/>
                  </a:cubicBezTo>
                  <a:cubicBezTo>
                    <a:pt x="36771" y="35188"/>
                    <a:pt x="36566" y="34911"/>
                    <a:pt x="36352" y="34618"/>
                  </a:cubicBezTo>
                  <a:cubicBezTo>
                    <a:pt x="35881" y="33987"/>
                    <a:pt x="35396" y="33328"/>
                    <a:pt x="35126" y="32526"/>
                  </a:cubicBezTo>
                  <a:cubicBezTo>
                    <a:pt x="34631" y="31027"/>
                    <a:pt x="35038" y="29454"/>
                    <a:pt x="35399" y="28064"/>
                  </a:cubicBezTo>
                  <a:lnTo>
                    <a:pt x="35419" y="27985"/>
                  </a:lnTo>
                  <a:cubicBezTo>
                    <a:pt x="36864" y="22411"/>
                    <a:pt x="37570" y="16929"/>
                    <a:pt x="37512" y="11688"/>
                  </a:cubicBezTo>
                  <a:cubicBezTo>
                    <a:pt x="37485" y="9142"/>
                    <a:pt x="37229" y="6268"/>
                    <a:pt x="35533" y="4268"/>
                  </a:cubicBezTo>
                  <a:cubicBezTo>
                    <a:pt x="34091" y="2571"/>
                    <a:pt x="31838" y="1762"/>
                    <a:pt x="29651" y="1083"/>
                  </a:cubicBezTo>
                  <a:cubicBezTo>
                    <a:pt x="27896" y="537"/>
                    <a:pt x="26029" y="1"/>
                    <a:pt x="24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8"/>
            <p:cNvSpPr/>
            <p:nvPr/>
          </p:nvSpPr>
          <p:spPr>
            <a:xfrm flipH="1">
              <a:off x="4559636" y="4611169"/>
              <a:ext cx="4062473" cy="172983"/>
            </a:xfrm>
            <a:custGeom>
              <a:avLst/>
              <a:gdLst/>
              <a:ahLst/>
              <a:cxnLst/>
              <a:rect l="l" t="t" r="r" b="b"/>
              <a:pathLst>
                <a:path w="73786" h="3142" extrusionOk="0">
                  <a:moveTo>
                    <a:pt x="36891" y="1"/>
                  </a:moveTo>
                  <a:cubicBezTo>
                    <a:pt x="16515" y="1"/>
                    <a:pt x="0" y="704"/>
                    <a:pt x="0" y="1570"/>
                  </a:cubicBezTo>
                  <a:cubicBezTo>
                    <a:pt x="0" y="2438"/>
                    <a:pt x="16515" y="3141"/>
                    <a:pt x="36891" y="3141"/>
                  </a:cubicBezTo>
                  <a:cubicBezTo>
                    <a:pt x="57267" y="3141"/>
                    <a:pt x="73786" y="2438"/>
                    <a:pt x="73786" y="1570"/>
                  </a:cubicBezTo>
                  <a:cubicBezTo>
                    <a:pt x="73786" y="704"/>
                    <a:pt x="57267" y="1"/>
                    <a:pt x="368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 name="Google Shape;643;p28"/>
            <p:cNvGrpSpPr/>
            <p:nvPr/>
          </p:nvGrpSpPr>
          <p:grpSpPr>
            <a:xfrm>
              <a:off x="6848238" y="1414670"/>
              <a:ext cx="1804167" cy="3285908"/>
              <a:chOff x="6257575" y="810650"/>
              <a:chExt cx="2253237" cy="4103794"/>
            </a:xfrm>
          </p:grpSpPr>
          <p:sp>
            <p:nvSpPr>
              <p:cNvPr id="644" name="Google Shape;644;p28"/>
              <p:cNvSpPr/>
              <p:nvPr/>
            </p:nvSpPr>
            <p:spPr>
              <a:xfrm flipH="1">
                <a:off x="6983264" y="4357505"/>
                <a:ext cx="371544" cy="261628"/>
              </a:xfrm>
              <a:custGeom>
                <a:avLst/>
                <a:gdLst/>
                <a:ahLst/>
                <a:cxnLst/>
                <a:rect l="l" t="t" r="r" b="b"/>
                <a:pathLst>
                  <a:path w="5858" h="4125" extrusionOk="0">
                    <a:moveTo>
                      <a:pt x="5857" y="1"/>
                    </a:moveTo>
                    <a:lnTo>
                      <a:pt x="150" y="311"/>
                    </a:lnTo>
                    <a:cubicBezTo>
                      <a:pt x="150" y="311"/>
                      <a:pt x="0" y="4125"/>
                      <a:pt x="36" y="4125"/>
                    </a:cubicBezTo>
                    <a:cubicBezTo>
                      <a:pt x="36" y="4125"/>
                      <a:pt x="36" y="4125"/>
                      <a:pt x="37" y="4125"/>
                    </a:cubicBezTo>
                    <a:cubicBezTo>
                      <a:pt x="74" y="4114"/>
                      <a:pt x="4519" y="3708"/>
                      <a:pt x="4519" y="3708"/>
                    </a:cubicBezTo>
                    <a:cubicBezTo>
                      <a:pt x="4556" y="3629"/>
                      <a:pt x="5857" y="1"/>
                      <a:pt x="58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8"/>
              <p:cNvSpPr/>
              <p:nvPr/>
            </p:nvSpPr>
            <p:spPr>
              <a:xfrm flipH="1">
                <a:off x="6923963" y="4592689"/>
                <a:ext cx="498901" cy="321755"/>
              </a:xfrm>
              <a:custGeom>
                <a:avLst/>
                <a:gdLst/>
                <a:ahLst/>
                <a:cxnLst/>
                <a:rect l="l" t="t" r="r" b="b"/>
                <a:pathLst>
                  <a:path w="7866" h="5073" extrusionOk="0">
                    <a:moveTo>
                      <a:pt x="5311" y="1"/>
                    </a:moveTo>
                    <a:cubicBezTo>
                      <a:pt x="3741" y="1"/>
                      <a:pt x="1059" y="299"/>
                      <a:pt x="864" y="522"/>
                    </a:cubicBezTo>
                    <a:cubicBezTo>
                      <a:pt x="864" y="522"/>
                      <a:pt x="0" y="5073"/>
                      <a:pt x="1110" y="5073"/>
                    </a:cubicBezTo>
                    <a:lnTo>
                      <a:pt x="7466" y="5073"/>
                    </a:lnTo>
                    <a:cubicBezTo>
                      <a:pt x="7865" y="5073"/>
                      <a:pt x="6513" y="3669"/>
                      <a:pt x="5080" y="3546"/>
                    </a:cubicBezTo>
                    <a:cubicBezTo>
                      <a:pt x="5080" y="3546"/>
                      <a:pt x="6316" y="679"/>
                      <a:pt x="6431" y="201"/>
                    </a:cubicBezTo>
                    <a:cubicBezTo>
                      <a:pt x="6468" y="57"/>
                      <a:pt x="5995" y="1"/>
                      <a:pt x="53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8"/>
              <p:cNvSpPr/>
              <p:nvPr/>
            </p:nvSpPr>
            <p:spPr>
              <a:xfrm flipH="1">
                <a:off x="7247239" y="4605184"/>
                <a:ext cx="127357" cy="309260"/>
              </a:xfrm>
              <a:custGeom>
                <a:avLst/>
                <a:gdLst/>
                <a:ahLst/>
                <a:cxnLst/>
                <a:rect l="l" t="t" r="r" b="b"/>
                <a:pathLst>
                  <a:path w="2008" h="4876" extrusionOk="0">
                    <a:moveTo>
                      <a:pt x="1629" y="1"/>
                    </a:moveTo>
                    <a:lnTo>
                      <a:pt x="1629" y="1"/>
                    </a:lnTo>
                    <a:cubicBezTo>
                      <a:pt x="824" y="100"/>
                      <a:pt x="195" y="220"/>
                      <a:pt x="103" y="325"/>
                    </a:cubicBezTo>
                    <a:cubicBezTo>
                      <a:pt x="103" y="325"/>
                      <a:pt x="58" y="571"/>
                      <a:pt x="0" y="946"/>
                    </a:cubicBezTo>
                    <a:cubicBezTo>
                      <a:pt x="158" y="1974"/>
                      <a:pt x="397" y="3974"/>
                      <a:pt x="0" y="4650"/>
                    </a:cubicBezTo>
                    <a:cubicBezTo>
                      <a:pt x="82" y="4794"/>
                      <a:pt x="199" y="4876"/>
                      <a:pt x="349" y="4876"/>
                    </a:cubicBezTo>
                    <a:lnTo>
                      <a:pt x="1933" y="4876"/>
                    </a:lnTo>
                    <a:cubicBezTo>
                      <a:pt x="2008" y="4876"/>
                      <a:pt x="988" y="4275"/>
                      <a:pt x="885" y="3616"/>
                    </a:cubicBezTo>
                    <a:cubicBezTo>
                      <a:pt x="799" y="3059"/>
                      <a:pt x="1434" y="704"/>
                      <a:pt x="1629" y="1"/>
                    </a:cubicBezTo>
                    <a:close/>
                  </a:path>
                </a:pathLst>
              </a:custGeom>
              <a:solidFill>
                <a:srgbClr val="000000">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8"/>
              <p:cNvSpPr/>
              <p:nvPr/>
            </p:nvSpPr>
            <p:spPr>
              <a:xfrm flipH="1">
                <a:off x="7015957" y="4816488"/>
                <a:ext cx="235941" cy="33806"/>
              </a:xfrm>
              <a:custGeom>
                <a:avLst/>
                <a:gdLst/>
                <a:ahLst/>
                <a:cxnLst/>
                <a:rect l="l" t="t" r="r" b="b"/>
                <a:pathLst>
                  <a:path w="3720" h="533" extrusionOk="0">
                    <a:moveTo>
                      <a:pt x="2402" y="0"/>
                    </a:moveTo>
                    <a:cubicBezTo>
                      <a:pt x="2402" y="0"/>
                      <a:pt x="1021" y="149"/>
                      <a:pt x="342" y="408"/>
                    </a:cubicBezTo>
                    <a:lnTo>
                      <a:pt x="342" y="408"/>
                    </a:lnTo>
                    <a:cubicBezTo>
                      <a:pt x="588" y="386"/>
                      <a:pt x="1465" y="314"/>
                      <a:pt x="2308" y="314"/>
                    </a:cubicBezTo>
                    <a:cubicBezTo>
                      <a:pt x="2853" y="314"/>
                      <a:pt x="3384" y="345"/>
                      <a:pt x="3720" y="438"/>
                    </a:cubicBezTo>
                    <a:cubicBezTo>
                      <a:pt x="3720" y="438"/>
                      <a:pt x="3153" y="79"/>
                      <a:pt x="2402" y="0"/>
                    </a:cubicBezTo>
                    <a:close/>
                    <a:moveTo>
                      <a:pt x="342" y="408"/>
                    </a:moveTo>
                    <a:lnTo>
                      <a:pt x="342" y="408"/>
                    </a:lnTo>
                    <a:cubicBezTo>
                      <a:pt x="299" y="412"/>
                      <a:pt x="275" y="414"/>
                      <a:pt x="275" y="414"/>
                    </a:cubicBezTo>
                    <a:cubicBezTo>
                      <a:pt x="275" y="414"/>
                      <a:pt x="0" y="532"/>
                      <a:pt x="16" y="532"/>
                    </a:cubicBezTo>
                    <a:cubicBezTo>
                      <a:pt x="23" y="532"/>
                      <a:pt x="103" y="503"/>
                      <a:pt x="326" y="414"/>
                    </a:cubicBezTo>
                    <a:cubicBezTo>
                      <a:pt x="332" y="412"/>
                      <a:pt x="337" y="410"/>
                      <a:pt x="342" y="40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8"/>
              <p:cNvSpPr/>
              <p:nvPr/>
            </p:nvSpPr>
            <p:spPr>
              <a:xfrm flipH="1">
                <a:off x="7394455" y="4357505"/>
                <a:ext cx="371607" cy="261628"/>
              </a:xfrm>
              <a:custGeom>
                <a:avLst/>
                <a:gdLst/>
                <a:ahLst/>
                <a:cxnLst/>
                <a:rect l="l" t="t" r="r" b="b"/>
                <a:pathLst>
                  <a:path w="5859" h="4125" extrusionOk="0">
                    <a:moveTo>
                      <a:pt x="1" y="1"/>
                    </a:moveTo>
                    <a:cubicBezTo>
                      <a:pt x="1" y="1"/>
                      <a:pt x="1302" y="3629"/>
                      <a:pt x="1339" y="3708"/>
                    </a:cubicBezTo>
                    <a:cubicBezTo>
                      <a:pt x="1339" y="3708"/>
                      <a:pt x="5787" y="4114"/>
                      <a:pt x="5824" y="4125"/>
                    </a:cubicBezTo>
                    <a:cubicBezTo>
                      <a:pt x="5824" y="4125"/>
                      <a:pt x="5824" y="4125"/>
                      <a:pt x="5824" y="4125"/>
                    </a:cubicBezTo>
                    <a:cubicBezTo>
                      <a:pt x="5858" y="4125"/>
                      <a:pt x="5709" y="311"/>
                      <a:pt x="5709" y="311"/>
                    </a:cubicBez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8"/>
              <p:cNvSpPr/>
              <p:nvPr/>
            </p:nvSpPr>
            <p:spPr>
              <a:xfrm flipH="1">
                <a:off x="7326465" y="4592689"/>
                <a:ext cx="498901" cy="321755"/>
              </a:xfrm>
              <a:custGeom>
                <a:avLst/>
                <a:gdLst/>
                <a:ahLst/>
                <a:cxnLst/>
                <a:rect l="l" t="t" r="r" b="b"/>
                <a:pathLst>
                  <a:path w="7866" h="5073" extrusionOk="0">
                    <a:moveTo>
                      <a:pt x="2555" y="1"/>
                    </a:moveTo>
                    <a:cubicBezTo>
                      <a:pt x="1871" y="1"/>
                      <a:pt x="1398" y="57"/>
                      <a:pt x="1434" y="201"/>
                    </a:cubicBezTo>
                    <a:cubicBezTo>
                      <a:pt x="1554" y="679"/>
                      <a:pt x="2786" y="3546"/>
                      <a:pt x="2786" y="3546"/>
                    </a:cubicBezTo>
                    <a:cubicBezTo>
                      <a:pt x="1356" y="3669"/>
                      <a:pt x="0" y="5073"/>
                      <a:pt x="400" y="5073"/>
                    </a:cubicBezTo>
                    <a:lnTo>
                      <a:pt x="6759" y="5073"/>
                    </a:lnTo>
                    <a:cubicBezTo>
                      <a:pt x="7865" y="5073"/>
                      <a:pt x="7002" y="522"/>
                      <a:pt x="7002" y="522"/>
                    </a:cubicBezTo>
                    <a:cubicBezTo>
                      <a:pt x="6809" y="299"/>
                      <a:pt x="4126" y="1"/>
                      <a:pt x="2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8"/>
              <p:cNvSpPr/>
              <p:nvPr/>
            </p:nvSpPr>
            <p:spPr>
              <a:xfrm flipH="1">
                <a:off x="7562913" y="4592626"/>
                <a:ext cx="241713" cy="321818"/>
              </a:xfrm>
              <a:custGeom>
                <a:avLst/>
                <a:gdLst/>
                <a:ahLst/>
                <a:cxnLst/>
                <a:rect l="l" t="t" r="r" b="b"/>
                <a:pathLst>
                  <a:path w="3811" h="5074" extrusionOk="0">
                    <a:moveTo>
                      <a:pt x="2230" y="1"/>
                    </a:moveTo>
                    <a:cubicBezTo>
                      <a:pt x="1568" y="1"/>
                      <a:pt x="1104" y="56"/>
                      <a:pt x="1104" y="188"/>
                    </a:cubicBezTo>
                    <a:cubicBezTo>
                      <a:pt x="1104" y="192"/>
                      <a:pt x="1104" y="199"/>
                      <a:pt x="1107" y="202"/>
                    </a:cubicBezTo>
                    <a:cubicBezTo>
                      <a:pt x="1227" y="680"/>
                      <a:pt x="2459" y="3547"/>
                      <a:pt x="2459" y="3547"/>
                    </a:cubicBezTo>
                    <a:cubicBezTo>
                      <a:pt x="1199" y="3657"/>
                      <a:pt x="1" y="4756"/>
                      <a:pt x="1" y="5019"/>
                    </a:cubicBezTo>
                    <a:cubicBezTo>
                      <a:pt x="1" y="5053"/>
                      <a:pt x="25" y="5074"/>
                      <a:pt x="73" y="5074"/>
                    </a:cubicBezTo>
                    <a:lnTo>
                      <a:pt x="1831" y="5074"/>
                    </a:lnTo>
                    <a:cubicBezTo>
                      <a:pt x="2189" y="4367"/>
                      <a:pt x="3810" y="4070"/>
                      <a:pt x="3500" y="3701"/>
                    </a:cubicBezTo>
                    <a:cubicBezTo>
                      <a:pt x="3189" y="3336"/>
                      <a:pt x="3101" y="831"/>
                      <a:pt x="3029" y="21"/>
                    </a:cubicBezTo>
                    <a:cubicBezTo>
                      <a:pt x="2745" y="8"/>
                      <a:pt x="2476" y="1"/>
                      <a:pt x="2230" y="1"/>
                    </a:cubicBezTo>
                    <a:close/>
                  </a:path>
                </a:pathLst>
              </a:custGeom>
              <a:solidFill>
                <a:srgbClr val="000000">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8"/>
              <p:cNvSpPr/>
              <p:nvPr/>
            </p:nvSpPr>
            <p:spPr>
              <a:xfrm flipH="1">
                <a:off x="7497426" y="4816488"/>
                <a:ext cx="235941" cy="33806"/>
              </a:xfrm>
              <a:custGeom>
                <a:avLst/>
                <a:gdLst/>
                <a:ahLst/>
                <a:cxnLst/>
                <a:rect l="l" t="t" r="r" b="b"/>
                <a:pathLst>
                  <a:path w="3720" h="533" extrusionOk="0">
                    <a:moveTo>
                      <a:pt x="1318" y="0"/>
                    </a:moveTo>
                    <a:cubicBezTo>
                      <a:pt x="567" y="79"/>
                      <a:pt x="0" y="438"/>
                      <a:pt x="0" y="438"/>
                    </a:cubicBezTo>
                    <a:cubicBezTo>
                      <a:pt x="336" y="345"/>
                      <a:pt x="866" y="314"/>
                      <a:pt x="1412" y="314"/>
                    </a:cubicBezTo>
                    <a:cubicBezTo>
                      <a:pt x="2255" y="314"/>
                      <a:pt x="3134" y="386"/>
                      <a:pt x="3378" y="408"/>
                    </a:cubicBezTo>
                    <a:lnTo>
                      <a:pt x="3378" y="408"/>
                    </a:lnTo>
                    <a:cubicBezTo>
                      <a:pt x="2703" y="149"/>
                      <a:pt x="1318" y="0"/>
                      <a:pt x="1318" y="0"/>
                    </a:cubicBezTo>
                    <a:close/>
                    <a:moveTo>
                      <a:pt x="3378" y="408"/>
                    </a:moveTo>
                    <a:cubicBezTo>
                      <a:pt x="3383" y="410"/>
                      <a:pt x="3389" y="412"/>
                      <a:pt x="3394" y="414"/>
                    </a:cubicBezTo>
                    <a:cubicBezTo>
                      <a:pt x="3617" y="503"/>
                      <a:pt x="3696" y="532"/>
                      <a:pt x="3704" y="532"/>
                    </a:cubicBezTo>
                    <a:cubicBezTo>
                      <a:pt x="3719" y="532"/>
                      <a:pt x="3445" y="414"/>
                      <a:pt x="3445" y="414"/>
                    </a:cubicBezTo>
                    <a:cubicBezTo>
                      <a:pt x="3445" y="414"/>
                      <a:pt x="3421" y="412"/>
                      <a:pt x="3378" y="40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8"/>
              <p:cNvSpPr/>
              <p:nvPr/>
            </p:nvSpPr>
            <p:spPr>
              <a:xfrm flipH="1">
                <a:off x="7680885" y="2916209"/>
                <a:ext cx="195349" cy="270698"/>
              </a:xfrm>
              <a:custGeom>
                <a:avLst/>
                <a:gdLst/>
                <a:ahLst/>
                <a:cxnLst/>
                <a:rect l="l" t="t" r="r" b="b"/>
                <a:pathLst>
                  <a:path w="3080" h="4268" extrusionOk="0">
                    <a:moveTo>
                      <a:pt x="3080" y="0"/>
                    </a:moveTo>
                    <a:lnTo>
                      <a:pt x="3080" y="0"/>
                    </a:lnTo>
                    <a:cubicBezTo>
                      <a:pt x="1199" y="505"/>
                      <a:pt x="0" y="1891"/>
                      <a:pt x="0" y="1891"/>
                    </a:cubicBezTo>
                    <a:lnTo>
                      <a:pt x="2847" y="4267"/>
                    </a:lnTo>
                    <a:lnTo>
                      <a:pt x="3080" y="0"/>
                    </a:lnTo>
                    <a:close/>
                  </a:path>
                </a:pathLst>
              </a:custGeom>
              <a:solidFill>
                <a:srgbClr val="252A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8"/>
              <p:cNvSpPr/>
              <p:nvPr/>
            </p:nvSpPr>
            <p:spPr>
              <a:xfrm flipH="1">
                <a:off x="7005335" y="2789293"/>
                <a:ext cx="281988" cy="178288"/>
              </a:xfrm>
              <a:custGeom>
                <a:avLst/>
                <a:gdLst/>
                <a:ahLst/>
                <a:cxnLst/>
                <a:rect l="l" t="t" r="r" b="b"/>
                <a:pathLst>
                  <a:path w="4446" h="2811" extrusionOk="0">
                    <a:moveTo>
                      <a:pt x="1" y="1"/>
                    </a:moveTo>
                    <a:cubicBezTo>
                      <a:pt x="1" y="1"/>
                      <a:pt x="1656" y="2725"/>
                      <a:pt x="4445" y="2810"/>
                    </a:cubicBezTo>
                    <a:lnTo>
                      <a:pt x="4277" y="95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8"/>
              <p:cNvSpPr/>
              <p:nvPr/>
            </p:nvSpPr>
            <p:spPr>
              <a:xfrm flipH="1">
                <a:off x="6781695" y="2927435"/>
                <a:ext cx="286554" cy="1430107"/>
              </a:xfrm>
              <a:custGeom>
                <a:avLst/>
                <a:gdLst/>
                <a:ahLst/>
                <a:cxnLst/>
                <a:rect l="l" t="t" r="r" b="b"/>
                <a:pathLst>
                  <a:path w="4518" h="22548" extrusionOk="0">
                    <a:moveTo>
                      <a:pt x="1" y="0"/>
                    </a:moveTo>
                    <a:lnTo>
                      <a:pt x="1520" y="22548"/>
                    </a:lnTo>
                    <a:lnTo>
                      <a:pt x="4517" y="22452"/>
                    </a:lnTo>
                    <a:lnTo>
                      <a:pt x="1946" y="325"/>
                    </a:lnTo>
                    <a:lnTo>
                      <a:pt x="991" y="63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8"/>
              <p:cNvSpPr/>
              <p:nvPr/>
            </p:nvSpPr>
            <p:spPr>
              <a:xfrm flipH="1">
                <a:off x="7206272" y="2736903"/>
                <a:ext cx="474673" cy="179366"/>
              </a:xfrm>
              <a:custGeom>
                <a:avLst/>
                <a:gdLst/>
                <a:ahLst/>
                <a:cxnLst/>
                <a:rect l="l" t="t" r="r" b="b"/>
                <a:pathLst>
                  <a:path w="7484" h="2828" extrusionOk="0">
                    <a:moveTo>
                      <a:pt x="5511" y="1"/>
                    </a:moveTo>
                    <a:cubicBezTo>
                      <a:pt x="3641" y="1"/>
                      <a:pt x="1" y="2827"/>
                      <a:pt x="1" y="2827"/>
                    </a:cubicBezTo>
                    <a:cubicBezTo>
                      <a:pt x="1" y="2827"/>
                      <a:pt x="3560" y="1059"/>
                      <a:pt x="4984" y="1059"/>
                    </a:cubicBezTo>
                    <a:cubicBezTo>
                      <a:pt x="5022" y="1059"/>
                      <a:pt x="5059" y="1060"/>
                      <a:pt x="5093" y="1063"/>
                    </a:cubicBezTo>
                    <a:cubicBezTo>
                      <a:pt x="6439" y="1161"/>
                      <a:pt x="7012" y="1837"/>
                      <a:pt x="7012" y="1837"/>
                    </a:cubicBezTo>
                    <a:cubicBezTo>
                      <a:pt x="7012" y="1837"/>
                      <a:pt x="7483" y="178"/>
                      <a:pt x="5667" y="8"/>
                    </a:cubicBezTo>
                    <a:cubicBezTo>
                      <a:pt x="5616" y="3"/>
                      <a:pt x="5565" y="1"/>
                      <a:pt x="55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8"/>
              <p:cNvSpPr/>
              <p:nvPr/>
            </p:nvSpPr>
            <p:spPr>
              <a:xfrm flipH="1">
                <a:off x="7841350" y="3418354"/>
                <a:ext cx="16047" cy="24863"/>
              </a:xfrm>
              <a:custGeom>
                <a:avLst/>
                <a:gdLst/>
                <a:ahLst/>
                <a:cxnLst/>
                <a:rect l="l" t="t" r="r" b="b"/>
                <a:pathLst>
                  <a:path w="253" h="392" extrusionOk="0">
                    <a:moveTo>
                      <a:pt x="146" y="1"/>
                    </a:moveTo>
                    <a:cubicBezTo>
                      <a:pt x="98" y="1"/>
                      <a:pt x="57" y="33"/>
                      <a:pt x="48" y="81"/>
                    </a:cubicBezTo>
                    <a:lnTo>
                      <a:pt x="10" y="273"/>
                    </a:lnTo>
                    <a:cubicBezTo>
                      <a:pt x="1" y="327"/>
                      <a:pt x="34" y="379"/>
                      <a:pt x="86" y="388"/>
                    </a:cubicBezTo>
                    <a:cubicBezTo>
                      <a:pt x="92" y="392"/>
                      <a:pt x="100" y="392"/>
                      <a:pt x="106" y="392"/>
                    </a:cubicBezTo>
                    <a:cubicBezTo>
                      <a:pt x="154" y="392"/>
                      <a:pt x="195" y="358"/>
                      <a:pt x="202" y="314"/>
                    </a:cubicBezTo>
                    <a:lnTo>
                      <a:pt x="243" y="119"/>
                    </a:lnTo>
                    <a:cubicBezTo>
                      <a:pt x="253" y="68"/>
                      <a:pt x="218" y="13"/>
                      <a:pt x="164" y="3"/>
                    </a:cubicBezTo>
                    <a:cubicBezTo>
                      <a:pt x="158" y="1"/>
                      <a:pt x="152" y="1"/>
                      <a:pt x="146" y="1"/>
                    </a:cubicBezTo>
                    <a:close/>
                  </a:path>
                </a:pathLst>
              </a:custGeom>
              <a:solidFill>
                <a:srgbClr val="FAE0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8"/>
              <p:cNvSpPr/>
              <p:nvPr/>
            </p:nvSpPr>
            <p:spPr>
              <a:xfrm flipH="1">
                <a:off x="7848710" y="3454570"/>
                <a:ext cx="199472" cy="943701"/>
              </a:xfrm>
              <a:custGeom>
                <a:avLst/>
                <a:gdLst/>
                <a:ahLst/>
                <a:cxnLst/>
                <a:rect l="l" t="t" r="r" b="b"/>
                <a:pathLst>
                  <a:path w="3145" h="14879" extrusionOk="0">
                    <a:moveTo>
                      <a:pt x="3041" y="0"/>
                    </a:moveTo>
                    <a:cubicBezTo>
                      <a:pt x="2994" y="0"/>
                      <a:pt x="2952" y="32"/>
                      <a:pt x="2944" y="80"/>
                    </a:cubicBezTo>
                    <a:lnTo>
                      <a:pt x="2868" y="456"/>
                    </a:lnTo>
                    <a:cubicBezTo>
                      <a:pt x="2858" y="510"/>
                      <a:pt x="2892" y="562"/>
                      <a:pt x="2944" y="572"/>
                    </a:cubicBezTo>
                    <a:lnTo>
                      <a:pt x="2964" y="572"/>
                    </a:lnTo>
                    <a:cubicBezTo>
                      <a:pt x="3012" y="572"/>
                      <a:pt x="3053" y="542"/>
                      <a:pt x="3059" y="493"/>
                    </a:cubicBezTo>
                    <a:lnTo>
                      <a:pt x="3135" y="118"/>
                    </a:lnTo>
                    <a:cubicBezTo>
                      <a:pt x="3145" y="63"/>
                      <a:pt x="3111" y="12"/>
                      <a:pt x="3059" y="2"/>
                    </a:cubicBezTo>
                    <a:cubicBezTo>
                      <a:pt x="3053" y="1"/>
                      <a:pt x="3047" y="0"/>
                      <a:pt x="3041" y="0"/>
                    </a:cubicBezTo>
                    <a:close/>
                    <a:moveTo>
                      <a:pt x="2886" y="753"/>
                    </a:moveTo>
                    <a:cubicBezTo>
                      <a:pt x="2841" y="753"/>
                      <a:pt x="2802" y="787"/>
                      <a:pt x="2793" y="832"/>
                    </a:cubicBezTo>
                    <a:lnTo>
                      <a:pt x="2718" y="1210"/>
                    </a:lnTo>
                    <a:cubicBezTo>
                      <a:pt x="2708" y="1262"/>
                      <a:pt x="2742" y="1313"/>
                      <a:pt x="2793" y="1323"/>
                    </a:cubicBezTo>
                    <a:cubicBezTo>
                      <a:pt x="2800" y="1326"/>
                      <a:pt x="2807" y="1326"/>
                      <a:pt x="2814" y="1326"/>
                    </a:cubicBezTo>
                    <a:cubicBezTo>
                      <a:pt x="2858" y="1326"/>
                      <a:pt x="2903" y="1295"/>
                      <a:pt x="2909" y="1248"/>
                    </a:cubicBezTo>
                    <a:lnTo>
                      <a:pt x="2985" y="873"/>
                    </a:lnTo>
                    <a:cubicBezTo>
                      <a:pt x="2995" y="818"/>
                      <a:pt x="2960" y="767"/>
                      <a:pt x="2909" y="756"/>
                    </a:cubicBezTo>
                    <a:cubicBezTo>
                      <a:pt x="2902" y="754"/>
                      <a:pt x="2894" y="753"/>
                      <a:pt x="2886" y="753"/>
                    </a:cubicBezTo>
                    <a:close/>
                    <a:moveTo>
                      <a:pt x="2740" y="1506"/>
                    </a:moveTo>
                    <a:cubicBezTo>
                      <a:pt x="2693" y="1506"/>
                      <a:pt x="2652" y="1538"/>
                      <a:pt x="2643" y="1586"/>
                    </a:cubicBezTo>
                    <a:lnTo>
                      <a:pt x="2568" y="1961"/>
                    </a:lnTo>
                    <a:cubicBezTo>
                      <a:pt x="2558" y="2016"/>
                      <a:pt x="2592" y="2067"/>
                      <a:pt x="2643" y="2078"/>
                    </a:cubicBezTo>
                    <a:cubicBezTo>
                      <a:pt x="2650" y="2078"/>
                      <a:pt x="2657" y="2081"/>
                      <a:pt x="2664" y="2081"/>
                    </a:cubicBezTo>
                    <a:cubicBezTo>
                      <a:pt x="2708" y="2081"/>
                      <a:pt x="2749" y="2047"/>
                      <a:pt x="2759" y="1999"/>
                    </a:cubicBezTo>
                    <a:lnTo>
                      <a:pt x="2834" y="1623"/>
                    </a:lnTo>
                    <a:cubicBezTo>
                      <a:pt x="2845" y="1572"/>
                      <a:pt x="2810" y="1517"/>
                      <a:pt x="2759" y="1508"/>
                    </a:cubicBezTo>
                    <a:cubicBezTo>
                      <a:pt x="2753" y="1506"/>
                      <a:pt x="2746" y="1506"/>
                      <a:pt x="2740" y="1506"/>
                    </a:cubicBezTo>
                    <a:close/>
                    <a:moveTo>
                      <a:pt x="2586" y="2259"/>
                    </a:moveTo>
                    <a:cubicBezTo>
                      <a:pt x="2541" y="2259"/>
                      <a:pt x="2502" y="2293"/>
                      <a:pt x="2493" y="2337"/>
                    </a:cubicBezTo>
                    <a:lnTo>
                      <a:pt x="2418" y="2716"/>
                    </a:lnTo>
                    <a:cubicBezTo>
                      <a:pt x="2407" y="2767"/>
                      <a:pt x="2442" y="2818"/>
                      <a:pt x="2493" y="2831"/>
                    </a:cubicBezTo>
                    <a:lnTo>
                      <a:pt x="2514" y="2831"/>
                    </a:lnTo>
                    <a:cubicBezTo>
                      <a:pt x="2558" y="2831"/>
                      <a:pt x="2599" y="2801"/>
                      <a:pt x="2609" y="2754"/>
                    </a:cubicBezTo>
                    <a:lnTo>
                      <a:pt x="2684" y="2378"/>
                    </a:lnTo>
                    <a:cubicBezTo>
                      <a:pt x="2694" y="2324"/>
                      <a:pt x="2660" y="2272"/>
                      <a:pt x="2609" y="2262"/>
                    </a:cubicBezTo>
                    <a:cubicBezTo>
                      <a:pt x="2601" y="2260"/>
                      <a:pt x="2593" y="2259"/>
                      <a:pt x="2586" y="2259"/>
                    </a:cubicBezTo>
                    <a:close/>
                    <a:moveTo>
                      <a:pt x="2438" y="3011"/>
                    </a:moveTo>
                    <a:cubicBezTo>
                      <a:pt x="2393" y="3011"/>
                      <a:pt x="2352" y="3043"/>
                      <a:pt x="2342" y="3091"/>
                    </a:cubicBezTo>
                    <a:lnTo>
                      <a:pt x="2268" y="3466"/>
                    </a:lnTo>
                    <a:cubicBezTo>
                      <a:pt x="2257" y="3521"/>
                      <a:pt x="2292" y="3573"/>
                      <a:pt x="2342" y="3583"/>
                    </a:cubicBezTo>
                    <a:cubicBezTo>
                      <a:pt x="2350" y="3586"/>
                      <a:pt x="2356" y="3586"/>
                      <a:pt x="2363" y="3586"/>
                    </a:cubicBezTo>
                    <a:cubicBezTo>
                      <a:pt x="2407" y="3586"/>
                      <a:pt x="2448" y="3552"/>
                      <a:pt x="2459" y="3507"/>
                    </a:cubicBezTo>
                    <a:lnTo>
                      <a:pt x="2534" y="3129"/>
                    </a:lnTo>
                    <a:cubicBezTo>
                      <a:pt x="2544" y="3077"/>
                      <a:pt x="2510" y="3026"/>
                      <a:pt x="2456" y="3013"/>
                    </a:cubicBezTo>
                    <a:cubicBezTo>
                      <a:pt x="2449" y="3011"/>
                      <a:pt x="2443" y="3011"/>
                      <a:pt x="2438" y="3011"/>
                    </a:cubicBezTo>
                    <a:close/>
                    <a:moveTo>
                      <a:pt x="2287" y="3765"/>
                    </a:moveTo>
                    <a:cubicBezTo>
                      <a:pt x="2242" y="3765"/>
                      <a:pt x="2201" y="3797"/>
                      <a:pt x="2193" y="3846"/>
                    </a:cubicBezTo>
                    <a:lnTo>
                      <a:pt x="2117" y="4221"/>
                    </a:lnTo>
                    <a:cubicBezTo>
                      <a:pt x="2104" y="4276"/>
                      <a:pt x="2141" y="4327"/>
                      <a:pt x="2193" y="4337"/>
                    </a:cubicBezTo>
                    <a:lnTo>
                      <a:pt x="2213" y="4337"/>
                    </a:lnTo>
                    <a:cubicBezTo>
                      <a:pt x="2257" y="4337"/>
                      <a:pt x="2298" y="4306"/>
                      <a:pt x="2309" y="4259"/>
                    </a:cubicBezTo>
                    <a:lnTo>
                      <a:pt x="2383" y="3883"/>
                    </a:lnTo>
                    <a:cubicBezTo>
                      <a:pt x="2394" y="3829"/>
                      <a:pt x="2360" y="3778"/>
                      <a:pt x="2305" y="3767"/>
                    </a:cubicBezTo>
                    <a:cubicBezTo>
                      <a:pt x="2299" y="3766"/>
                      <a:pt x="2293" y="3765"/>
                      <a:pt x="2287" y="3765"/>
                    </a:cubicBezTo>
                    <a:close/>
                    <a:moveTo>
                      <a:pt x="2133" y="4519"/>
                    </a:moveTo>
                    <a:cubicBezTo>
                      <a:pt x="2090" y="4519"/>
                      <a:pt x="2051" y="4553"/>
                      <a:pt x="2043" y="4597"/>
                    </a:cubicBezTo>
                    <a:lnTo>
                      <a:pt x="1967" y="4972"/>
                    </a:lnTo>
                    <a:cubicBezTo>
                      <a:pt x="1953" y="5027"/>
                      <a:pt x="1991" y="5078"/>
                      <a:pt x="2043" y="5089"/>
                    </a:cubicBezTo>
                    <a:cubicBezTo>
                      <a:pt x="2049" y="5092"/>
                      <a:pt x="2056" y="5092"/>
                      <a:pt x="2063" y="5092"/>
                    </a:cubicBezTo>
                    <a:cubicBezTo>
                      <a:pt x="2107" y="5092"/>
                      <a:pt x="2148" y="5057"/>
                      <a:pt x="2158" y="5013"/>
                    </a:cubicBezTo>
                    <a:lnTo>
                      <a:pt x="2233" y="4634"/>
                    </a:lnTo>
                    <a:cubicBezTo>
                      <a:pt x="2243" y="4583"/>
                      <a:pt x="2210" y="4531"/>
                      <a:pt x="2155" y="4522"/>
                    </a:cubicBezTo>
                    <a:cubicBezTo>
                      <a:pt x="2148" y="4520"/>
                      <a:pt x="2140" y="4519"/>
                      <a:pt x="2133" y="4519"/>
                    </a:cubicBezTo>
                    <a:close/>
                    <a:moveTo>
                      <a:pt x="1986" y="5271"/>
                    </a:moveTo>
                    <a:cubicBezTo>
                      <a:pt x="1941" y="5271"/>
                      <a:pt x="1901" y="5303"/>
                      <a:pt x="1889" y="5351"/>
                    </a:cubicBezTo>
                    <a:lnTo>
                      <a:pt x="1813" y="5727"/>
                    </a:lnTo>
                    <a:cubicBezTo>
                      <a:pt x="1803" y="5781"/>
                      <a:pt x="1838" y="5832"/>
                      <a:pt x="1892" y="5842"/>
                    </a:cubicBezTo>
                    <a:lnTo>
                      <a:pt x="1912" y="5842"/>
                    </a:lnTo>
                    <a:cubicBezTo>
                      <a:pt x="1957" y="5842"/>
                      <a:pt x="1998" y="5812"/>
                      <a:pt x="2008" y="5764"/>
                    </a:cubicBezTo>
                    <a:lnTo>
                      <a:pt x="2084" y="5388"/>
                    </a:lnTo>
                    <a:cubicBezTo>
                      <a:pt x="2093" y="5334"/>
                      <a:pt x="2059" y="5283"/>
                      <a:pt x="2005" y="5273"/>
                    </a:cubicBezTo>
                    <a:cubicBezTo>
                      <a:pt x="1999" y="5272"/>
                      <a:pt x="1992" y="5271"/>
                      <a:pt x="1986" y="5271"/>
                    </a:cubicBezTo>
                    <a:close/>
                    <a:moveTo>
                      <a:pt x="1834" y="6024"/>
                    </a:moveTo>
                    <a:cubicBezTo>
                      <a:pt x="1790" y="6024"/>
                      <a:pt x="1750" y="6058"/>
                      <a:pt x="1739" y="6102"/>
                    </a:cubicBezTo>
                    <a:lnTo>
                      <a:pt x="1663" y="6481"/>
                    </a:lnTo>
                    <a:cubicBezTo>
                      <a:pt x="1653" y="6532"/>
                      <a:pt x="1687" y="6584"/>
                      <a:pt x="1742" y="6594"/>
                    </a:cubicBezTo>
                    <a:cubicBezTo>
                      <a:pt x="1748" y="6597"/>
                      <a:pt x="1756" y="6597"/>
                      <a:pt x="1762" y="6597"/>
                    </a:cubicBezTo>
                    <a:cubicBezTo>
                      <a:pt x="1807" y="6597"/>
                      <a:pt x="1848" y="6567"/>
                      <a:pt x="1858" y="6518"/>
                    </a:cubicBezTo>
                    <a:lnTo>
                      <a:pt x="1933" y="6143"/>
                    </a:lnTo>
                    <a:cubicBezTo>
                      <a:pt x="1943" y="6088"/>
                      <a:pt x="1909" y="6037"/>
                      <a:pt x="1854" y="6027"/>
                    </a:cubicBezTo>
                    <a:cubicBezTo>
                      <a:pt x="1847" y="6025"/>
                      <a:pt x="1840" y="6024"/>
                      <a:pt x="1834" y="6024"/>
                    </a:cubicBezTo>
                    <a:close/>
                    <a:moveTo>
                      <a:pt x="1686" y="6776"/>
                    </a:moveTo>
                    <a:cubicBezTo>
                      <a:pt x="1641" y="6776"/>
                      <a:pt x="1597" y="6808"/>
                      <a:pt x="1588" y="6857"/>
                    </a:cubicBezTo>
                    <a:lnTo>
                      <a:pt x="1513" y="7232"/>
                    </a:lnTo>
                    <a:cubicBezTo>
                      <a:pt x="1503" y="7287"/>
                      <a:pt x="1537" y="7337"/>
                      <a:pt x="1592" y="7348"/>
                    </a:cubicBezTo>
                    <a:cubicBezTo>
                      <a:pt x="1599" y="7348"/>
                      <a:pt x="1605" y="7351"/>
                      <a:pt x="1612" y="7351"/>
                    </a:cubicBezTo>
                    <a:cubicBezTo>
                      <a:pt x="1657" y="7351"/>
                      <a:pt x="1698" y="7317"/>
                      <a:pt x="1708" y="7269"/>
                    </a:cubicBezTo>
                    <a:lnTo>
                      <a:pt x="1783" y="6894"/>
                    </a:lnTo>
                    <a:cubicBezTo>
                      <a:pt x="1793" y="6843"/>
                      <a:pt x="1759" y="6789"/>
                      <a:pt x="1704" y="6778"/>
                    </a:cubicBezTo>
                    <a:cubicBezTo>
                      <a:pt x="1698" y="6777"/>
                      <a:pt x="1692" y="6776"/>
                      <a:pt x="1686" y="6776"/>
                    </a:cubicBezTo>
                    <a:close/>
                    <a:moveTo>
                      <a:pt x="1534" y="7531"/>
                    </a:moveTo>
                    <a:cubicBezTo>
                      <a:pt x="1488" y="7531"/>
                      <a:pt x="1447" y="7563"/>
                      <a:pt x="1438" y="7608"/>
                    </a:cubicBezTo>
                    <a:lnTo>
                      <a:pt x="1363" y="7986"/>
                    </a:lnTo>
                    <a:cubicBezTo>
                      <a:pt x="1353" y="8038"/>
                      <a:pt x="1387" y="8092"/>
                      <a:pt x="1441" y="8103"/>
                    </a:cubicBezTo>
                    <a:lnTo>
                      <a:pt x="1462" y="8103"/>
                    </a:lnTo>
                    <a:cubicBezTo>
                      <a:pt x="1506" y="8103"/>
                      <a:pt x="1547" y="8072"/>
                      <a:pt x="1558" y="8024"/>
                    </a:cubicBezTo>
                    <a:lnTo>
                      <a:pt x="1633" y="7649"/>
                    </a:lnTo>
                    <a:cubicBezTo>
                      <a:pt x="1643" y="7594"/>
                      <a:pt x="1608" y="7542"/>
                      <a:pt x="1554" y="7532"/>
                    </a:cubicBezTo>
                    <a:cubicBezTo>
                      <a:pt x="1548" y="7531"/>
                      <a:pt x="1541" y="7531"/>
                      <a:pt x="1534" y="7531"/>
                    </a:cubicBezTo>
                    <a:close/>
                    <a:moveTo>
                      <a:pt x="1384" y="8282"/>
                    </a:moveTo>
                    <a:cubicBezTo>
                      <a:pt x="1337" y="8282"/>
                      <a:pt x="1297" y="8314"/>
                      <a:pt x="1288" y="8362"/>
                    </a:cubicBezTo>
                    <a:lnTo>
                      <a:pt x="1213" y="8738"/>
                    </a:lnTo>
                    <a:cubicBezTo>
                      <a:pt x="1203" y="8792"/>
                      <a:pt x="1236" y="8843"/>
                      <a:pt x="1291" y="8853"/>
                    </a:cubicBezTo>
                    <a:cubicBezTo>
                      <a:pt x="1298" y="8857"/>
                      <a:pt x="1305" y="8857"/>
                      <a:pt x="1312" y="8857"/>
                    </a:cubicBezTo>
                    <a:cubicBezTo>
                      <a:pt x="1356" y="8857"/>
                      <a:pt x="1397" y="8823"/>
                      <a:pt x="1408" y="8779"/>
                    </a:cubicBezTo>
                    <a:lnTo>
                      <a:pt x="1482" y="8399"/>
                    </a:lnTo>
                    <a:cubicBezTo>
                      <a:pt x="1493" y="8348"/>
                      <a:pt x="1458" y="8297"/>
                      <a:pt x="1404" y="8284"/>
                    </a:cubicBezTo>
                    <a:cubicBezTo>
                      <a:pt x="1397" y="8282"/>
                      <a:pt x="1390" y="8282"/>
                      <a:pt x="1384" y="8282"/>
                    </a:cubicBezTo>
                    <a:close/>
                    <a:moveTo>
                      <a:pt x="1235" y="9036"/>
                    </a:moveTo>
                    <a:cubicBezTo>
                      <a:pt x="1188" y="9036"/>
                      <a:pt x="1147" y="9068"/>
                      <a:pt x="1137" y="9116"/>
                    </a:cubicBezTo>
                    <a:lnTo>
                      <a:pt x="1063" y="9492"/>
                    </a:lnTo>
                    <a:cubicBezTo>
                      <a:pt x="1052" y="9546"/>
                      <a:pt x="1087" y="9598"/>
                      <a:pt x="1141" y="9608"/>
                    </a:cubicBezTo>
                    <a:lnTo>
                      <a:pt x="1158" y="9608"/>
                    </a:lnTo>
                    <a:cubicBezTo>
                      <a:pt x="1206" y="9608"/>
                      <a:pt x="1247" y="9577"/>
                      <a:pt x="1257" y="9529"/>
                    </a:cubicBezTo>
                    <a:lnTo>
                      <a:pt x="1332" y="9154"/>
                    </a:lnTo>
                    <a:cubicBezTo>
                      <a:pt x="1342" y="9099"/>
                      <a:pt x="1309" y="9048"/>
                      <a:pt x="1254" y="9037"/>
                    </a:cubicBezTo>
                    <a:cubicBezTo>
                      <a:pt x="1247" y="9036"/>
                      <a:pt x="1241" y="9036"/>
                      <a:pt x="1235" y="9036"/>
                    </a:cubicBezTo>
                    <a:close/>
                    <a:moveTo>
                      <a:pt x="1081" y="9789"/>
                    </a:moveTo>
                    <a:cubicBezTo>
                      <a:pt x="1036" y="9789"/>
                      <a:pt x="997" y="9823"/>
                      <a:pt x="987" y="9867"/>
                    </a:cubicBezTo>
                    <a:lnTo>
                      <a:pt x="912" y="10246"/>
                    </a:lnTo>
                    <a:cubicBezTo>
                      <a:pt x="902" y="10297"/>
                      <a:pt x="937" y="10348"/>
                      <a:pt x="991" y="10359"/>
                    </a:cubicBezTo>
                    <a:cubicBezTo>
                      <a:pt x="998" y="10362"/>
                      <a:pt x="1005" y="10362"/>
                      <a:pt x="1008" y="10362"/>
                    </a:cubicBezTo>
                    <a:cubicBezTo>
                      <a:pt x="1055" y="10362"/>
                      <a:pt x="1096" y="10332"/>
                      <a:pt x="1107" y="10284"/>
                    </a:cubicBezTo>
                    <a:lnTo>
                      <a:pt x="1182" y="9905"/>
                    </a:lnTo>
                    <a:cubicBezTo>
                      <a:pt x="1192" y="9853"/>
                      <a:pt x="1158" y="9803"/>
                      <a:pt x="1104" y="9792"/>
                    </a:cubicBezTo>
                    <a:cubicBezTo>
                      <a:pt x="1096" y="9790"/>
                      <a:pt x="1089" y="9789"/>
                      <a:pt x="1081" y="9789"/>
                    </a:cubicBezTo>
                    <a:close/>
                    <a:moveTo>
                      <a:pt x="933" y="10541"/>
                    </a:moveTo>
                    <a:cubicBezTo>
                      <a:pt x="887" y="10541"/>
                      <a:pt x="846" y="10574"/>
                      <a:pt x="837" y="10622"/>
                    </a:cubicBezTo>
                    <a:lnTo>
                      <a:pt x="762" y="10997"/>
                    </a:lnTo>
                    <a:cubicBezTo>
                      <a:pt x="752" y="11052"/>
                      <a:pt x="786" y="11103"/>
                      <a:pt x="841" y="11113"/>
                    </a:cubicBezTo>
                    <a:cubicBezTo>
                      <a:pt x="847" y="11113"/>
                      <a:pt x="851" y="11117"/>
                      <a:pt x="858" y="11117"/>
                    </a:cubicBezTo>
                    <a:cubicBezTo>
                      <a:pt x="905" y="11117"/>
                      <a:pt x="946" y="11082"/>
                      <a:pt x="957" y="11035"/>
                    </a:cubicBezTo>
                    <a:lnTo>
                      <a:pt x="1032" y="10660"/>
                    </a:lnTo>
                    <a:cubicBezTo>
                      <a:pt x="1042" y="10608"/>
                      <a:pt x="1008" y="10553"/>
                      <a:pt x="953" y="10543"/>
                    </a:cubicBezTo>
                    <a:cubicBezTo>
                      <a:pt x="946" y="10542"/>
                      <a:pt x="940" y="10541"/>
                      <a:pt x="933" y="10541"/>
                    </a:cubicBezTo>
                    <a:close/>
                    <a:moveTo>
                      <a:pt x="780" y="11295"/>
                    </a:moveTo>
                    <a:cubicBezTo>
                      <a:pt x="734" y="11295"/>
                      <a:pt x="696" y="11329"/>
                      <a:pt x="687" y="11372"/>
                    </a:cubicBezTo>
                    <a:lnTo>
                      <a:pt x="612" y="11752"/>
                    </a:lnTo>
                    <a:cubicBezTo>
                      <a:pt x="602" y="11802"/>
                      <a:pt x="636" y="11854"/>
                      <a:pt x="691" y="11868"/>
                    </a:cubicBezTo>
                    <a:lnTo>
                      <a:pt x="707" y="11868"/>
                    </a:lnTo>
                    <a:cubicBezTo>
                      <a:pt x="756" y="11868"/>
                      <a:pt x="796" y="11837"/>
                      <a:pt x="803" y="11789"/>
                    </a:cubicBezTo>
                    <a:lnTo>
                      <a:pt x="882" y="11413"/>
                    </a:lnTo>
                    <a:cubicBezTo>
                      <a:pt x="892" y="11359"/>
                      <a:pt x="858" y="11308"/>
                      <a:pt x="803" y="11298"/>
                    </a:cubicBezTo>
                    <a:cubicBezTo>
                      <a:pt x="795" y="11296"/>
                      <a:pt x="787" y="11295"/>
                      <a:pt x="780" y="11295"/>
                    </a:cubicBezTo>
                    <a:close/>
                    <a:moveTo>
                      <a:pt x="634" y="12047"/>
                    </a:moveTo>
                    <a:cubicBezTo>
                      <a:pt x="587" y="12047"/>
                      <a:pt x="546" y="12079"/>
                      <a:pt x="537" y="12127"/>
                    </a:cubicBezTo>
                    <a:lnTo>
                      <a:pt x="461" y="12503"/>
                    </a:lnTo>
                    <a:cubicBezTo>
                      <a:pt x="452" y="12557"/>
                      <a:pt x="486" y="12609"/>
                      <a:pt x="540" y="12618"/>
                    </a:cubicBezTo>
                    <a:cubicBezTo>
                      <a:pt x="543" y="12622"/>
                      <a:pt x="551" y="12622"/>
                      <a:pt x="557" y="12622"/>
                    </a:cubicBezTo>
                    <a:cubicBezTo>
                      <a:pt x="605" y="12622"/>
                      <a:pt x="646" y="12588"/>
                      <a:pt x="653" y="12544"/>
                    </a:cubicBezTo>
                    <a:lnTo>
                      <a:pt x="728" y="12165"/>
                    </a:lnTo>
                    <a:cubicBezTo>
                      <a:pt x="742" y="12114"/>
                      <a:pt x="704" y="12059"/>
                      <a:pt x="653" y="12048"/>
                    </a:cubicBezTo>
                    <a:cubicBezTo>
                      <a:pt x="647" y="12047"/>
                      <a:pt x="641" y="12047"/>
                      <a:pt x="634" y="12047"/>
                    </a:cubicBezTo>
                    <a:close/>
                    <a:moveTo>
                      <a:pt x="484" y="12801"/>
                    </a:moveTo>
                    <a:cubicBezTo>
                      <a:pt x="437" y="12801"/>
                      <a:pt x="396" y="12833"/>
                      <a:pt x="387" y="12881"/>
                    </a:cubicBezTo>
                    <a:lnTo>
                      <a:pt x="311" y="13257"/>
                    </a:lnTo>
                    <a:cubicBezTo>
                      <a:pt x="302" y="13308"/>
                      <a:pt x="335" y="13363"/>
                      <a:pt x="387" y="13373"/>
                    </a:cubicBezTo>
                    <a:lnTo>
                      <a:pt x="407" y="13373"/>
                    </a:lnTo>
                    <a:cubicBezTo>
                      <a:pt x="455" y="13373"/>
                      <a:pt x="496" y="13343"/>
                      <a:pt x="502" y="13294"/>
                    </a:cubicBezTo>
                    <a:lnTo>
                      <a:pt x="578" y="12919"/>
                    </a:lnTo>
                    <a:cubicBezTo>
                      <a:pt x="592" y="12864"/>
                      <a:pt x="554" y="12813"/>
                      <a:pt x="502" y="12803"/>
                    </a:cubicBezTo>
                    <a:cubicBezTo>
                      <a:pt x="496" y="12802"/>
                      <a:pt x="490" y="12801"/>
                      <a:pt x="484" y="12801"/>
                    </a:cubicBezTo>
                    <a:close/>
                    <a:moveTo>
                      <a:pt x="329" y="13554"/>
                    </a:moveTo>
                    <a:cubicBezTo>
                      <a:pt x="284" y="13554"/>
                      <a:pt x="245" y="13588"/>
                      <a:pt x="236" y="13633"/>
                    </a:cubicBezTo>
                    <a:lnTo>
                      <a:pt x="162" y="14008"/>
                    </a:lnTo>
                    <a:cubicBezTo>
                      <a:pt x="151" y="14063"/>
                      <a:pt x="185" y="14114"/>
                      <a:pt x="236" y="14124"/>
                    </a:cubicBezTo>
                    <a:cubicBezTo>
                      <a:pt x="243" y="14128"/>
                      <a:pt x="250" y="14128"/>
                      <a:pt x="257" y="14128"/>
                    </a:cubicBezTo>
                    <a:cubicBezTo>
                      <a:pt x="305" y="14128"/>
                      <a:pt x="346" y="14093"/>
                      <a:pt x="352" y="14049"/>
                    </a:cubicBezTo>
                    <a:lnTo>
                      <a:pt x="428" y="13670"/>
                    </a:lnTo>
                    <a:cubicBezTo>
                      <a:pt x="438" y="13619"/>
                      <a:pt x="404" y="13568"/>
                      <a:pt x="352" y="13557"/>
                    </a:cubicBezTo>
                    <a:cubicBezTo>
                      <a:pt x="345" y="13555"/>
                      <a:pt x="337" y="13554"/>
                      <a:pt x="329" y="13554"/>
                    </a:cubicBezTo>
                    <a:close/>
                    <a:moveTo>
                      <a:pt x="183" y="14307"/>
                    </a:moveTo>
                    <a:cubicBezTo>
                      <a:pt x="136" y="14307"/>
                      <a:pt x="96" y="14339"/>
                      <a:pt x="86" y="14387"/>
                    </a:cubicBezTo>
                    <a:lnTo>
                      <a:pt x="11" y="14762"/>
                    </a:lnTo>
                    <a:cubicBezTo>
                      <a:pt x="1" y="14817"/>
                      <a:pt x="35" y="14868"/>
                      <a:pt x="86" y="14879"/>
                    </a:cubicBezTo>
                    <a:lnTo>
                      <a:pt x="107" y="14879"/>
                    </a:lnTo>
                    <a:cubicBezTo>
                      <a:pt x="154" y="14879"/>
                      <a:pt x="195" y="14848"/>
                      <a:pt x="203" y="14800"/>
                    </a:cubicBezTo>
                    <a:lnTo>
                      <a:pt x="277" y="14424"/>
                    </a:lnTo>
                    <a:cubicBezTo>
                      <a:pt x="288" y="14370"/>
                      <a:pt x="253" y="14318"/>
                      <a:pt x="203" y="14309"/>
                    </a:cubicBezTo>
                    <a:cubicBezTo>
                      <a:pt x="196" y="14307"/>
                      <a:pt x="189" y="14307"/>
                      <a:pt x="183" y="14307"/>
                    </a:cubicBezTo>
                    <a:close/>
                  </a:path>
                </a:pathLst>
              </a:custGeom>
              <a:solidFill>
                <a:srgbClr val="FAE0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8"/>
              <p:cNvSpPr/>
              <p:nvPr/>
            </p:nvSpPr>
            <p:spPr>
              <a:xfrm flipH="1">
                <a:off x="8039429" y="4409768"/>
                <a:ext cx="16110" cy="24672"/>
              </a:xfrm>
              <a:custGeom>
                <a:avLst/>
                <a:gdLst/>
                <a:ahLst/>
                <a:cxnLst/>
                <a:rect l="l" t="t" r="r" b="b"/>
                <a:pathLst>
                  <a:path w="254" h="389" extrusionOk="0">
                    <a:moveTo>
                      <a:pt x="145" y="0"/>
                    </a:moveTo>
                    <a:cubicBezTo>
                      <a:pt x="100" y="0"/>
                      <a:pt x="61" y="34"/>
                      <a:pt x="52" y="78"/>
                    </a:cubicBezTo>
                    <a:lnTo>
                      <a:pt x="15" y="273"/>
                    </a:lnTo>
                    <a:cubicBezTo>
                      <a:pt x="1" y="323"/>
                      <a:pt x="38" y="378"/>
                      <a:pt x="90" y="388"/>
                    </a:cubicBezTo>
                    <a:lnTo>
                      <a:pt x="110" y="388"/>
                    </a:lnTo>
                    <a:cubicBezTo>
                      <a:pt x="155" y="388"/>
                      <a:pt x="196" y="358"/>
                      <a:pt x="205" y="310"/>
                    </a:cubicBezTo>
                    <a:lnTo>
                      <a:pt x="243" y="119"/>
                    </a:lnTo>
                    <a:cubicBezTo>
                      <a:pt x="254" y="65"/>
                      <a:pt x="219" y="13"/>
                      <a:pt x="168" y="3"/>
                    </a:cubicBezTo>
                    <a:cubicBezTo>
                      <a:pt x="160" y="1"/>
                      <a:pt x="152" y="0"/>
                      <a:pt x="145" y="0"/>
                    </a:cubicBezTo>
                    <a:close/>
                  </a:path>
                </a:pathLst>
              </a:custGeom>
              <a:solidFill>
                <a:srgbClr val="FAE0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8"/>
              <p:cNvSpPr/>
              <p:nvPr/>
            </p:nvSpPr>
            <p:spPr>
              <a:xfrm flipH="1">
                <a:off x="6734966" y="2736908"/>
                <a:ext cx="1466703" cy="1745948"/>
              </a:xfrm>
              <a:custGeom>
                <a:avLst/>
                <a:gdLst/>
                <a:ahLst/>
                <a:cxnLst/>
                <a:rect l="l" t="t" r="r" b="b"/>
                <a:pathLst>
                  <a:path w="23125" h="26673" extrusionOk="0">
                    <a:moveTo>
                      <a:pt x="18017" y="0"/>
                    </a:moveTo>
                    <a:cubicBezTo>
                      <a:pt x="15812" y="0"/>
                      <a:pt x="9147" y="562"/>
                      <a:pt x="5776" y="3740"/>
                    </a:cubicBezTo>
                    <a:cubicBezTo>
                      <a:pt x="5776" y="3740"/>
                      <a:pt x="3018" y="15169"/>
                      <a:pt x="2410" y="17579"/>
                    </a:cubicBezTo>
                    <a:cubicBezTo>
                      <a:pt x="1799" y="19985"/>
                      <a:pt x="0" y="25034"/>
                      <a:pt x="0" y="25034"/>
                    </a:cubicBezTo>
                    <a:cubicBezTo>
                      <a:pt x="0" y="25034"/>
                      <a:pt x="1390" y="26424"/>
                      <a:pt x="2291" y="26673"/>
                    </a:cubicBezTo>
                    <a:lnTo>
                      <a:pt x="6681" y="6086"/>
                    </a:lnTo>
                    <a:lnTo>
                      <a:pt x="6766" y="3420"/>
                    </a:lnTo>
                    <a:lnTo>
                      <a:pt x="9193" y="2361"/>
                    </a:lnTo>
                    <a:lnTo>
                      <a:pt x="7937" y="26652"/>
                    </a:lnTo>
                    <a:cubicBezTo>
                      <a:pt x="10374" y="26571"/>
                      <a:pt x="12675" y="26468"/>
                      <a:pt x="12675" y="26468"/>
                    </a:cubicBezTo>
                    <a:lnTo>
                      <a:pt x="13419" y="26229"/>
                    </a:lnTo>
                    <a:cubicBezTo>
                      <a:pt x="13419" y="26229"/>
                      <a:pt x="21267" y="25556"/>
                      <a:pt x="22195" y="25208"/>
                    </a:cubicBezTo>
                    <a:cubicBezTo>
                      <a:pt x="23124" y="24860"/>
                      <a:pt x="18802" y="228"/>
                      <a:pt x="18744" y="53"/>
                    </a:cubicBezTo>
                    <a:cubicBezTo>
                      <a:pt x="18734" y="24"/>
                      <a:pt x="18470" y="0"/>
                      <a:pt x="18017" y="0"/>
                    </a:cubicBezTo>
                    <a:close/>
                  </a:path>
                </a:pathLst>
              </a:custGeom>
              <a:solidFill>
                <a:srgbClr val="4D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8"/>
              <p:cNvSpPr/>
              <p:nvPr/>
            </p:nvSpPr>
            <p:spPr>
              <a:xfrm flipH="1">
                <a:off x="7605821" y="2878659"/>
                <a:ext cx="462965" cy="1611539"/>
              </a:xfrm>
              <a:custGeom>
                <a:avLst/>
                <a:gdLst/>
                <a:ahLst/>
                <a:cxnLst/>
                <a:rect l="l" t="t" r="r" b="b"/>
                <a:pathLst>
                  <a:path w="6904" h="24384" extrusionOk="0">
                    <a:moveTo>
                      <a:pt x="6903" y="0"/>
                    </a:moveTo>
                    <a:lnTo>
                      <a:pt x="4476" y="1059"/>
                    </a:lnTo>
                    <a:lnTo>
                      <a:pt x="4391" y="3725"/>
                    </a:lnTo>
                    <a:lnTo>
                      <a:pt x="1" y="24312"/>
                    </a:lnTo>
                    <a:cubicBezTo>
                      <a:pt x="21" y="24319"/>
                      <a:pt x="42" y="24322"/>
                      <a:pt x="62" y="24326"/>
                    </a:cubicBezTo>
                    <a:cubicBezTo>
                      <a:pt x="238" y="24367"/>
                      <a:pt x="739" y="24383"/>
                      <a:pt x="1431" y="24383"/>
                    </a:cubicBezTo>
                    <a:cubicBezTo>
                      <a:pt x="2531" y="24383"/>
                      <a:pt x="4115" y="24342"/>
                      <a:pt x="5647" y="24291"/>
                    </a:cubicBezTo>
                    <a:lnTo>
                      <a:pt x="6903" y="0"/>
                    </a:lnTo>
                    <a:close/>
                  </a:path>
                </a:pathLst>
              </a:custGeom>
              <a:solidFill>
                <a:srgbClr val="30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8"/>
              <p:cNvSpPr/>
              <p:nvPr/>
            </p:nvSpPr>
            <p:spPr>
              <a:xfrm flipH="1">
                <a:off x="7036804" y="1968431"/>
                <a:ext cx="882876" cy="460022"/>
              </a:xfrm>
              <a:custGeom>
                <a:avLst/>
                <a:gdLst/>
                <a:ahLst/>
                <a:cxnLst/>
                <a:rect l="l" t="t" r="r" b="b"/>
                <a:pathLst>
                  <a:path w="13920" h="7253" extrusionOk="0">
                    <a:moveTo>
                      <a:pt x="6417" y="0"/>
                    </a:moveTo>
                    <a:cubicBezTo>
                      <a:pt x="6093" y="0"/>
                      <a:pt x="5758" y="16"/>
                      <a:pt x="5410" y="50"/>
                    </a:cubicBezTo>
                    <a:cubicBezTo>
                      <a:pt x="3765" y="214"/>
                      <a:pt x="955" y="3610"/>
                      <a:pt x="450" y="4552"/>
                    </a:cubicBezTo>
                    <a:cubicBezTo>
                      <a:pt x="1" y="5392"/>
                      <a:pt x="6285" y="7253"/>
                      <a:pt x="9304" y="7253"/>
                    </a:cubicBezTo>
                    <a:cubicBezTo>
                      <a:pt x="9660" y="7253"/>
                      <a:pt x="9971" y="7227"/>
                      <a:pt x="10220" y="7170"/>
                    </a:cubicBezTo>
                    <a:cubicBezTo>
                      <a:pt x="12578" y="6631"/>
                      <a:pt x="13920" y="4484"/>
                      <a:pt x="13920" y="4484"/>
                    </a:cubicBezTo>
                    <a:cubicBezTo>
                      <a:pt x="13920" y="4484"/>
                      <a:pt x="11837" y="0"/>
                      <a:pt x="6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8"/>
              <p:cNvSpPr/>
              <p:nvPr/>
            </p:nvSpPr>
            <p:spPr>
              <a:xfrm flipH="1">
                <a:off x="7539765" y="1960313"/>
                <a:ext cx="374588" cy="285920"/>
              </a:xfrm>
              <a:custGeom>
                <a:avLst/>
                <a:gdLst/>
                <a:ahLst/>
                <a:cxnLst/>
                <a:rect l="l" t="t" r="r" b="b"/>
                <a:pathLst>
                  <a:path w="5906" h="4508" extrusionOk="0">
                    <a:moveTo>
                      <a:pt x="4651" y="1"/>
                    </a:moveTo>
                    <a:cubicBezTo>
                      <a:pt x="4384" y="1"/>
                      <a:pt x="4064" y="55"/>
                      <a:pt x="3681" y="191"/>
                    </a:cubicBezTo>
                    <a:cubicBezTo>
                      <a:pt x="1868" y="837"/>
                      <a:pt x="1" y="4434"/>
                      <a:pt x="1" y="4500"/>
                    </a:cubicBezTo>
                    <a:cubicBezTo>
                      <a:pt x="1" y="4505"/>
                      <a:pt x="24" y="4508"/>
                      <a:pt x="68" y="4508"/>
                    </a:cubicBezTo>
                    <a:cubicBezTo>
                      <a:pt x="506" y="4508"/>
                      <a:pt x="2947" y="4250"/>
                      <a:pt x="2947" y="4250"/>
                    </a:cubicBezTo>
                    <a:cubicBezTo>
                      <a:pt x="3127" y="2177"/>
                      <a:pt x="5860" y="747"/>
                      <a:pt x="5905" y="747"/>
                    </a:cubicBezTo>
                    <a:cubicBezTo>
                      <a:pt x="5906" y="747"/>
                      <a:pt x="5906" y="747"/>
                      <a:pt x="5906" y="747"/>
                    </a:cubicBezTo>
                    <a:cubicBezTo>
                      <a:pt x="5906" y="747"/>
                      <a:pt x="5647" y="1"/>
                      <a:pt x="46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8"/>
              <p:cNvSpPr/>
              <p:nvPr/>
            </p:nvSpPr>
            <p:spPr>
              <a:xfrm flipH="1">
                <a:off x="7041110" y="2164672"/>
                <a:ext cx="423552" cy="165222"/>
              </a:xfrm>
              <a:custGeom>
                <a:avLst/>
                <a:gdLst/>
                <a:ahLst/>
                <a:cxnLst/>
                <a:rect l="l" t="t" r="r" b="b"/>
                <a:pathLst>
                  <a:path w="6678" h="2605" extrusionOk="0">
                    <a:moveTo>
                      <a:pt x="5824" y="0"/>
                    </a:moveTo>
                    <a:cubicBezTo>
                      <a:pt x="4336" y="2130"/>
                      <a:pt x="1" y="2267"/>
                      <a:pt x="1" y="2267"/>
                    </a:cubicBezTo>
                    <a:cubicBezTo>
                      <a:pt x="803" y="2507"/>
                      <a:pt x="1564" y="2605"/>
                      <a:pt x="2264" y="2605"/>
                    </a:cubicBezTo>
                    <a:cubicBezTo>
                      <a:pt x="4360" y="2605"/>
                      <a:pt x="5947" y="1745"/>
                      <a:pt x="6678" y="1257"/>
                    </a:cubicBezTo>
                    <a:cubicBezTo>
                      <a:pt x="6558" y="1032"/>
                      <a:pt x="6282" y="557"/>
                      <a:pt x="58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8"/>
              <p:cNvSpPr/>
              <p:nvPr/>
            </p:nvSpPr>
            <p:spPr>
              <a:xfrm flipH="1">
                <a:off x="6912920" y="2270340"/>
                <a:ext cx="119746" cy="502580"/>
              </a:xfrm>
              <a:custGeom>
                <a:avLst/>
                <a:gdLst/>
                <a:ahLst/>
                <a:cxnLst/>
                <a:rect l="l" t="t" r="r" b="b"/>
                <a:pathLst>
                  <a:path w="1888" h="7924" extrusionOk="0">
                    <a:moveTo>
                      <a:pt x="0" y="1"/>
                    </a:moveTo>
                    <a:cubicBezTo>
                      <a:pt x="492" y="2202"/>
                      <a:pt x="1215" y="5609"/>
                      <a:pt x="1536" y="7923"/>
                    </a:cubicBezTo>
                    <a:cubicBezTo>
                      <a:pt x="1888" y="6544"/>
                      <a:pt x="1594" y="4571"/>
                      <a:pt x="1157" y="3048"/>
                    </a:cubicBezTo>
                    <a:cubicBezTo>
                      <a:pt x="785" y="1755"/>
                      <a:pt x="352" y="724"/>
                      <a:pt x="0" y="1"/>
                    </a:cubicBezTo>
                    <a:close/>
                  </a:path>
                </a:pathLst>
              </a:custGeom>
              <a:solidFill>
                <a:srgbClr val="FF7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8"/>
              <p:cNvSpPr/>
              <p:nvPr/>
            </p:nvSpPr>
            <p:spPr>
              <a:xfrm flipH="1">
                <a:off x="7080507" y="2194165"/>
                <a:ext cx="983024" cy="1201206"/>
              </a:xfrm>
              <a:custGeom>
                <a:avLst/>
                <a:gdLst/>
                <a:ahLst/>
                <a:cxnLst/>
                <a:rect l="l" t="t" r="r" b="b"/>
                <a:pathLst>
                  <a:path w="15499" h="18939" extrusionOk="0">
                    <a:moveTo>
                      <a:pt x="4929" y="0"/>
                    </a:moveTo>
                    <a:cubicBezTo>
                      <a:pt x="4622" y="0"/>
                      <a:pt x="4330" y="21"/>
                      <a:pt x="4059" y="55"/>
                    </a:cubicBezTo>
                    <a:cubicBezTo>
                      <a:pt x="3288" y="1645"/>
                      <a:pt x="0" y="8667"/>
                      <a:pt x="581" y="11651"/>
                    </a:cubicBezTo>
                    <a:cubicBezTo>
                      <a:pt x="1113" y="14388"/>
                      <a:pt x="2906" y="17764"/>
                      <a:pt x="3561" y="18939"/>
                    </a:cubicBezTo>
                    <a:cubicBezTo>
                      <a:pt x="3667" y="18864"/>
                      <a:pt x="3772" y="18785"/>
                      <a:pt x="3889" y="18703"/>
                    </a:cubicBezTo>
                    <a:cubicBezTo>
                      <a:pt x="5050" y="17860"/>
                      <a:pt x="5800" y="15651"/>
                      <a:pt x="5800" y="15651"/>
                    </a:cubicBezTo>
                    <a:cubicBezTo>
                      <a:pt x="4752" y="14515"/>
                      <a:pt x="4615" y="12193"/>
                      <a:pt x="4615" y="12193"/>
                    </a:cubicBezTo>
                    <a:cubicBezTo>
                      <a:pt x="4615" y="12193"/>
                      <a:pt x="8576" y="9804"/>
                      <a:pt x="10764" y="9326"/>
                    </a:cubicBezTo>
                    <a:cubicBezTo>
                      <a:pt x="11033" y="9267"/>
                      <a:pt x="11266" y="9240"/>
                      <a:pt x="11474" y="9240"/>
                    </a:cubicBezTo>
                    <a:cubicBezTo>
                      <a:pt x="12921" y="9240"/>
                      <a:pt x="13113" y="10513"/>
                      <a:pt x="15499" y="10770"/>
                    </a:cubicBezTo>
                    <a:cubicBezTo>
                      <a:pt x="15403" y="8643"/>
                      <a:pt x="15335" y="2713"/>
                      <a:pt x="15311" y="269"/>
                    </a:cubicBezTo>
                    <a:cubicBezTo>
                      <a:pt x="14815" y="693"/>
                      <a:pt x="13679" y="1492"/>
                      <a:pt x="11877" y="1837"/>
                    </a:cubicBezTo>
                    <a:cubicBezTo>
                      <a:pt x="11601" y="1889"/>
                      <a:pt x="11337" y="1913"/>
                      <a:pt x="11083" y="1913"/>
                    </a:cubicBezTo>
                    <a:cubicBezTo>
                      <a:pt x="9029" y="1913"/>
                      <a:pt x="7617" y="368"/>
                      <a:pt x="5937" y="82"/>
                    </a:cubicBezTo>
                    <a:cubicBezTo>
                      <a:pt x="5591" y="24"/>
                      <a:pt x="5252" y="0"/>
                      <a:pt x="4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8"/>
              <p:cNvSpPr/>
              <p:nvPr/>
            </p:nvSpPr>
            <p:spPr>
              <a:xfrm flipH="1">
                <a:off x="6938515" y="2195212"/>
                <a:ext cx="157294" cy="684546"/>
              </a:xfrm>
              <a:custGeom>
                <a:avLst/>
                <a:gdLst/>
                <a:ahLst/>
                <a:cxnLst/>
                <a:rect l="l" t="t" r="r" b="b"/>
                <a:pathLst>
                  <a:path w="2480" h="10793" extrusionOk="0">
                    <a:moveTo>
                      <a:pt x="288" y="1"/>
                    </a:moveTo>
                    <a:cubicBezTo>
                      <a:pt x="288" y="1"/>
                      <a:pt x="192" y="107"/>
                      <a:pt x="1" y="270"/>
                    </a:cubicBezTo>
                    <a:cubicBezTo>
                      <a:pt x="25" y="2714"/>
                      <a:pt x="93" y="8644"/>
                      <a:pt x="189" y="10771"/>
                    </a:cubicBezTo>
                    <a:cubicBezTo>
                      <a:pt x="233" y="10774"/>
                      <a:pt x="277" y="10778"/>
                      <a:pt x="325" y="10781"/>
                    </a:cubicBezTo>
                    <a:cubicBezTo>
                      <a:pt x="410" y="10788"/>
                      <a:pt x="492" y="10792"/>
                      <a:pt x="572" y="10792"/>
                    </a:cubicBezTo>
                    <a:cubicBezTo>
                      <a:pt x="1654" y="10792"/>
                      <a:pt x="2231" y="10111"/>
                      <a:pt x="2479" y="9125"/>
                    </a:cubicBezTo>
                    <a:cubicBezTo>
                      <a:pt x="2158" y="6811"/>
                      <a:pt x="1435" y="3404"/>
                      <a:pt x="943" y="1203"/>
                    </a:cubicBezTo>
                    <a:cubicBezTo>
                      <a:pt x="567" y="420"/>
                      <a:pt x="288" y="1"/>
                      <a:pt x="2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8"/>
              <p:cNvSpPr/>
              <p:nvPr/>
            </p:nvSpPr>
            <p:spPr>
              <a:xfrm flipH="1">
                <a:off x="7794812" y="2197590"/>
                <a:ext cx="373320" cy="1246492"/>
              </a:xfrm>
              <a:custGeom>
                <a:avLst/>
                <a:gdLst/>
                <a:ahLst/>
                <a:cxnLst/>
                <a:rect l="l" t="t" r="r" b="b"/>
                <a:pathLst>
                  <a:path w="5886" h="19653" extrusionOk="0">
                    <a:moveTo>
                      <a:pt x="5885" y="1"/>
                    </a:moveTo>
                    <a:cubicBezTo>
                      <a:pt x="4875" y="124"/>
                      <a:pt x="4165" y="417"/>
                      <a:pt x="4165" y="417"/>
                    </a:cubicBezTo>
                    <a:cubicBezTo>
                      <a:pt x="4165" y="417"/>
                      <a:pt x="2096" y="2782"/>
                      <a:pt x="1048" y="8361"/>
                    </a:cubicBezTo>
                    <a:cubicBezTo>
                      <a:pt x="0" y="13938"/>
                      <a:pt x="3120" y="19287"/>
                      <a:pt x="3550" y="19561"/>
                    </a:cubicBezTo>
                    <a:cubicBezTo>
                      <a:pt x="3649" y="19623"/>
                      <a:pt x="3754" y="19653"/>
                      <a:pt x="3872" y="19653"/>
                    </a:cubicBezTo>
                    <a:cubicBezTo>
                      <a:pt x="4222" y="19653"/>
                      <a:pt x="4679" y="19385"/>
                      <a:pt x="5387" y="18885"/>
                    </a:cubicBezTo>
                    <a:cubicBezTo>
                      <a:pt x="4732" y="17710"/>
                      <a:pt x="2939" y="14334"/>
                      <a:pt x="2407" y="11597"/>
                    </a:cubicBezTo>
                    <a:cubicBezTo>
                      <a:pt x="1826" y="8613"/>
                      <a:pt x="5114" y="1591"/>
                      <a:pt x="58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8"/>
              <p:cNvSpPr/>
              <p:nvPr/>
            </p:nvSpPr>
            <p:spPr>
              <a:xfrm flipH="1">
                <a:off x="7216654" y="3194851"/>
                <a:ext cx="177160" cy="1272747"/>
              </a:xfrm>
              <a:custGeom>
                <a:avLst/>
                <a:gdLst/>
                <a:ahLst/>
                <a:cxnLst/>
                <a:rect l="l" t="t" r="r" b="b"/>
                <a:pathLst>
                  <a:path w="2793" h="17865" extrusionOk="0">
                    <a:moveTo>
                      <a:pt x="2792" y="1"/>
                    </a:moveTo>
                    <a:cubicBezTo>
                      <a:pt x="2792" y="1"/>
                      <a:pt x="1406" y="1120"/>
                      <a:pt x="836" y="1800"/>
                    </a:cubicBezTo>
                    <a:cubicBezTo>
                      <a:pt x="262" y="2479"/>
                      <a:pt x="0" y="17864"/>
                      <a:pt x="0" y="17864"/>
                    </a:cubicBezTo>
                    <a:lnTo>
                      <a:pt x="744" y="17625"/>
                    </a:lnTo>
                    <a:cubicBezTo>
                      <a:pt x="744" y="17625"/>
                      <a:pt x="1191" y="3817"/>
                      <a:pt x="1341" y="2854"/>
                    </a:cubicBezTo>
                    <a:cubicBezTo>
                      <a:pt x="1488" y="1888"/>
                      <a:pt x="2792" y="1"/>
                      <a:pt x="2792" y="1"/>
                    </a:cubicBezTo>
                    <a:close/>
                  </a:path>
                </a:pathLst>
              </a:custGeom>
              <a:solidFill>
                <a:srgbClr val="30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p:nvPr/>
            </p:nvSpPr>
            <p:spPr>
              <a:xfrm flipH="1">
                <a:off x="6632322" y="3508355"/>
                <a:ext cx="44398" cy="34503"/>
              </a:xfrm>
              <a:custGeom>
                <a:avLst/>
                <a:gdLst/>
                <a:ahLst/>
                <a:cxnLst/>
                <a:rect l="l" t="t" r="r" b="b"/>
                <a:pathLst>
                  <a:path w="700" h="544" extrusionOk="0">
                    <a:moveTo>
                      <a:pt x="348" y="1"/>
                    </a:moveTo>
                    <a:cubicBezTo>
                      <a:pt x="0" y="1"/>
                      <a:pt x="0" y="543"/>
                      <a:pt x="348" y="543"/>
                    </a:cubicBezTo>
                    <a:cubicBezTo>
                      <a:pt x="700" y="543"/>
                      <a:pt x="700" y="1"/>
                      <a:pt x="348" y="1"/>
                    </a:cubicBez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8"/>
              <p:cNvSpPr/>
              <p:nvPr/>
            </p:nvSpPr>
            <p:spPr>
              <a:xfrm flipH="1">
                <a:off x="6547022" y="2021519"/>
                <a:ext cx="532199" cy="434842"/>
              </a:xfrm>
              <a:custGeom>
                <a:avLst/>
                <a:gdLst/>
                <a:ahLst/>
                <a:cxnLst/>
                <a:rect l="l" t="t" r="r" b="b"/>
                <a:pathLst>
                  <a:path w="8391" h="6856" extrusionOk="0">
                    <a:moveTo>
                      <a:pt x="4454" y="0"/>
                    </a:moveTo>
                    <a:cubicBezTo>
                      <a:pt x="4286" y="0"/>
                      <a:pt x="4114" y="9"/>
                      <a:pt x="3936" y="28"/>
                    </a:cubicBezTo>
                    <a:cubicBezTo>
                      <a:pt x="744" y="370"/>
                      <a:pt x="0" y="2125"/>
                      <a:pt x="48" y="2633"/>
                    </a:cubicBezTo>
                    <a:lnTo>
                      <a:pt x="433" y="6856"/>
                    </a:lnTo>
                    <a:lnTo>
                      <a:pt x="8390" y="6436"/>
                    </a:lnTo>
                    <a:lnTo>
                      <a:pt x="7988" y="2032"/>
                    </a:lnTo>
                    <a:cubicBezTo>
                      <a:pt x="7915" y="1515"/>
                      <a:pt x="6635" y="0"/>
                      <a:pt x="44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8"/>
              <p:cNvSpPr/>
              <p:nvPr/>
            </p:nvSpPr>
            <p:spPr>
              <a:xfrm flipH="1">
                <a:off x="6520818" y="2868322"/>
                <a:ext cx="11099" cy="52452"/>
              </a:xfrm>
              <a:custGeom>
                <a:avLst/>
                <a:gdLst/>
                <a:ahLst/>
                <a:cxnLst/>
                <a:rect l="l" t="t" r="r" b="b"/>
                <a:pathLst>
                  <a:path w="175" h="827" extrusionOk="0">
                    <a:moveTo>
                      <a:pt x="0" y="1"/>
                    </a:moveTo>
                    <a:lnTo>
                      <a:pt x="65" y="827"/>
                    </a:lnTo>
                    <a:lnTo>
                      <a:pt x="175" y="827"/>
                    </a:lnTo>
                    <a:lnTo>
                      <a:pt x="175" y="4"/>
                    </a:lnTo>
                    <a:lnTo>
                      <a:pt x="0" y="1"/>
                    </a:lnTo>
                    <a:close/>
                  </a:path>
                </a:pathLst>
              </a:custGeom>
              <a:solidFill>
                <a:srgbClr val="4D31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p:nvPr/>
            </p:nvSpPr>
            <p:spPr>
              <a:xfrm flipH="1">
                <a:off x="6520818" y="2818596"/>
                <a:ext cx="15032" cy="46554"/>
              </a:xfrm>
              <a:custGeom>
                <a:avLst/>
                <a:gdLst/>
                <a:ahLst/>
                <a:cxnLst/>
                <a:rect l="l" t="t" r="r" b="b"/>
                <a:pathLst>
                  <a:path w="237" h="734" extrusionOk="0">
                    <a:moveTo>
                      <a:pt x="237" y="0"/>
                    </a:moveTo>
                    <a:cubicBezTo>
                      <a:pt x="209" y="7"/>
                      <a:pt x="179" y="7"/>
                      <a:pt x="151" y="7"/>
                    </a:cubicBezTo>
                    <a:lnTo>
                      <a:pt x="1" y="7"/>
                    </a:lnTo>
                    <a:lnTo>
                      <a:pt x="59" y="733"/>
                    </a:lnTo>
                    <a:lnTo>
                      <a:pt x="237" y="733"/>
                    </a:lnTo>
                    <a:lnTo>
                      <a:pt x="237" y="0"/>
                    </a:lnTo>
                    <a:close/>
                  </a:path>
                </a:pathLst>
              </a:custGeom>
              <a:solidFill>
                <a:srgbClr val="4D31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8"/>
              <p:cNvSpPr/>
              <p:nvPr/>
            </p:nvSpPr>
            <p:spPr>
              <a:xfrm flipH="1">
                <a:off x="6520818" y="2865087"/>
                <a:ext cx="11290" cy="3552"/>
              </a:xfrm>
              <a:custGeom>
                <a:avLst/>
                <a:gdLst/>
                <a:ahLst/>
                <a:cxnLst/>
                <a:rect l="l" t="t" r="r" b="b"/>
                <a:pathLst>
                  <a:path w="178" h="56" extrusionOk="0">
                    <a:moveTo>
                      <a:pt x="0" y="0"/>
                    </a:moveTo>
                    <a:lnTo>
                      <a:pt x="3" y="52"/>
                    </a:lnTo>
                    <a:lnTo>
                      <a:pt x="178" y="55"/>
                    </a:lnTo>
                    <a:lnTo>
                      <a:pt x="178" y="0"/>
                    </a:lnTo>
                    <a:close/>
                  </a:path>
                </a:pathLst>
              </a:custGeom>
              <a:solidFill>
                <a:srgbClr val="4D2C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8"/>
              <p:cNvSpPr/>
              <p:nvPr/>
            </p:nvSpPr>
            <p:spPr>
              <a:xfrm flipH="1">
                <a:off x="6520819" y="2763351"/>
                <a:ext cx="19345" cy="49598"/>
              </a:xfrm>
              <a:custGeom>
                <a:avLst/>
                <a:gdLst/>
                <a:ahLst/>
                <a:cxnLst/>
                <a:rect l="l" t="t" r="r" b="b"/>
                <a:pathLst>
                  <a:path w="305" h="782" extrusionOk="0">
                    <a:moveTo>
                      <a:pt x="1" y="0"/>
                    </a:moveTo>
                    <a:lnTo>
                      <a:pt x="62" y="778"/>
                    </a:lnTo>
                    <a:lnTo>
                      <a:pt x="305" y="782"/>
                    </a:lnTo>
                    <a:lnTo>
                      <a:pt x="305" y="27"/>
                    </a:lnTo>
                    <a:cubicBezTo>
                      <a:pt x="250" y="11"/>
                      <a:pt x="192" y="3"/>
                      <a:pt x="134" y="0"/>
                    </a:cubicBezTo>
                    <a:close/>
                  </a:path>
                </a:pathLst>
              </a:custGeom>
              <a:solidFill>
                <a:srgbClr val="4D31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p:nvPr/>
            </p:nvSpPr>
            <p:spPr>
              <a:xfrm flipH="1">
                <a:off x="6520818" y="2812697"/>
                <a:ext cx="15412" cy="6342"/>
              </a:xfrm>
              <a:custGeom>
                <a:avLst/>
                <a:gdLst/>
                <a:ahLst/>
                <a:cxnLst/>
                <a:rect l="l" t="t" r="r" b="b"/>
                <a:pathLst>
                  <a:path w="243" h="100" extrusionOk="0">
                    <a:moveTo>
                      <a:pt x="0" y="0"/>
                    </a:moveTo>
                    <a:lnTo>
                      <a:pt x="7" y="100"/>
                    </a:lnTo>
                    <a:lnTo>
                      <a:pt x="157" y="100"/>
                    </a:lnTo>
                    <a:cubicBezTo>
                      <a:pt x="185" y="100"/>
                      <a:pt x="215" y="100"/>
                      <a:pt x="243" y="93"/>
                    </a:cubicBezTo>
                    <a:lnTo>
                      <a:pt x="243" y="4"/>
                    </a:lnTo>
                    <a:lnTo>
                      <a:pt x="0" y="0"/>
                    </a:lnTo>
                    <a:close/>
                  </a:path>
                </a:pathLst>
              </a:custGeom>
              <a:solidFill>
                <a:srgbClr val="4D2C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8"/>
              <p:cNvSpPr/>
              <p:nvPr/>
            </p:nvSpPr>
            <p:spPr>
              <a:xfrm flipH="1">
                <a:off x="6404377" y="2257084"/>
                <a:ext cx="509049" cy="2251588"/>
              </a:xfrm>
              <a:custGeom>
                <a:avLst/>
                <a:gdLst/>
                <a:ahLst/>
                <a:cxnLst/>
                <a:rect l="l" t="t" r="r" b="b"/>
                <a:pathLst>
                  <a:path w="8026" h="35500" extrusionOk="0">
                    <a:moveTo>
                      <a:pt x="2186" y="0"/>
                    </a:moveTo>
                    <a:cubicBezTo>
                      <a:pt x="2017" y="0"/>
                      <a:pt x="1843" y="9"/>
                      <a:pt x="1663" y="29"/>
                    </a:cubicBezTo>
                    <a:cubicBezTo>
                      <a:pt x="1011" y="97"/>
                      <a:pt x="462" y="226"/>
                      <a:pt x="0" y="390"/>
                    </a:cubicBezTo>
                    <a:lnTo>
                      <a:pt x="2773" y="35500"/>
                    </a:lnTo>
                    <a:lnTo>
                      <a:pt x="8026" y="35103"/>
                    </a:lnTo>
                    <a:lnTo>
                      <a:pt x="5366" y="1408"/>
                    </a:lnTo>
                    <a:cubicBezTo>
                      <a:pt x="4843" y="776"/>
                      <a:pt x="3744" y="0"/>
                      <a:pt x="21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8"/>
              <p:cNvSpPr/>
              <p:nvPr/>
            </p:nvSpPr>
            <p:spPr>
              <a:xfrm flipH="1">
                <a:off x="6737551" y="2281820"/>
                <a:ext cx="319408" cy="2236365"/>
              </a:xfrm>
              <a:custGeom>
                <a:avLst/>
                <a:gdLst/>
                <a:ahLst/>
                <a:cxnLst/>
                <a:rect l="l" t="t" r="r" b="b"/>
                <a:pathLst>
                  <a:path w="5036" h="35260" extrusionOk="0">
                    <a:moveTo>
                      <a:pt x="2263" y="0"/>
                    </a:moveTo>
                    <a:cubicBezTo>
                      <a:pt x="465" y="642"/>
                      <a:pt x="0" y="1837"/>
                      <a:pt x="38" y="2240"/>
                    </a:cubicBezTo>
                    <a:lnTo>
                      <a:pt x="38" y="2243"/>
                    </a:lnTo>
                    <a:lnTo>
                      <a:pt x="3025" y="35260"/>
                    </a:lnTo>
                    <a:lnTo>
                      <a:pt x="5036" y="35110"/>
                    </a:lnTo>
                    <a:lnTo>
                      <a:pt x="226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8"/>
              <p:cNvSpPr/>
              <p:nvPr/>
            </p:nvSpPr>
            <p:spPr>
              <a:xfrm flipH="1">
                <a:off x="6361496" y="2346324"/>
                <a:ext cx="211586" cy="2137232"/>
              </a:xfrm>
              <a:custGeom>
                <a:avLst/>
                <a:gdLst/>
                <a:ahLst/>
                <a:cxnLst/>
                <a:rect l="l" t="t" r="r" b="b"/>
                <a:pathLst>
                  <a:path w="3336" h="33697" extrusionOk="0">
                    <a:moveTo>
                      <a:pt x="0" y="1"/>
                    </a:moveTo>
                    <a:lnTo>
                      <a:pt x="2660" y="33696"/>
                    </a:lnTo>
                    <a:lnTo>
                      <a:pt x="3336" y="33645"/>
                    </a:lnTo>
                    <a:lnTo>
                      <a:pt x="349" y="626"/>
                    </a:lnTo>
                    <a:cubicBezTo>
                      <a:pt x="328" y="478"/>
                      <a:pt x="209" y="250"/>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8"/>
              <p:cNvSpPr/>
              <p:nvPr/>
            </p:nvSpPr>
            <p:spPr>
              <a:xfrm flipH="1">
                <a:off x="6466022" y="4725694"/>
                <a:ext cx="226998" cy="184123"/>
              </a:xfrm>
              <a:custGeom>
                <a:avLst/>
                <a:gdLst/>
                <a:ahLst/>
                <a:cxnLst/>
                <a:rect l="l" t="t" r="r" b="b"/>
                <a:pathLst>
                  <a:path w="3579" h="2903" extrusionOk="0">
                    <a:moveTo>
                      <a:pt x="2101" y="0"/>
                    </a:moveTo>
                    <a:cubicBezTo>
                      <a:pt x="1525" y="0"/>
                      <a:pt x="818" y="184"/>
                      <a:pt x="1" y="743"/>
                    </a:cubicBezTo>
                    <a:cubicBezTo>
                      <a:pt x="924" y="1923"/>
                      <a:pt x="1803" y="2902"/>
                      <a:pt x="2113" y="2902"/>
                    </a:cubicBezTo>
                    <a:cubicBezTo>
                      <a:pt x="2122" y="2902"/>
                      <a:pt x="2130" y="2902"/>
                      <a:pt x="2137" y="2900"/>
                    </a:cubicBezTo>
                    <a:cubicBezTo>
                      <a:pt x="2383" y="2853"/>
                      <a:pt x="2977" y="1761"/>
                      <a:pt x="3578" y="466"/>
                    </a:cubicBezTo>
                    <a:cubicBezTo>
                      <a:pt x="3302" y="268"/>
                      <a:pt x="2797" y="0"/>
                      <a:pt x="21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8"/>
              <p:cNvSpPr/>
              <p:nvPr/>
            </p:nvSpPr>
            <p:spPr>
              <a:xfrm flipH="1">
                <a:off x="6358393" y="4351416"/>
                <a:ext cx="509556" cy="421459"/>
              </a:xfrm>
              <a:custGeom>
                <a:avLst/>
                <a:gdLst/>
                <a:ahLst/>
                <a:cxnLst/>
                <a:rect l="l" t="t" r="r" b="b"/>
                <a:pathLst>
                  <a:path w="8034" h="6645" extrusionOk="0">
                    <a:moveTo>
                      <a:pt x="4450" y="1"/>
                    </a:moveTo>
                    <a:cubicBezTo>
                      <a:pt x="4283" y="1"/>
                      <a:pt x="4110" y="10"/>
                      <a:pt x="3933" y="29"/>
                    </a:cubicBezTo>
                    <a:cubicBezTo>
                      <a:pt x="742" y="370"/>
                      <a:pt x="0" y="2124"/>
                      <a:pt x="45" y="2630"/>
                    </a:cubicBezTo>
                    <a:cubicBezTo>
                      <a:pt x="72" y="2923"/>
                      <a:pt x="1462" y="4985"/>
                      <a:pt x="2759" y="6644"/>
                    </a:cubicBezTo>
                    <a:cubicBezTo>
                      <a:pt x="3576" y="6085"/>
                      <a:pt x="4283" y="5901"/>
                      <a:pt x="4859" y="5901"/>
                    </a:cubicBezTo>
                    <a:cubicBezTo>
                      <a:pt x="5555" y="5901"/>
                      <a:pt x="6060" y="6169"/>
                      <a:pt x="6336" y="6367"/>
                    </a:cubicBezTo>
                    <a:cubicBezTo>
                      <a:pt x="7176" y="4558"/>
                      <a:pt x="8033" y="2357"/>
                      <a:pt x="7985" y="2032"/>
                    </a:cubicBezTo>
                    <a:cubicBezTo>
                      <a:pt x="7912" y="1516"/>
                      <a:pt x="6632" y="1"/>
                      <a:pt x="4450" y="1"/>
                    </a:cubicBezTo>
                    <a:close/>
                  </a:path>
                </a:pathLst>
              </a:custGeom>
              <a:solidFill>
                <a:srgbClr val="FDD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8"/>
              <p:cNvSpPr/>
              <p:nvPr/>
            </p:nvSpPr>
            <p:spPr>
              <a:xfrm flipH="1">
                <a:off x="6652494" y="4385856"/>
                <a:ext cx="212854" cy="387019"/>
              </a:xfrm>
              <a:custGeom>
                <a:avLst/>
                <a:gdLst/>
                <a:ahLst/>
                <a:cxnLst/>
                <a:rect l="l" t="t" r="r" b="b"/>
                <a:pathLst>
                  <a:path w="3356" h="6102" extrusionOk="0">
                    <a:moveTo>
                      <a:pt x="1854" y="1"/>
                    </a:moveTo>
                    <a:lnTo>
                      <a:pt x="1854" y="1"/>
                    </a:lnTo>
                    <a:cubicBezTo>
                      <a:pt x="424" y="636"/>
                      <a:pt x="0" y="1636"/>
                      <a:pt x="0" y="2042"/>
                    </a:cubicBezTo>
                    <a:cubicBezTo>
                      <a:pt x="0" y="2060"/>
                      <a:pt x="4" y="2073"/>
                      <a:pt x="4" y="2087"/>
                    </a:cubicBezTo>
                    <a:cubicBezTo>
                      <a:pt x="31" y="2380"/>
                      <a:pt x="1421" y="4442"/>
                      <a:pt x="2718" y="6101"/>
                    </a:cubicBezTo>
                    <a:cubicBezTo>
                      <a:pt x="2940" y="5951"/>
                      <a:pt x="3154" y="5828"/>
                      <a:pt x="3356" y="5726"/>
                    </a:cubicBezTo>
                    <a:cubicBezTo>
                      <a:pt x="2458" y="3927"/>
                      <a:pt x="1602" y="1704"/>
                      <a:pt x="1854" y="1"/>
                    </a:cubicBezTo>
                    <a:close/>
                  </a:path>
                </a:pathLst>
              </a:custGeom>
              <a:solidFill>
                <a:srgbClr val="FBC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8"/>
              <p:cNvSpPr/>
              <p:nvPr/>
            </p:nvSpPr>
            <p:spPr>
              <a:xfrm flipH="1">
                <a:off x="6257575" y="810650"/>
                <a:ext cx="2253237" cy="1137781"/>
              </a:xfrm>
              <a:custGeom>
                <a:avLst/>
                <a:gdLst/>
                <a:ahLst/>
                <a:cxnLst/>
                <a:rect l="l" t="t" r="r" b="b"/>
                <a:pathLst>
                  <a:path w="35526" h="17939" extrusionOk="0">
                    <a:moveTo>
                      <a:pt x="16263" y="0"/>
                    </a:moveTo>
                    <a:cubicBezTo>
                      <a:pt x="15165" y="0"/>
                      <a:pt x="13956" y="211"/>
                      <a:pt x="12723" y="826"/>
                    </a:cubicBezTo>
                    <a:cubicBezTo>
                      <a:pt x="8305" y="3021"/>
                      <a:pt x="9917" y="6851"/>
                      <a:pt x="9364" y="7257"/>
                    </a:cubicBezTo>
                    <a:cubicBezTo>
                      <a:pt x="9278" y="7319"/>
                      <a:pt x="9106" y="7338"/>
                      <a:pt x="8869" y="7338"/>
                    </a:cubicBezTo>
                    <a:cubicBezTo>
                      <a:pt x="8702" y="7338"/>
                      <a:pt x="8503" y="7328"/>
                      <a:pt x="8278" y="7318"/>
                    </a:cubicBezTo>
                    <a:cubicBezTo>
                      <a:pt x="8056" y="7310"/>
                      <a:pt x="7809" y="7301"/>
                      <a:pt x="7546" y="7301"/>
                    </a:cubicBezTo>
                    <a:cubicBezTo>
                      <a:pt x="6476" y="7301"/>
                      <a:pt x="5134" y="7447"/>
                      <a:pt x="4021" y="8343"/>
                    </a:cubicBezTo>
                    <a:cubicBezTo>
                      <a:pt x="1963" y="9998"/>
                      <a:pt x="4352" y="12672"/>
                      <a:pt x="4185" y="12954"/>
                    </a:cubicBezTo>
                    <a:cubicBezTo>
                      <a:pt x="4021" y="13238"/>
                      <a:pt x="1795" y="12815"/>
                      <a:pt x="898" y="14743"/>
                    </a:cubicBezTo>
                    <a:cubicBezTo>
                      <a:pt x="0" y="16675"/>
                      <a:pt x="2034" y="17939"/>
                      <a:pt x="3383" y="17939"/>
                    </a:cubicBezTo>
                    <a:lnTo>
                      <a:pt x="7166" y="17939"/>
                    </a:lnTo>
                    <a:cubicBezTo>
                      <a:pt x="7608" y="17939"/>
                      <a:pt x="7820" y="16691"/>
                      <a:pt x="8005" y="16691"/>
                    </a:cubicBezTo>
                    <a:cubicBezTo>
                      <a:pt x="8008" y="16691"/>
                      <a:pt x="8012" y="16692"/>
                      <a:pt x="8015" y="16692"/>
                    </a:cubicBezTo>
                    <a:cubicBezTo>
                      <a:pt x="8199" y="16737"/>
                      <a:pt x="8251" y="17866"/>
                      <a:pt x="8943" y="17935"/>
                    </a:cubicBezTo>
                    <a:cubicBezTo>
                      <a:pt x="8729" y="17621"/>
                      <a:pt x="8609" y="17187"/>
                      <a:pt x="8684" y="16597"/>
                    </a:cubicBezTo>
                    <a:cubicBezTo>
                      <a:pt x="8956" y="14510"/>
                      <a:pt x="13069" y="13686"/>
                      <a:pt x="13085" y="13678"/>
                    </a:cubicBezTo>
                    <a:lnTo>
                      <a:pt x="13085" y="13678"/>
                    </a:lnTo>
                    <a:lnTo>
                      <a:pt x="15675" y="17939"/>
                    </a:lnTo>
                    <a:lnTo>
                      <a:pt x="29040" y="17939"/>
                    </a:lnTo>
                    <a:cubicBezTo>
                      <a:pt x="29371" y="17939"/>
                      <a:pt x="29108" y="17307"/>
                      <a:pt x="29275" y="17307"/>
                    </a:cubicBezTo>
                    <a:cubicBezTo>
                      <a:pt x="29439" y="17307"/>
                      <a:pt x="29535" y="17939"/>
                      <a:pt x="30033" y="17939"/>
                    </a:cubicBezTo>
                    <a:lnTo>
                      <a:pt x="35188" y="17939"/>
                    </a:lnTo>
                    <a:cubicBezTo>
                      <a:pt x="35188" y="17939"/>
                      <a:pt x="35525" y="17501"/>
                      <a:pt x="35188" y="16385"/>
                    </a:cubicBezTo>
                    <a:cubicBezTo>
                      <a:pt x="34737" y="14893"/>
                      <a:pt x="33767" y="14965"/>
                      <a:pt x="33341" y="14743"/>
                    </a:cubicBezTo>
                    <a:cubicBezTo>
                      <a:pt x="32918" y="14521"/>
                      <a:pt x="33696" y="13261"/>
                      <a:pt x="32845" y="11845"/>
                    </a:cubicBezTo>
                    <a:cubicBezTo>
                      <a:pt x="31996" y="10425"/>
                      <a:pt x="31095" y="10545"/>
                      <a:pt x="30576" y="10237"/>
                    </a:cubicBezTo>
                    <a:cubicBezTo>
                      <a:pt x="30057" y="9930"/>
                      <a:pt x="31191" y="5387"/>
                      <a:pt x="28163" y="2833"/>
                    </a:cubicBezTo>
                    <a:cubicBezTo>
                      <a:pt x="26224" y="1197"/>
                      <a:pt x="24042" y="843"/>
                      <a:pt x="22606" y="843"/>
                    </a:cubicBezTo>
                    <a:cubicBezTo>
                      <a:pt x="21801" y="843"/>
                      <a:pt x="21230" y="954"/>
                      <a:pt x="21068" y="1013"/>
                    </a:cubicBezTo>
                    <a:cubicBezTo>
                      <a:pt x="21053" y="1019"/>
                      <a:pt x="21033" y="1022"/>
                      <a:pt x="21010" y="1022"/>
                    </a:cubicBezTo>
                    <a:cubicBezTo>
                      <a:pt x="20786" y="1022"/>
                      <a:pt x="20204" y="769"/>
                      <a:pt x="19376" y="512"/>
                    </a:cubicBezTo>
                    <a:cubicBezTo>
                      <a:pt x="18548" y="256"/>
                      <a:pt x="17472" y="0"/>
                      <a:pt x="16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8"/>
              <p:cNvSpPr/>
              <p:nvPr/>
            </p:nvSpPr>
            <p:spPr>
              <a:xfrm flipH="1">
                <a:off x="7516545" y="1674212"/>
                <a:ext cx="454814" cy="274227"/>
              </a:xfrm>
              <a:custGeom>
                <a:avLst/>
                <a:gdLst/>
                <a:ahLst/>
                <a:cxnLst/>
                <a:rect l="l" t="t" r="r" b="b"/>
                <a:pathLst>
                  <a:path w="7067" h="4261" extrusionOk="0">
                    <a:moveTo>
                      <a:pt x="4476" y="0"/>
                    </a:moveTo>
                    <a:lnTo>
                      <a:pt x="4476" y="0"/>
                    </a:lnTo>
                    <a:lnTo>
                      <a:pt x="4476" y="0"/>
                    </a:lnTo>
                    <a:cubicBezTo>
                      <a:pt x="4476" y="0"/>
                      <a:pt x="4476" y="0"/>
                      <a:pt x="4476" y="0"/>
                    </a:cubicBezTo>
                    <a:close/>
                    <a:moveTo>
                      <a:pt x="4476" y="0"/>
                    </a:moveTo>
                    <a:cubicBezTo>
                      <a:pt x="4460" y="8"/>
                      <a:pt x="347" y="832"/>
                      <a:pt x="75" y="2919"/>
                    </a:cubicBezTo>
                    <a:cubicBezTo>
                      <a:pt x="0" y="3509"/>
                      <a:pt x="120" y="3943"/>
                      <a:pt x="334" y="4257"/>
                    </a:cubicBezTo>
                    <a:cubicBezTo>
                      <a:pt x="355" y="4261"/>
                      <a:pt x="375" y="4261"/>
                      <a:pt x="400" y="4261"/>
                    </a:cubicBezTo>
                    <a:lnTo>
                      <a:pt x="7066" y="4261"/>
                    </a:lnTo>
                    <a:lnTo>
                      <a:pt x="4476" y="0"/>
                    </a:lnTo>
                    <a:close/>
                  </a:path>
                </a:pathLst>
              </a:custGeom>
              <a:solidFill>
                <a:srgbClr val="30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8"/>
              <p:cNvSpPr/>
              <p:nvPr/>
            </p:nvSpPr>
            <p:spPr>
              <a:xfrm flipH="1">
                <a:off x="6576275" y="1013867"/>
                <a:ext cx="1333637" cy="1070995"/>
              </a:xfrm>
              <a:custGeom>
                <a:avLst/>
                <a:gdLst/>
                <a:ahLst/>
                <a:cxnLst/>
                <a:rect l="l" t="t" r="r" b="b"/>
                <a:pathLst>
                  <a:path w="21027" h="16886" extrusionOk="0">
                    <a:moveTo>
                      <a:pt x="12782" y="1"/>
                    </a:moveTo>
                    <a:cubicBezTo>
                      <a:pt x="12782" y="1"/>
                      <a:pt x="12240" y="3579"/>
                      <a:pt x="10066" y="6006"/>
                    </a:cubicBezTo>
                    <a:cubicBezTo>
                      <a:pt x="7055" y="9368"/>
                      <a:pt x="3914" y="10290"/>
                      <a:pt x="3914" y="10290"/>
                    </a:cubicBezTo>
                    <a:cubicBezTo>
                      <a:pt x="3225" y="9790"/>
                      <a:pt x="2513" y="9546"/>
                      <a:pt x="1892" y="9546"/>
                    </a:cubicBezTo>
                    <a:cubicBezTo>
                      <a:pt x="808" y="9546"/>
                      <a:pt x="0" y="10293"/>
                      <a:pt x="81" y="11734"/>
                    </a:cubicBezTo>
                    <a:cubicBezTo>
                      <a:pt x="203" y="14001"/>
                      <a:pt x="4215" y="13751"/>
                      <a:pt x="4737" y="13826"/>
                    </a:cubicBezTo>
                    <a:cubicBezTo>
                      <a:pt x="5262" y="13901"/>
                      <a:pt x="5235" y="15072"/>
                      <a:pt x="5311" y="15745"/>
                    </a:cubicBezTo>
                    <a:cubicBezTo>
                      <a:pt x="5375" y="16325"/>
                      <a:pt x="7073" y="16885"/>
                      <a:pt x="8017" y="16885"/>
                    </a:cubicBezTo>
                    <a:cubicBezTo>
                      <a:pt x="8167" y="16885"/>
                      <a:pt x="8297" y="16871"/>
                      <a:pt x="8399" y="16841"/>
                    </a:cubicBezTo>
                    <a:cubicBezTo>
                      <a:pt x="9147" y="16616"/>
                      <a:pt x="9120" y="16168"/>
                      <a:pt x="9147" y="15642"/>
                    </a:cubicBezTo>
                    <a:cubicBezTo>
                      <a:pt x="9171" y="15120"/>
                      <a:pt x="13008" y="15294"/>
                      <a:pt x="17019" y="14250"/>
                    </a:cubicBezTo>
                    <a:cubicBezTo>
                      <a:pt x="21027" y="13202"/>
                      <a:pt x="20006" y="9866"/>
                      <a:pt x="19757" y="5781"/>
                    </a:cubicBezTo>
                    <a:cubicBezTo>
                      <a:pt x="19508" y="1694"/>
                      <a:pt x="14602" y="1"/>
                      <a:pt x="12782" y="1"/>
                    </a:cubicBezTo>
                    <a:close/>
                  </a:path>
                </a:pathLst>
              </a:custGeom>
              <a:solidFill>
                <a:srgbClr val="FFB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8"/>
              <p:cNvSpPr/>
              <p:nvPr/>
            </p:nvSpPr>
            <p:spPr>
              <a:xfrm flipH="1">
                <a:off x="7680440" y="1693415"/>
                <a:ext cx="147971" cy="104778"/>
              </a:xfrm>
              <a:custGeom>
                <a:avLst/>
                <a:gdLst/>
                <a:ahLst/>
                <a:cxnLst/>
                <a:rect l="l" t="t" r="r" b="b"/>
                <a:pathLst>
                  <a:path w="2333" h="1652" extrusionOk="0">
                    <a:moveTo>
                      <a:pt x="934" y="0"/>
                    </a:moveTo>
                    <a:cubicBezTo>
                      <a:pt x="795" y="0"/>
                      <a:pt x="662" y="25"/>
                      <a:pt x="540" y="74"/>
                    </a:cubicBezTo>
                    <a:cubicBezTo>
                      <a:pt x="192" y="218"/>
                      <a:pt x="1" y="545"/>
                      <a:pt x="1" y="1007"/>
                    </a:cubicBezTo>
                    <a:cubicBezTo>
                      <a:pt x="1" y="1061"/>
                      <a:pt x="45" y="1102"/>
                      <a:pt x="97" y="1102"/>
                    </a:cubicBezTo>
                    <a:cubicBezTo>
                      <a:pt x="151" y="1102"/>
                      <a:pt x="196" y="1061"/>
                      <a:pt x="196" y="1007"/>
                    </a:cubicBezTo>
                    <a:cubicBezTo>
                      <a:pt x="196" y="630"/>
                      <a:pt x="346" y="364"/>
                      <a:pt x="615" y="255"/>
                    </a:cubicBezTo>
                    <a:cubicBezTo>
                      <a:pt x="710" y="216"/>
                      <a:pt x="816" y="197"/>
                      <a:pt x="927" y="197"/>
                    </a:cubicBezTo>
                    <a:cubicBezTo>
                      <a:pt x="1210" y="197"/>
                      <a:pt x="1531" y="320"/>
                      <a:pt x="1814" y="539"/>
                    </a:cubicBezTo>
                    <a:cubicBezTo>
                      <a:pt x="1584" y="549"/>
                      <a:pt x="1267" y="600"/>
                      <a:pt x="1080" y="777"/>
                    </a:cubicBezTo>
                    <a:cubicBezTo>
                      <a:pt x="970" y="884"/>
                      <a:pt x="919" y="1016"/>
                      <a:pt x="926" y="1177"/>
                    </a:cubicBezTo>
                    <a:cubicBezTo>
                      <a:pt x="933" y="1371"/>
                      <a:pt x="1001" y="1508"/>
                      <a:pt x="1127" y="1583"/>
                    </a:cubicBezTo>
                    <a:cubicBezTo>
                      <a:pt x="1209" y="1634"/>
                      <a:pt x="1302" y="1651"/>
                      <a:pt x="1393" y="1651"/>
                    </a:cubicBezTo>
                    <a:cubicBezTo>
                      <a:pt x="1592" y="1651"/>
                      <a:pt x="1779" y="1569"/>
                      <a:pt x="1806" y="1555"/>
                    </a:cubicBezTo>
                    <a:cubicBezTo>
                      <a:pt x="1858" y="1535"/>
                      <a:pt x="1878" y="1473"/>
                      <a:pt x="1855" y="1426"/>
                    </a:cubicBezTo>
                    <a:cubicBezTo>
                      <a:pt x="1840" y="1389"/>
                      <a:pt x="1806" y="1369"/>
                      <a:pt x="1768" y="1369"/>
                    </a:cubicBezTo>
                    <a:cubicBezTo>
                      <a:pt x="1754" y="1369"/>
                      <a:pt x="1739" y="1372"/>
                      <a:pt x="1724" y="1378"/>
                    </a:cubicBezTo>
                    <a:cubicBezTo>
                      <a:pt x="1668" y="1404"/>
                      <a:pt x="1523" y="1454"/>
                      <a:pt x="1392" y="1454"/>
                    </a:cubicBezTo>
                    <a:cubicBezTo>
                      <a:pt x="1332" y="1454"/>
                      <a:pt x="1274" y="1444"/>
                      <a:pt x="1230" y="1416"/>
                    </a:cubicBezTo>
                    <a:cubicBezTo>
                      <a:pt x="1162" y="1375"/>
                      <a:pt x="1127" y="1293"/>
                      <a:pt x="1121" y="1170"/>
                    </a:cubicBezTo>
                    <a:cubicBezTo>
                      <a:pt x="1117" y="1068"/>
                      <a:pt x="1148" y="986"/>
                      <a:pt x="1216" y="920"/>
                    </a:cubicBezTo>
                    <a:cubicBezTo>
                      <a:pt x="1373" y="769"/>
                      <a:pt x="1701" y="734"/>
                      <a:pt x="1917" y="734"/>
                    </a:cubicBezTo>
                    <a:cubicBezTo>
                      <a:pt x="1977" y="734"/>
                      <a:pt x="2029" y="736"/>
                      <a:pt x="2066" y="740"/>
                    </a:cubicBezTo>
                    <a:lnTo>
                      <a:pt x="2332" y="761"/>
                    </a:lnTo>
                    <a:lnTo>
                      <a:pt x="2145" y="572"/>
                    </a:lnTo>
                    <a:cubicBezTo>
                      <a:pt x="1784" y="204"/>
                      <a:pt x="1336" y="0"/>
                      <a:pt x="934" y="0"/>
                    </a:cubicBez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8"/>
              <p:cNvSpPr/>
              <p:nvPr/>
            </p:nvSpPr>
            <p:spPr>
              <a:xfrm flipH="1">
                <a:off x="6685728" y="1408695"/>
                <a:ext cx="123235" cy="65772"/>
              </a:xfrm>
              <a:custGeom>
                <a:avLst/>
                <a:gdLst/>
                <a:ahLst/>
                <a:cxnLst/>
                <a:rect l="l" t="t" r="r" b="b"/>
                <a:pathLst>
                  <a:path w="1943" h="1037" extrusionOk="0">
                    <a:moveTo>
                      <a:pt x="659" y="1"/>
                    </a:moveTo>
                    <a:cubicBezTo>
                      <a:pt x="447" y="1"/>
                      <a:pt x="263" y="60"/>
                      <a:pt x="170" y="201"/>
                    </a:cubicBezTo>
                    <a:cubicBezTo>
                      <a:pt x="1" y="452"/>
                      <a:pt x="943" y="1037"/>
                      <a:pt x="1481" y="1037"/>
                    </a:cubicBezTo>
                    <a:cubicBezTo>
                      <a:pt x="1651" y="1037"/>
                      <a:pt x="1781" y="978"/>
                      <a:pt x="1822" y="832"/>
                    </a:cubicBezTo>
                    <a:cubicBezTo>
                      <a:pt x="1942" y="397"/>
                      <a:pt x="1205" y="1"/>
                      <a:pt x="6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8"/>
              <p:cNvSpPr/>
              <p:nvPr/>
            </p:nvSpPr>
            <p:spPr>
              <a:xfrm flipH="1">
                <a:off x="7197767" y="1434383"/>
                <a:ext cx="145687" cy="58288"/>
              </a:xfrm>
              <a:custGeom>
                <a:avLst/>
                <a:gdLst/>
                <a:ahLst/>
                <a:cxnLst/>
                <a:rect l="l" t="t" r="r" b="b"/>
                <a:pathLst>
                  <a:path w="2297" h="919" extrusionOk="0">
                    <a:moveTo>
                      <a:pt x="1721" y="0"/>
                    </a:moveTo>
                    <a:cubicBezTo>
                      <a:pt x="1105" y="0"/>
                      <a:pt x="1" y="429"/>
                      <a:pt x="240" y="881"/>
                    </a:cubicBezTo>
                    <a:cubicBezTo>
                      <a:pt x="254" y="907"/>
                      <a:pt x="302" y="919"/>
                      <a:pt x="373" y="919"/>
                    </a:cubicBezTo>
                    <a:cubicBezTo>
                      <a:pt x="836" y="919"/>
                      <a:pt x="2297" y="424"/>
                      <a:pt x="2087" y="113"/>
                    </a:cubicBezTo>
                    <a:cubicBezTo>
                      <a:pt x="2032" y="35"/>
                      <a:pt x="1897" y="0"/>
                      <a:pt x="17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8"/>
              <p:cNvSpPr/>
              <p:nvPr/>
            </p:nvSpPr>
            <p:spPr>
              <a:xfrm flipH="1">
                <a:off x="6729935" y="1577663"/>
                <a:ext cx="71099" cy="35645"/>
              </a:xfrm>
              <a:custGeom>
                <a:avLst/>
                <a:gdLst/>
                <a:ahLst/>
                <a:cxnLst/>
                <a:rect l="l" t="t" r="r" b="b"/>
                <a:pathLst>
                  <a:path w="1121" h="562" extrusionOk="0">
                    <a:moveTo>
                      <a:pt x="0" y="1"/>
                    </a:moveTo>
                    <a:cubicBezTo>
                      <a:pt x="0" y="312"/>
                      <a:pt x="249" y="561"/>
                      <a:pt x="560" y="561"/>
                    </a:cubicBezTo>
                    <a:cubicBezTo>
                      <a:pt x="870" y="561"/>
                      <a:pt x="1120" y="312"/>
                      <a:pt x="1120" y="1"/>
                    </a:cubicBezTo>
                    <a:close/>
                  </a:path>
                </a:pathLst>
              </a:custGeom>
              <a:solidFill>
                <a:srgbClr val="252A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8"/>
              <p:cNvSpPr/>
              <p:nvPr/>
            </p:nvSpPr>
            <p:spPr>
              <a:xfrm flipH="1">
                <a:off x="7192692" y="1577663"/>
                <a:ext cx="97674" cy="48837"/>
              </a:xfrm>
              <a:custGeom>
                <a:avLst/>
                <a:gdLst/>
                <a:ahLst/>
                <a:cxnLst/>
                <a:rect l="l" t="t" r="r" b="b"/>
                <a:pathLst>
                  <a:path w="1540" h="770" extrusionOk="0">
                    <a:moveTo>
                      <a:pt x="0" y="1"/>
                    </a:moveTo>
                    <a:cubicBezTo>
                      <a:pt x="0" y="424"/>
                      <a:pt x="345" y="769"/>
                      <a:pt x="772" y="769"/>
                    </a:cubicBezTo>
                    <a:cubicBezTo>
                      <a:pt x="1196" y="769"/>
                      <a:pt x="1540" y="424"/>
                      <a:pt x="1540" y="1"/>
                    </a:cubicBezTo>
                    <a:close/>
                  </a:path>
                </a:pathLst>
              </a:custGeom>
              <a:solidFill>
                <a:srgbClr val="252A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8"/>
              <p:cNvSpPr/>
              <p:nvPr/>
            </p:nvSpPr>
            <p:spPr>
              <a:xfrm flipH="1">
                <a:off x="7062099" y="1721703"/>
                <a:ext cx="134968" cy="68880"/>
              </a:xfrm>
              <a:custGeom>
                <a:avLst/>
                <a:gdLst/>
                <a:ahLst/>
                <a:cxnLst/>
                <a:rect l="l" t="t" r="r" b="b"/>
                <a:pathLst>
                  <a:path w="2128" h="1086" extrusionOk="0">
                    <a:moveTo>
                      <a:pt x="134" y="0"/>
                    </a:moveTo>
                    <a:lnTo>
                      <a:pt x="1" y="143"/>
                    </a:lnTo>
                    <a:cubicBezTo>
                      <a:pt x="4" y="151"/>
                      <a:pt x="11" y="161"/>
                      <a:pt x="21" y="175"/>
                    </a:cubicBezTo>
                    <a:cubicBezTo>
                      <a:pt x="486" y="775"/>
                      <a:pt x="1039" y="1086"/>
                      <a:pt x="1622" y="1086"/>
                    </a:cubicBezTo>
                    <a:cubicBezTo>
                      <a:pt x="1789" y="1086"/>
                      <a:pt x="1957" y="1062"/>
                      <a:pt x="2128" y="1007"/>
                    </a:cubicBezTo>
                    <a:lnTo>
                      <a:pt x="2069" y="819"/>
                    </a:lnTo>
                    <a:cubicBezTo>
                      <a:pt x="1915" y="867"/>
                      <a:pt x="1763" y="890"/>
                      <a:pt x="1613" y="890"/>
                    </a:cubicBezTo>
                    <a:cubicBezTo>
                      <a:pt x="1093" y="890"/>
                      <a:pt x="605" y="607"/>
                      <a:pt x="179" y="55"/>
                    </a:cubicBezTo>
                    <a:cubicBezTo>
                      <a:pt x="155" y="24"/>
                      <a:pt x="147" y="11"/>
                      <a:pt x="134" y="0"/>
                    </a:cubicBez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8"/>
              <p:cNvSpPr/>
              <p:nvPr/>
            </p:nvSpPr>
            <p:spPr>
              <a:xfrm flipH="1">
                <a:off x="7170619" y="1707940"/>
                <a:ext cx="50677" cy="37167"/>
              </a:xfrm>
              <a:custGeom>
                <a:avLst/>
                <a:gdLst/>
                <a:ahLst/>
                <a:cxnLst/>
                <a:rect l="l" t="t" r="r" b="b"/>
                <a:pathLst>
                  <a:path w="799" h="586" extrusionOk="0">
                    <a:moveTo>
                      <a:pt x="691" y="1"/>
                    </a:moveTo>
                    <a:cubicBezTo>
                      <a:pt x="685" y="1"/>
                      <a:pt x="679" y="1"/>
                      <a:pt x="673" y="2"/>
                    </a:cubicBezTo>
                    <a:cubicBezTo>
                      <a:pt x="376" y="61"/>
                      <a:pt x="52" y="405"/>
                      <a:pt x="35" y="419"/>
                    </a:cubicBezTo>
                    <a:cubicBezTo>
                      <a:pt x="0" y="460"/>
                      <a:pt x="0" y="521"/>
                      <a:pt x="41" y="559"/>
                    </a:cubicBezTo>
                    <a:cubicBezTo>
                      <a:pt x="58" y="576"/>
                      <a:pt x="82" y="586"/>
                      <a:pt x="107" y="586"/>
                    </a:cubicBezTo>
                    <a:cubicBezTo>
                      <a:pt x="134" y="586"/>
                      <a:pt x="161" y="576"/>
                      <a:pt x="178" y="555"/>
                    </a:cubicBezTo>
                    <a:cubicBezTo>
                      <a:pt x="260" y="466"/>
                      <a:pt x="516" y="234"/>
                      <a:pt x="710" y="197"/>
                    </a:cubicBezTo>
                    <a:cubicBezTo>
                      <a:pt x="762" y="187"/>
                      <a:pt x="799" y="135"/>
                      <a:pt x="789" y="81"/>
                    </a:cubicBezTo>
                    <a:cubicBezTo>
                      <a:pt x="780" y="35"/>
                      <a:pt x="739" y="1"/>
                      <a:pt x="691" y="1"/>
                    </a:cubicBez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8"/>
              <p:cNvSpPr/>
              <p:nvPr/>
            </p:nvSpPr>
            <p:spPr>
              <a:xfrm flipH="1">
                <a:off x="7241153" y="1637220"/>
                <a:ext cx="285856" cy="252114"/>
              </a:xfrm>
              <a:custGeom>
                <a:avLst/>
                <a:gdLst/>
                <a:ahLst/>
                <a:cxnLst/>
                <a:rect l="l" t="t" r="r" b="b"/>
                <a:pathLst>
                  <a:path w="4507" h="3975" extrusionOk="0">
                    <a:moveTo>
                      <a:pt x="2253" y="1"/>
                    </a:moveTo>
                    <a:cubicBezTo>
                      <a:pt x="1007" y="1"/>
                      <a:pt x="0" y="892"/>
                      <a:pt x="0" y="1988"/>
                    </a:cubicBezTo>
                    <a:cubicBezTo>
                      <a:pt x="0" y="3087"/>
                      <a:pt x="1007" y="3974"/>
                      <a:pt x="2253" y="3974"/>
                    </a:cubicBezTo>
                    <a:cubicBezTo>
                      <a:pt x="3496" y="3974"/>
                      <a:pt x="4506" y="3087"/>
                      <a:pt x="4506" y="1988"/>
                    </a:cubicBezTo>
                    <a:cubicBezTo>
                      <a:pt x="4506" y="892"/>
                      <a:pt x="3496" y="1"/>
                      <a:pt x="2253" y="1"/>
                    </a:cubicBez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8"/>
              <p:cNvSpPr/>
              <p:nvPr/>
            </p:nvSpPr>
            <p:spPr>
              <a:xfrm flipH="1">
                <a:off x="6670887" y="1653520"/>
                <a:ext cx="150317" cy="170613"/>
              </a:xfrm>
              <a:custGeom>
                <a:avLst/>
                <a:gdLst/>
                <a:ahLst/>
                <a:cxnLst/>
                <a:rect l="l" t="t" r="r" b="b"/>
                <a:pathLst>
                  <a:path w="2370" h="2690" extrusionOk="0">
                    <a:moveTo>
                      <a:pt x="1185" y="0"/>
                    </a:moveTo>
                    <a:cubicBezTo>
                      <a:pt x="530" y="0"/>
                      <a:pt x="0" y="601"/>
                      <a:pt x="0" y="1345"/>
                    </a:cubicBezTo>
                    <a:cubicBezTo>
                      <a:pt x="0" y="2089"/>
                      <a:pt x="530" y="2690"/>
                      <a:pt x="1185" y="2690"/>
                    </a:cubicBezTo>
                    <a:cubicBezTo>
                      <a:pt x="1837" y="2690"/>
                      <a:pt x="2370" y="2089"/>
                      <a:pt x="2370" y="1345"/>
                    </a:cubicBezTo>
                    <a:cubicBezTo>
                      <a:pt x="2370" y="601"/>
                      <a:pt x="1837" y="0"/>
                      <a:pt x="1185" y="0"/>
                    </a:cubicBez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8"/>
              <p:cNvSpPr/>
              <p:nvPr/>
            </p:nvSpPr>
            <p:spPr>
              <a:xfrm flipH="1">
                <a:off x="6718964" y="1571447"/>
                <a:ext cx="150508" cy="12622"/>
              </a:xfrm>
              <a:custGeom>
                <a:avLst/>
                <a:gdLst/>
                <a:ahLst/>
                <a:cxnLst/>
                <a:rect l="l" t="t" r="r" b="b"/>
                <a:pathLst>
                  <a:path w="2373" h="199" extrusionOk="0">
                    <a:moveTo>
                      <a:pt x="0" y="1"/>
                    </a:moveTo>
                    <a:lnTo>
                      <a:pt x="0" y="198"/>
                    </a:lnTo>
                    <a:lnTo>
                      <a:pt x="2373" y="198"/>
                    </a:lnTo>
                    <a:lnTo>
                      <a:pt x="2373" y="1"/>
                    </a:ln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8"/>
              <p:cNvSpPr/>
              <p:nvPr/>
            </p:nvSpPr>
            <p:spPr>
              <a:xfrm flipH="1">
                <a:off x="7177535" y="1569037"/>
                <a:ext cx="206575" cy="17188"/>
              </a:xfrm>
              <a:custGeom>
                <a:avLst/>
                <a:gdLst/>
                <a:ahLst/>
                <a:cxnLst/>
                <a:rect l="l" t="t" r="r" b="b"/>
                <a:pathLst>
                  <a:path w="3257" h="271" extrusionOk="0">
                    <a:moveTo>
                      <a:pt x="0" y="1"/>
                    </a:moveTo>
                    <a:lnTo>
                      <a:pt x="0" y="270"/>
                    </a:lnTo>
                    <a:lnTo>
                      <a:pt x="3257" y="270"/>
                    </a:lnTo>
                    <a:lnTo>
                      <a:pt x="3257" y="1"/>
                    </a:ln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8"/>
              <p:cNvSpPr/>
              <p:nvPr/>
            </p:nvSpPr>
            <p:spPr>
              <a:xfrm flipH="1">
                <a:off x="6599214" y="1424425"/>
                <a:ext cx="54419" cy="261818"/>
              </a:xfrm>
              <a:custGeom>
                <a:avLst/>
                <a:gdLst/>
                <a:ahLst/>
                <a:cxnLst/>
                <a:rect l="l" t="t" r="r" b="b"/>
                <a:pathLst>
                  <a:path w="858" h="4128" extrusionOk="0">
                    <a:moveTo>
                      <a:pt x="1" y="0"/>
                    </a:moveTo>
                    <a:cubicBezTo>
                      <a:pt x="8" y="127"/>
                      <a:pt x="18" y="250"/>
                      <a:pt x="32" y="373"/>
                    </a:cubicBezTo>
                    <a:cubicBezTo>
                      <a:pt x="400" y="830"/>
                      <a:pt x="424" y="1503"/>
                      <a:pt x="394" y="2079"/>
                    </a:cubicBezTo>
                    <a:cubicBezTo>
                      <a:pt x="387" y="2219"/>
                      <a:pt x="305" y="2308"/>
                      <a:pt x="202" y="2346"/>
                    </a:cubicBezTo>
                    <a:cubicBezTo>
                      <a:pt x="205" y="2428"/>
                      <a:pt x="213" y="2513"/>
                      <a:pt x="219" y="2595"/>
                    </a:cubicBezTo>
                    <a:cubicBezTo>
                      <a:pt x="500" y="2653"/>
                      <a:pt x="509" y="3083"/>
                      <a:pt x="243" y="3165"/>
                    </a:cubicBezTo>
                    <a:cubicBezTo>
                      <a:pt x="254" y="3499"/>
                      <a:pt x="254" y="3820"/>
                      <a:pt x="233" y="4128"/>
                    </a:cubicBezTo>
                    <a:cubicBezTo>
                      <a:pt x="725" y="3370"/>
                      <a:pt x="749" y="2387"/>
                      <a:pt x="749" y="2212"/>
                    </a:cubicBezTo>
                    <a:cubicBezTo>
                      <a:pt x="749" y="1946"/>
                      <a:pt x="766" y="1659"/>
                      <a:pt x="783" y="1383"/>
                    </a:cubicBezTo>
                    <a:cubicBezTo>
                      <a:pt x="817" y="860"/>
                      <a:pt x="858" y="212"/>
                      <a:pt x="714" y="14"/>
                    </a:cubicBezTo>
                    <a:cubicBezTo>
                      <a:pt x="704" y="14"/>
                      <a:pt x="694" y="11"/>
                      <a:pt x="681" y="11"/>
                    </a:cubicBezTo>
                    <a:cubicBezTo>
                      <a:pt x="547" y="11"/>
                      <a:pt x="305" y="7"/>
                      <a:pt x="1" y="0"/>
                    </a:cubicBezTo>
                    <a:close/>
                  </a:path>
                </a:pathLst>
              </a:custGeom>
              <a:solidFill>
                <a:srgbClr val="4D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8"/>
              <p:cNvSpPr/>
              <p:nvPr/>
            </p:nvSpPr>
            <p:spPr>
              <a:xfrm flipH="1">
                <a:off x="6637527" y="1419478"/>
                <a:ext cx="269620" cy="309451"/>
              </a:xfrm>
              <a:custGeom>
                <a:avLst/>
                <a:gdLst/>
                <a:ahLst/>
                <a:cxnLst/>
                <a:rect l="l" t="t" r="r" b="b"/>
                <a:pathLst>
                  <a:path w="4251" h="4879" extrusionOk="0">
                    <a:moveTo>
                      <a:pt x="2991" y="54"/>
                    </a:moveTo>
                    <a:lnTo>
                      <a:pt x="2991" y="54"/>
                    </a:lnTo>
                    <a:cubicBezTo>
                      <a:pt x="3155" y="153"/>
                      <a:pt x="3288" y="276"/>
                      <a:pt x="3346" y="413"/>
                    </a:cubicBezTo>
                    <a:cubicBezTo>
                      <a:pt x="3373" y="273"/>
                      <a:pt x="3482" y="153"/>
                      <a:pt x="3616" y="153"/>
                    </a:cubicBezTo>
                    <a:cubicBezTo>
                      <a:pt x="3663" y="153"/>
                      <a:pt x="3718" y="171"/>
                      <a:pt x="3769" y="208"/>
                    </a:cubicBezTo>
                    <a:cubicBezTo>
                      <a:pt x="3871" y="280"/>
                      <a:pt x="3953" y="362"/>
                      <a:pt x="4029" y="451"/>
                    </a:cubicBezTo>
                    <a:cubicBezTo>
                      <a:pt x="4015" y="328"/>
                      <a:pt x="4005" y="205"/>
                      <a:pt x="3998" y="78"/>
                    </a:cubicBezTo>
                    <a:cubicBezTo>
                      <a:pt x="3708" y="72"/>
                      <a:pt x="3363" y="65"/>
                      <a:pt x="2991" y="54"/>
                    </a:cubicBezTo>
                    <a:close/>
                    <a:moveTo>
                      <a:pt x="2967" y="2397"/>
                    </a:moveTo>
                    <a:lnTo>
                      <a:pt x="2967" y="2594"/>
                    </a:lnTo>
                    <a:lnTo>
                      <a:pt x="2786" y="2594"/>
                    </a:lnTo>
                    <a:cubicBezTo>
                      <a:pt x="2738" y="2857"/>
                      <a:pt x="2510" y="3055"/>
                      <a:pt x="2233" y="3055"/>
                    </a:cubicBezTo>
                    <a:cubicBezTo>
                      <a:pt x="1957" y="3055"/>
                      <a:pt x="1728" y="2857"/>
                      <a:pt x="1680" y="2594"/>
                    </a:cubicBezTo>
                    <a:lnTo>
                      <a:pt x="594" y="2594"/>
                    </a:lnTo>
                    <a:lnTo>
                      <a:pt x="594" y="2397"/>
                    </a:lnTo>
                    <a:close/>
                    <a:moveTo>
                      <a:pt x="219" y="0"/>
                    </a:moveTo>
                    <a:cubicBezTo>
                      <a:pt x="113" y="167"/>
                      <a:pt x="0" y="1055"/>
                      <a:pt x="131" y="2878"/>
                    </a:cubicBezTo>
                    <a:cubicBezTo>
                      <a:pt x="205" y="3933"/>
                      <a:pt x="598" y="4581"/>
                      <a:pt x="1363" y="4878"/>
                    </a:cubicBezTo>
                    <a:cubicBezTo>
                      <a:pt x="1431" y="4209"/>
                      <a:pt x="1933" y="3690"/>
                      <a:pt x="2540" y="3690"/>
                    </a:cubicBezTo>
                    <a:cubicBezTo>
                      <a:pt x="3114" y="3690"/>
                      <a:pt x="3588" y="4151"/>
                      <a:pt x="3701" y="4765"/>
                    </a:cubicBezTo>
                    <a:cubicBezTo>
                      <a:pt x="3920" y="4612"/>
                      <a:pt x="4093" y="4417"/>
                      <a:pt x="4230" y="4206"/>
                    </a:cubicBezTo>
                    <a:cubicBezTo>
                      <a:pt x="4251" y="3898"/>
                      <a:pt x="4251" y="3577"/>
                      <a:pt x="4240" y="3243"/>
                    </a:cubicBezTo>
                    <a:lnTo>
                      <a:pt x="4240" y="3243"/>
                    </a:lnTo>
                    <a:cubicBezTo>
                      <a:pt x="4213" y="3253"/>
                      <a:pt x="4182" y="3257"/>
                      <a:pt x="4148" y="3257"/>
                    </a:cubicBezTo>
                    <a:cubicBezTo>
                      <a:pt x="3769" y="3257"/>
                      <a:pt x="3769" y="2666"/>
                      <a:pt x="4148" y="2666"/>
                    </a:cubicBezTo>
                    <a:cubicBezTo>
                      <a:pt x="4172" y="2666"/>
                      <a:pt x="4196" y="2669"/>
                      <a:pt x="4216" y="2673"/>
                    </a:cubicBezTo>
                    <a:cubicBezTo>
                      <a:pt x="4210" y="2591"/>
                      <a:pt x="4202" y="2506"/>
                      <a:pt x="4199" y="2424"/>
                    </a:cubicBezTo>
                    <a:cubicBezTo>
                      <a:pt x="4161" y="2438"/>
                      <a:pt x="4121" y="2444"/>
                      <a:pt x="4084" y="2444"/>
                    </a:cubicBezTo>
                    <a:cubicBezTo>
                      <a:pt x="3936" y="2444"/>
                      <a:pt x="3793" y="2348"/>
                      <a:pt x="3803" y="2157"/>
                    </a:cubicBezTo>
                    <a:cubicBezTo>
                      <a:pt x="3824" y="1731"/>
                      <a:pt x="3879" y="1004"/>
                      <a:pt x="3472" y="717"/>
                    </a:cubicBezTo>
                    <a:cubicBezTo>
                      <a:pt x="3432" y="689"/>
                      <a:pt x="3400" y="652"/>
                      <a:pt x="3377" y="615"/>
                    </a:cubicBezTo>
                    <a:cubicBezTo>
                      <a:pt x="3377" y="631"/>
                      <a:pt x="3373" y="648"/>
                      <a:pt x="3370" y="662"/>
                    </a:cubicBezTo>
                    <a:cubicBezTo>
                      <a:pt x="3329" y="809"/>
                      <a:pt x="3199" y="867"/>
                      <a:pt x="3028" y="867"/>
                    </a:cubicBezTo>
                    <a:cubicBezTo>
                      <a:pt x="2493" y="867"/>
                      <a:pt x="1550" y="283"/>
                      <a:pt x="1718" y="31"/>
                    </a:cubicBezTo>
                    <a:cubicBezTo>
                      <a:pt x="1718" y="31"/>
                      <a:pt x="1721" y="27"/>
                      <a:pt x="1721" y="24"/>
                    </a:cubicBezTo>
                    <a:cubicBezTo>
                      <a:pt x="1127" y="10"/>
                      <a:pt x="577" y="0"/>
                      <a:pt x="219" y="0"/>
                    </a:cubicBezTo>
                    <a:close/>
                  </a:path>
                </a:pathLst>
              </a:custGeom>
              <a:solidFill>
                <a:srgbClr val="D1B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8"/>
              <p:cNvSpPr/>
              <p:nvPr/>
            </p:nvSpPr>
            <p:spPr>
              <a:xfrm flipH="1">
                <a:off x="6692959" y="1421000"/>
                <a:ext cx="115877" cy="53531"/>
              </a:xfrm>
              <a:custGeom>
                <a:avLst/>
                <a:gdLst/>
                <a:ahLst/>
                <a:cxnLst/>
                <a:rect l="l" t="t" r="r" b="b"/>
                <a:pathLst>
                  <a:path w="1827" h="844" extrusionOk="0">
                    <a:moveTo>
                      <a:pt x="171" y="0"/>
                    </a:moveTo>
                    <a:cubicBezTo>
                      <a:pt x="171" y="3"/>
                      <a:pt x="168" y="7"/>
                      <a:pt x="168" y="7"/>
                    </a:cubicBezTo>
                    <a:cubicBezTo>
                      <a:pt x="0" y="259"/>
                      <a:pt x="943" y="843"/>
                      <a:pt x="1478" y="843"/>
                    </a:cubicBezTo>
                    <a:cubicBezTo>
                      <a:pt x="1649" y="843"/>
                      <a:pt x="1779" y="785"/>
                      <a:pt x="1820" y="638"/>
                    </a:cubicBezTo>
                    <a:cubicBezTo>
                      <a:pt x="1823" y="624"/>
                      <a:pt x="1827" y="607"/>
                      <a:pt x="1827" y="591"/>
                    </a:cubicBezTo>
                    <a:cubicBezTo>
                      <a:pt x="1792" y="529"/>
                      <a:pt x="1786" y="454"/>
                      <a:pt x="1796" y="389"/>
                    </a:cubicBezTo>
                    <a:cubicBezTo>
                      <a:pt x="1738" y="252"/>
                      <a:pt x="1605" y="129"/>
                      <a:pt x="1441" y="30"/>
                    </a:cubicBezTo>
                    <a:lnTo>
                      <a:pt x="1397" y="30"/>
                    </a:lnTo>
                    <a:cubicBezTo>
                      <a:pt x="993" y="21"/>
                      <a:pt x="574" y="10"/>
                      <a:pt x="1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8"/>
              <p:cNvSpPr/>
              <p:nvPr/>
            </p:nvSpPr>
            <p:spPr>
              <a:xfrm flipH="1">
                <a:off x="6730443" y="1584005"/>
                <a:ext cx="70211" cy="29302"/>
              </a:xfrm>
              <a:custGeom>
                <a:avLst/>
                <a:gdLst/>
                <a:ahLst/>
                <a:cxnLst/>
                <a:rect l="l" t="t" r="r" b="b"/>
                <a:pathLst>
                  <a:path w="1107" h="462" extrusionOk="0">
                    <a:moveTo>
                      <a:pt x="1" y="0"/>
                    </a:moveTo>
                    <a:cubicBezTo>
                      <a:pt x="49" y="263"/>
                      <a:pt x="278" y="461"/>
                      <a:pt x="554" y="461"/>
                    </a:cubicBezTo>
                    <a:cubicBezTo>
                      <a:pt x="831" y="461"/>
                      <a:pt x="1059" y="263"/>
                      <a:pt x="1107" y="0"/>
                    </a:cubicBezTo>
                    <a:close/>
                  </a:path>
                </a:pathLst>
              </a:custGeom>
              <a:solidFill>
                <a:srgbClr val="252A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8"/>
              <p:cNvSpPr/>
              <p:nvPr/>
            </p:nvSpPr>
            <p:spPr>
              <a:xfrm flipH="1">
                <a:off x="6672346" y="1653520"/>
                <a:ext cx="148415" cy="87526"/>
              </a:xfrm>
              <a:custGeom>
                <a:avLst/>
                <a:gdLst/>
                <a:ahLst/>
                <a:cxnLst/>
                <a:rect l="l" t="t" r="r" b="b"/>
                <a:pathLst>
                  <a:path w="2340" h="1380" extrusionOk="0">
                    <a:moveTo>
                      <a:pt x="1178" y="0"/>
                    </a:moveTo>
                    <a:cubicBezTo>
                      <a:pt x="571" y="0"/>
                      <a:pt x="69" y="519"/>
                      <a:pt x="1" y="1188"/>
                    </a:cubicBezTo>
                    <a:cubicBezTo>
                      <a:pt x="332" y="1318"/>
                      <a:pt x="735" y="1379"/>
                      <a:pt x="1209" y="1379"/>
                    </a:cubicBezTo>
                    <a:lnTo>
                      <a:pt x="1284" y="1379"/>
                    </a:lnTo>
                    <a:cubicBezTo>
                      <a:pt x="1575" y="1376"/>
                      <a:pt x="1827" y="1324"/>
                      <a:pt x="2046" y="1239"/>
                    </a:cubicBezTo>
                    <a:cubicBezTo>
                      <a:pt x="2151" y="1191"/>
                      <a:pt x="2251" y="1137"/>
                      <a:pt x="2339" y="1075"/>
                    </a:cubicBezTo>
                    <a:cubicBezTo>
                      <a:pt x="2226" y="461"/>
                      <a:pt x="1752" y="0"/>
                      <a:pt x="1178" y="0"/>
                    </a:cubicBezTo>
                    <a:close/>
                  </a:path>
                </a:pathLst>
              </a:custGeom>
              <a:solidFill>
                <a:srgbClr val="BF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8"/>
              <p:cNvSpPr/>
              <p:nvPr/>
            </p:nvSpPr>
            <p:spPr>
              <a:xfrm flipH="1">
                <a:off x="6718964" y="1571447"/>
                <a:ext cx="150508" cy="12622"/>
              </a:xfrm>
              <a:custGeom>
                <a:avLst/>
                <a:gdLst/>
                <a:ahLst/>
                <a:cxnLst/>
                <a:rect l="l" t="t" r="r" b="b"/>
                <a:pathLst>
                  <a:path w="2373" h="199" extrusionOk="0">
                    <a:moveTo>
                      <a:pt x="0" y="1"/>
                    </a:moveTo>
                    <a:lnTo>
                      <a:pt x="0" y="198"/>
                    </a:lnTo>
                    <a:lnTo>
                      <a:pt x="2373" y="198"/>
                    </a:lnTo>
                    <a:lnTo>
                      <a:pt x="2373" y="1"/>
                    </a:lnTo>
                    <a:close/>
                  </a:path>
                </a:pathLst>
              </a:custGeom>
              <a:solidFill>
                <a:srgbClr val="BF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8"/>
              <p:cNvSpPr/>
              <p:nvPr/>
            </p:nvSpPr>
            <p:spPr>
              <a:xfrm flipH="1">
                <a:off x="7272548" y="1395820"/>
                <a:ext cx="234102" cy="196237"/>
              </a:xfrm>
              <a:custGeom>
                <a:avLst/>
                <a:gdLst/>
                <a:ahLst/>
                <a:cxnLst/>
                <a:rect l="l" t="t" r="r" b="b"/>
                <a:pathLst>
                  <a:path w="3691" h="3094" extrusionOk="0">
                    <a:moveTo>
                      <a:pt x="615" y="0"/>
                    </a:moveTo>
                    <a:cubicBezTo>
                      <a:pt x="376" y="0"/>
                      <a:pt x="1" y="205"/>
                      <a:pt x="1" y="752"/>
                    </a:cubicBezTo>
                    <a:lnTo>
                      <a:pt x="1" y="2906"/>
                    </a:lnTo>
                    <a:cubicBezTo>
                      <a:pt x="1" y="2970"/>
                      <a:pt x="1" y="3032"/>
                      <a:pt x="4" y="3093"/>
                    </a:cubicBezTo>
                    <a:cubicBezTo>
                      <a:pt x="1083" y="2431"/>
                      <a:pt x="2397" y="1442"/>
                      <a:pt x="3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8"/>
              <p:cNvSpPr/>
              <p:nvPr/>
            </p:nvSpPr>
            <p:spPr>
              <a:xfrm flipH="1">
                <a:off x="7013838" y="1395820"/>
                <a:ext cx="492622" cy="399578"/>
              </a:xfrm>
              <a:custGeom>
                <a:avLst/>
                <a:gdLst/>
                <a:ahLst/>
                <a:cxnLst/>
                <a:rect l="l" t="t" r="r" b="b"/>
                <a:pathLst>
                  <a:path w="7767" h="6300" extrusionOk="0">
                    <a:moveTo>
                      <a:pt x="4288" y="608"/>
                    </a:moveTo>
                    <a:cubicBezTo>
                      <a:pt x="4466" y="608"/>
                      <a:pt x="4603" y="643"/>
                      <a:pt x="4657" y="721"/>
                    </a:cubicBezTo>
                    <a:cubicBezTo>
                      <a:pt x="4869" y="1032"/>
                      <a:pt x="3407" y="1527"/>
                      <a:pt x="2944" y="1527"/>
                    </a:cubicBezTo>
                    <a:cubicBezTo>
                      <a:pt x="2872" y="1527"/>
                      <a:pt x="2824" y="1513"/>
                      <a:pt x="2810" y="1489"/>
                    </a:cubicBezTo>
                    <a:cubicBezTo>
                      <a:pt x="2571" y="1035"/>
                      <a:pt x="3674" y="608"/>
                      <a:pt x="4288" y="608"/>
                    </a:cubicBezTo>
                    <a:close/>
                    <a:moveTo>
                      <a:pt x="6442" y="82"/>
                    </a:moveTo>
                    <a:cubicBezTo>
                      <a:pt x="6490" y="82"/>
                      <a:pt x="6544" y="100"/>
                      <a:pt x="6596" y="137"/>
                    </a:cubicBezTo>
                    <a:cubicBezTo>
                      <a:pt x="7217" y="571"/>
                      <a:pt x="7255" y="1393"/>
                      <a:pt x="7220" y="2086"/>
                    </a:cubicBezTo>
                    <a:cubicBezTo>
                      <a:pt x="7210" y="2274"/>
                      <a:pt x="7056" y="2370"/>
                      <a:pt x="6910" y="2370"/>
                    </a:cubicBezTo>
                    <a:cubicBezTo>
                      <a:pt x="6763" y="2370"/>
                      <a:pt x="6620" y="2274"/>
                      <a:pt x="6630" y="2086"/>
                    </a:cubicBezTo>
                    <a:cubicBezTo>
                      <a:pt x="6651" y="1656"/>
                      <a:pt x="6708" y="933"/>
                      <a:pt x="6299" y="646"/>
                    </a:cubicBezTo>
                    <a:cubicBezTo>
                      <a:pt x="6043" y="465"/>
                      <a:pt x="6203" y="82"/>
                      <a:pt x="6442" y="82"/>
                    </a:cubicBezTo>
                    <a:close/>
                    <a:moveTo>
                      <a:pt x="6974" y="2595"/>
                    </a:moveTo>
                    <a:cubicBezTo>
                      <a:pt x="7357" y="2595"/>
                      <a:pt x="7357" y="3186"/>
                      <a:pt x="6974" y="3186"/>
                    </a:cubicBezTo>
                    <a:cubicBezTo>
                      <a:pt x="6596" y="3186"/>
                      <a:pt x="6596" y="2595"/>
                      <a:pt x="6974" y="2595"/>
                    </a:cubicBezTo>
                    <a:close/>
                    <a:moveTo>
                      <a:pt x="5186" y="2732"/>
                    </a:moveTo>
                    <a:lnTo>
                      <a:pt x="5186" y="3001"/>
                    </a:lnTo>
                    <a:lnTo>
                      <a:pt x="4937" y="3001"/>
                    </a:lnTo>
                    <a:cubicBezTo>
                      <a:pt x="4872" y="3364"/>
                      <a:pt x="4558" y="3636"/>
                      <a:pt x="4179" y="3636"/>
                    </a:cubicBezTo>
                    <a:cubicBezTo>
                      <a:pt x="3800" y="3636"/>
                      <a:pt x="3483" y="3364"/>
                      <a:pt x="3418" y="3001"/>
                    </a:cubicBezTo>
                    <a:lnTo>
                      <a:pt x="1929" y="3001"/>
                    </a:lnTo>
                    <a:lnTo>
                      <a:pt x="1929" y="2732"/>
                    </a:lnTo>
                    <a:close/>
                    <a:moveTo>
                      <a:pt x="3688" y="0"/>
                    </a:moveTo>
                    <a:cubicBezTo>
                      <a:pt x="2394" y="1442"/>
                      <a:pt x="1080" y="2431"/>
                      <a:pt x="1" y="3093"/>
                    </a:cubicBezTo>
                    <a:cubicBezTo>
                      <a:pt x="11" y="3609"/>
                      <a:pt x="79" y="4076"/>
                      <a:pt x="236" y="4479"/>
                    </a:cubicBezTo>
                    <a:cubicBezTo>
                      <a:pt x="650" y="4067"/>
                      <a:pt x="1257" y="3807"/>
                      <a:pt x="1929" y="3807"/>
                    </a:cubicBezTo>
                    <a:cubicBezTo>
                      <a:pt x="3172" y="3807"/>
                      <a:pt x="4182" y="4698"/>
                      <a:pt x="4182" y="5794"/>
                    </a:cubicBezTo>
                    <a:cubicBezTo>
                      <a:pt x="4182" y="5965"/>
                      <a:pt x="4159" y="6132"/>
                      <a:pt x="4111" y="6288"/>
                    </a:cubicBezTo>
                    <a:cubicBezTo>
                      <a:pt x="4288" y="6296"/>
                      <a:pt x="4476" y="6299"/>
                      <a:pt x="4667" y="6299"/>
                    </a:cubicBezTo>
                    <a:cubicBezTo>
                      <a:pt x="4906" y="6299"/>
                      <a:pt x="5135" y="6275"/>
                      <a:pt x="5347" y="6234"/>
                    </a:cubicBezTo>
                    <a:cubicBezTo>
                      <a:pt x="5504" y="6190"/>
                      <a:pt x="5650" y="6132"/>
                      <a:pt x="5791" y="6063"/>
                    </a:cubicBezTo>
                    <a:cubicBezTo>
                      <a:pt x="5469" y="5913"/>
                      <a:pt x="5169" y="5661"/>
                      <a:pt x="4899" y="5313"/>
                    </a:cubicBezTo>
                    <a:cubicBezTo>
                      <a:pt x="4893" y="5302"/>
                      <a:pt x="4889" y="5295"/>
                      <a:pt x="4882" y="5289"/>
                    </a:cubicBezTo>
                    <a:cubicBezTo>
                      <a:pt x="4794" y="5360"/>
                      <a:pt x="4715" y="5436"/>
                      <a:pt x="4674" y="5476"/>
                    </a:cubicBezTo>
                    <a:cubicBezTo>
                      <a:pt x="4657" y="5497"/>
                      <a:pt x="4630" y="5507"/>
                      <a:pt x="4603" y="5507"/>
                    </a:cubicBezTo>
                    <a:cubicBezTo>
                      <a:pt x="4578" y="5507"/>
                      <a:pt x="4554" y="5497"/>
                      <a:pt x="4537" y="5480"/>
                    </a:cubicBezTo>
                    <a:cubicBezTo>
                      <a:pt x="4496" y="5442"/>
                      <a:pt x="4496" y="5381"/>
                      <a:pt x="4531" y="5340"/>
                    </a:cubicBezTo>
                    <a:cubicBezTo>
                      <a:pt x="4548" y="5326"/>
                      <a:pt x="4872" y="4982"/>
                      <a:pt x="5169" y="4923"/>
                    </a:cubicBezTo>
                    <a:lnTo>
                      <a:pt x="5189" y="4923"/>
                    </a:lnTo>
                    <a:cubicBezTo>
                      <a:pt x="5233" y="4923"/>
                      <a:pt x="5274" y="4954"/>
                      <a:pt x="5285" y="5002"/>
                    </a:cubicBezTo>
                    <a:cubicBezTo>
                      <a:pt x="5295" y="5056"/>
                      <a:pt x="5258" y="5108"/>
                      <a:pt x="5206" y="5118"/>
                    </a:cubicBezTo>
                    <a:cubicBezTo>
                      <a:pt x="5156" y="5128"/>
                      <a:pt x="5101" y="5149"/>
                      <a:pt x="5046" y="5179"/>
                    </a:cubicBezTo>
                    <a:cubicBezTo>
                      <a:pt x="5049" y="5182"/>
                      <a:pt x="5053" y="5186"/>
                      <a:pt x="5057" y="5193"/>
                    </a:cubicBezTo>
                    <a:cubicBezTo>
                      <a:pt x="5347" y="5568"/>
                      <a:pt x="5668" y="5821"/>
                      <a:pt x="6005" y="5940"/>
                    </a:cubicBezTo>
                    <a:cubicBezTo>
                      <a:pt x="6183" y="5831"/>
                      <a:pt x="6347" y="5694"/>
                      <a:pt x="6494" y="5538"/>
                    </a:cubicBezTo>
                    <a:cubicBezTo>
                      <a:pt x="7767" y="4183"/>
                      <a:pt x="7603" y="1541"/>
                      <a:pt x="7548" y="670"/>
                    </a:cubicBezTo>
                    <a:cubicBezTo>
                      <a:pt x="7541" y="553"/>
                      <a:pt x="7535" y="465"/>
                      <a:pt x="7535" y="418"/>
                    </a:cubicBezTo>
                    <a:cubicBezTo>
                      <a:pt x="7535" y="216"/>
                      <a:pt x="7422" y="96"/>
                      <a:pt x="7258" y="28"/>
                    </a:cubicBezTo>
                    <a:cubicBezTo>
                      <a:pt x="7155" y="8"/>
                      <a:pt x="7043" y="0"/>
                      <a:pt x="6941" y="0"/>
                    </a:cubicBezTo>
                    <a:close/>
                  </a:path>
                </a:pathLst>
              </a:custGeom>
              <a:solidFill>
                <a:srgbClr val="D1B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8"/>
              <p:cNvSpPr/>
              <p:nvPr/>
            </p:nvSpPr>
            <p:spPr>
              <a:xfrm flipH="1">
                <a:off x="7197640" y="1434383"/>
                <a:ext cx="145814" cy="58288"/>
              </a:xfrm>
              <a:custGeom>
                <a:avLst/>
                <a:gdLst/>
                <a:ahLst/>
                <a:cxnLst/>
                <a:rect l="l" t="t" r="r" b="b"/>
                <a:pathLst>
                  <a:path w="2299" h="919" extrusionOk="0">
                    <a:moveTo>
                      <a:pt x="1718" y="0"/>
                    </a:moveTo>
                    <a:cubicBezTo>
                      <a:pt x="1104" y="0"/>
                      <a:pt x="1" y="427"/>
                      <a:pt x="240" y="881"/>
                    </a:cubicBezTo>
                    <a:cubicBezTo>
                      <a:pt x="254" y="905"/>
                      <a:pt x="302" y="919"/>
                      <a:pt x="374" y="919"/>
                    </a:cubicBezTo>
                    <a:cubicBezTo>
                      <a:pt x="837" y="919"/>
                      <a:pt x="2299" y="424"/>
                      <a:pt x="2087" y="113"/>
                    </a:cubicBezTo>
                    <a:cubicBezTo>
                      <a:pt x="2033" y="35"/>
                      <a:pt x="1896" y="0"/>
                      <a:pt x="1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8"/>
              <p:cNvSpPr/>
              <p:nvPr/>
            </p:nvSpPr>
            <p:spPr>
              <a:xfrm flipH="1">
                <a:off x="7193327" y="1586162"/>
                <a:ext cx="96406" cy="40338"/>
              </a:xfrm>
              <a:custGeom>
                <a:avLst/>
                <a:gdLst/>
                <a:ahLst/>
                <a:cxnLst/>
                <a:rect l="l" t="t" r="r" b="b"/>
                <a:pathLst>
                  <a:path w="1520" h="636" extrusionOk="0">
                    <a:moveTo>
                      <a:pt x="1" y="0"/>
                    </a:moveTo>
                    <a:cubicBezTo>
                      <a:pt x="66" y="363"/>
                      <a:pt x="383" y="635"/>
                      <a:pt x="762" y="635"/>
                    </a:cubicBezTo>
                    <a:cubicBezTo>
                      <a:pt x="1141" y="635"/>
                      <a:pt x="1455" y="363"/>
                      <a:pt x="1520" y="0"/>
                    </a:cubicBezTo>
                    <a:close/>
                  </a:path>
                </a:pathLst>
              </a:custGeom>
              <a:solidFill>
                <a:srgbClr val="252A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8"/>
              <p:cNvSpPr/>
              <p:nvPr/>
            </p:nvSpPr>
            <p:spPr>
              <a:xfrm flipH="1">
                <a:off x="7125524" y="1724304"/>
                <a:ext cx="71290" cy="56131"/>
              </a:xfrm>
              <a:custGeom>
                <a:avLst/>
                <a:gdLst/>
                <a:ahLst/>
                <a:cxnLst/>
                <a:rect l="l" t="t" r="r" b="b"/>
                <a:pathLst>
                  <a:path w="1124" h="885" extrusionOk="0">
                    <a:moveTo>
                      <a:pt x="164" y="0"/>
                    </a:moveTo>
                    <a:cubicBezTo>
                      <a:pt x="110" y="31"/>
                      <a:pt x="55" y="72"/>
                      <a:pt x="0" y="110"/>
                    </a:cubicBezTo>
                    <a:cubicBezTo>
                      <a:pt x="7" y="116"/>
                      <a:pt x="11" y="123"/>
                      <a:pt x="17" y="134"/>
                    </a:cubicBezTo>
                    <a:cubicBezTo>
                      <a:pt x="287" y="482"/>
                      <a:pt x="587" y="734"/>
                      <a:pt x="909" y="884"/>
                    </a:cubicBezTo>
                    <a:cubicBezTo>
                      <a:pt x="980" y="847"/>
                      <a:pt x="1052" y="806"/>
                      <a:pt x="1123" y="761"/>
                    </a:cubicBezTo>
                    <a:cubicBezTo>
                      <a:pt x="786" y="642"/>
                      <a:pt x="465" y="389"/>
                      <a:pt x="175" y="14"/>
                    </a:cubicBezTo>
                    <a:cubicBezTo>
                      <a:pt x="171" y="7"/>
                      <a:pt x="167" y="3"/>
                      <a:pt x="164" y="0"/>
                    </a:cubicBezTo>
                    <a:close/>
                  </a:path>
                </a:pathLst>
              </a:custGeom>
              <a:solidFill>
                <a:srgbClr val="BF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8"/>
              <p:cNvSpPr/>
              <p:nvPr/>
            </p:nvSpPr>
            <p:spPr>
              <a:xfrm flipH="1">
                <a:off x="7170619" y="1708067"/>
                <a:ext cx="50677" cy="37040"/>
              </a:xfrm>
              <a:custGeom>
                <a:avLst/>
                <a:gdLst/>
                <a:ahLst/>
                <a:cxnLst/>
                <a:rect l="l" t="t" r="r" b="b"/>
                <a:pathLst>
                  <a:path w="799" h="584" extrusionOk="0">
                    <a:moveTo>
                      <a:pt x="673" y="0"/>
                    </a:moveTo>
                    <a:cubicBezTo>
                      <a:pt x="376" y="59"/>
                      <a:pt x="52" y="403"/>
                      <a:pt x="35" y="417"/>
                    </a:cubicBezTo>
                    <a:cubicBezTo>
                      <a:pt x="0" y="458"/>
                      <a:pt x="0" y="519"/>
                      <a:pt x="41" y="557"/>
                    </a:cubicBezTo>
                    <a:cubicBezTo>
                      <a:pt x="58" y="574"/>
                      <a:pt x="82" y="584"/>
                      <a:pt x="107" y="584"/>
                    </a:cubicBezTo>
                    <a:cubicBezTo>
                      <a:pt x="134" y="584"/>
                      <a:pt x="161" y="574"/>
                      <a:pt x="178" y="553"/>
                    </a:cubicBezTo>
                    <a:cubicBezTo>
                      <a:pt x="219" y="513"/>
                      <a:pt x="298" y="437"/>
                      <a:pt x="386" y="366"/>
                    </a:cubicBezTo>
                    <a:cubicBezTo>
                      <a:pt x="441" y="328"/>
                      <a:pt x="496" y="287"/>
                      <a:pt x="550" y="256"/>
                    </a:cubicBezTo>
                    <a:cubicBezTo>
                      <a:pt x="605" y="226"/>
                      <a:pt x="660" y="205"/>
                      <a:pt x="710" y="195"/>
                    </a:cubicBezTo>
                    <a:cubicBezTo>
                      <a:pt x="762" y="185"/>
                      <a:pt x="799" y="133"/>
                      <a:pt x="789" y="79"/>
                    </a:cubicBezTo>
                    <a:cubicBezTo>
                      <a:pt x="778" y="31"/>
                      <a:pt x="737" y="0"/>
                      <a:pt x="693" y="0"/>
                    </a:cubicBezTo>
                    <a:close/>
                  </a:path>
                </a:pathLst>
              </a:custGeom>
              <a:solidFill>
                <a:srgbClr val="BF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8"/>
              <p:cNvSpPr/>
              <p:nvPr/>
            </p:nvSpPr>
            <p:spPr>
              <a:xfrm flipH="1">
                <a:off x="7241153" y="1637220"/>
                <a:ext cx="250402" cy="157484"/>
              </a:xfrm>
              <a:custGeom>
                <a:avLst/>
                <a:gdLst/>
                <a:ahLst/>
                <a:cxnLst/>
                <a:rect l="l" t="t" r="r" b="b"/>
                <a:pathLst>
                  <a:path w="3948" h="2483" extrusionOk="0">
                    <a:moveTo>
                      <a:pt x="1694" y="1"/>
                    </a:moveTo>
                    <a:cubicBezTo>
                      <a:pt x="1022" y="1"/>
                      <a:pt x="415" y="261"/>
                      <a:pt x="1" y="673"/>
                    </a:cubicBezTo>
                    <a:cubicBezTo>
                      <a:pt x="421" y="1745"/>
                      <a:pt x="1483" y="2397"/>
                      <a:pt x="3876" y="2482"/>
                    </a:cubicBezTo>
                    <a:cubicBezTo>
                      <a:pt x="3924" y="2326"/>
                      <a:pt x="3947" y="2159"/>
                      <a:pt x="3947" y="1988"/>
                    </a:cubicBezTo>
                    <a:cubicBezTo>
                      <a:pt x="3947" y="892"/>
                      <a:pt x="2937" y="1"/>
                      <a:pt x="1694" y="1"/>
                    </a:cubicBezTo>
                    <a:close/>
                  </a:path>
                </a:pathLst>
              </a:custGeom>
              <a:solidFill>
                <a:srgbClr val="BF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8"/>
              <p:cNvSpPr/>
              <p:nvPr/>
            </p:nvSpPr>
            <p:spPr>
              <a:xfrm flipH="1">
                <a:off x="7177535" y="1569037"/>
                <a:ext cx="206575" cy="17188"/>
              </a:xfrm>
              <a:custGeom>
                <a:avLst/>
                <a:gdLst/>
                <a:ahLst/>
                <a:cxnLst/>
                <a:rect l="l" t="t" r="r" b="b"/>
                <a:pathLst>
                  <a:path w="3257" h="271" extrusionOk="0">
                    <a:moveTo>
                      <a:pt x="0" y="1"/>
                    </a:moveTo>
                    <a:lnTo>
                      <a:pt x="0" y="270"/>
                    </a:lnTo>
                    <a:lnTo>
                      <a:pt x="3257" y="270"/>
                    </a:lnTo>
                    <a:lnTo>
                      <a:pt x="3257" y="1"/>
                    </a:lnTo>
                    <a:close/>
                  </a:path>
                </a:pathLst>
              </a:custGeom>
              <a:solidFill>
                <a:srgbClr val="BF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8"/>
              <p:cNvSpPr/>
              <p:nvPr/>
            </p:nvSpPr>
            <p:spPr>
              <a:xfrm flipH="1">
                <a:off x="6573468" y="1391317"/>
                <a:ext cx="369197" cy="377188"/>
              </a:xfrm>
              <a:custGeom>
                <a:avLst/>
                <a:gdLst/>
                <a:ahLst/>
                <a:cxnLst/>
                <a:rect l="l" t="t" r="r" b="b"/>
                <a:pathLst>
                  <a:path w="5821" h="5947" extrusionOk="0">
                    <a:moveTo>
                      <a:pt x="629" y="393"/>
                    </a:moveTo>
                    <a:cubicBezTo>
                      <a:pt x="1236" y="396"/>
                      <a:pt x="2387" y="424"/>
                      <a:pt x="3404" y="448"/>
                    </a:cubicBezTo>
                    <a:cubicBezTo>
                      <a:pt x="4203" y="468"/>
                      <a:pt x="4896" y="485"/>
                      <a:pt x="5169" y="485"/>
                    </a:cubicBezTo>
                    <a:cubicBezTo>
                      <a:pt x="5217" y="485"/>
                      <a:pt x="5241" y="502"/>
                      <a:pt x="5254" y="519"/>
                    </a:cubicBezTo>
                    <a:cubicBezTo>
                      <a:pt x="5418" y="690"/>
                      <a:pt x="5374" y="1362"/>
                      <a:pt x="5340" y="1905"/>
                    </a:cubicBezTo>
                    <a:cubicBezTo>
                      <a:pt x="5323" y="2181"/>
                      <a:pt x="5306" y="2468"/>
                      <a:pt x="5306" y="2734"/>
                    </a:cubicBezTo>
                    <a:cubicBezTo>
                      <a:pt x="5306" y="3021"/>
                      <a:pt x="5244" y="5530"/>
                      <a:pt x="3097" y="5554"/>
                    </a:cubicBezTo>
                    <a:cubicBezTo>
                      <a:pt x="3073" y="5554"/>
                      <a:pt x="3049" y="5554"/>
                      <a:pt x="3026" y="5554"/>
                    </a:cubicBezTo>
                    <a:cubicBezTo>
                      <a:pt x="1422" y="5554"/>
                      <a:pt x="648" y="4862"/>
                      <a:pt x="540" y="3325"/>
                    </a:cubicBezTo>
                    <a:cubicBezTo>
                      <a:pt x="407" y="1468"/>
                      <a:pt x="519" y="563"/>
                      <a:pt x="629" y="393"/>
                    </a:cubicBezTo>
                    <a:close/>
                    <a:moveTo>
                      <a:pt x="592" y="0"/>
                    </a:moveTo>
                    <a:cubicBezTo>
                      <a:pt x="530" y="0"/>
                      <a:pt x="438" y="21"/>
                      <a:pt x="356" y="109"/>
                    </a:cubicBezTo>
                    <a:cubicBezTo>
                      <a:pt x="1" y="492"/>
                      <a:pt x="72" y="2304"/>
                      <a:pt x="148" y="3353"/>
                    </a:cubicBezTo>
                    <a:cubicBezTo>
                      <a:pt x="270" y="5097"/>
                      <a:pt x="1216" y="5946"/>
                      <a:pt x="3035" y="5946"/>
                    </a:cubicBezTo>
                    <a:lnTo>
                      <a:pt x="3100" y="5946"/>
                    </a:lnTo>
                    <a:cubicBezTo>
                      <a:pt x="5019" y="5926"/>
                      <a:pt x="5698" y="4202"/>
                      <a:pt x="5698" y="2734"/>
                    </a:cubicBezTo>
                    <a:cubicBezTo>
                      <a:pt x="5698" y="2479"/>
                      <a:pt x="5715" y="2202"/>
                      <a:pt x="5732" y="1929"/>
                    </a:cubicBezTo>
                    <a:cubicBezTo>
                      <a:pt x="5780" y="1188"/>
                      <a:pt x="5821" y="547"/>
                      <a:pt x="5541" y="249"/>
                    </a:cubicBezTo>
                    <a:cubicBezTo>
                      <a:pt x="5446" y="147"/>
                      <a:pt x="5315" y="92"/>
                      <a:pt x="5169" y="92"/>
                    </a:cubicBezTo>
                    <a:cubicBezTo>
                      <a:pt x="4899" y="92"/>
                      <a:pt x="4214" y="76"/>
                      <a:pt x="3415" y="55"/>
                    </a:cubicBezTo>
                    <a:cubicBezTo>
                      <a:pt x="2373" y="31"/>
                      <a:pt x="1195" y="0"/>
                      <a:pt x="5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8"/>
              <p:cNvSpPr/>
              <p:nvPr/>
            </p:nvSpPr>
            <p:spPr>
              <a:xfrm flipH="1">
                <a:off x="6988278" y="1367215"/>
                <a:ext cx="564039" cy="456533"/>
              </a:xfrm>
              <a:custGeom>
                <a:avLst/>
                <a:gdLst/>
                <a:ahLst/>
                <a:cxnLst/>
                <a:rect l="l" t="t" r="r" b="b"/>
                <a:pathLst>
                  <a:path w="8893" h="7198" extrusionOk="0">
                    <a:moveTo>
                      <a:pt x="7462" y="397"/>
                    </a:moveTo>
                    <a:cubicBezTo>
                      <a:pt x="7824" y="397"/>
                      <a:pt x="8258" y="479"/>
                      <a:pt x="8258" y="869"/>
                    </a:cubicBezTo>
                    <a:cubicBezTo>
                      <a:pt x="8258" y="916"/>
                      <a:pt x="8264" y="1004"/>
                      <a:pt x="8271" y="1121"/>
                    </a:cubicBezTo>
                    <a:cubicBezTo>
                      <a:pt x="8326" y="1992"/>
                      <a:pt x="8490" y="4634"/>
                      <a:pt x="7217" y="5989"/>
                    </a:cubicBezTo>
                    <a:cubicBezTo>
                      <a:pt x="6708" y="6531"/>
                      <a:pt x="6011" y="6805"/>
                      <a:pt x="5148" y="6805"/>
                    </a:cubicBezTo>
                    <a:cubicBezTo>
                      <a:pt x="1188" y="6805"/>
                      <a:pt x="393" y="5483"/>
                      <a:pt x="393" y="3353"/>
                    </a:cubicBezTo>
                    <a:lnTo>
                      <a:pt x="393" y="1159"/>
                    </a:lnTo>
                    <a:cubicBezTo>
                      <a:pt x="393" y="602"/>
                      <a:pt x="779" y="397"/>
                      <a:pt x="1020" y="397"/>
                    </a:cubicBezTo>
                    <a:close/>
                    <a:moveTo>
                      <a:pt x="1020" y="1"/>
                    </a:moveTo>
                    <a:cubicBezTo>
                      <a:pt x="598" y="1"/>
                      <a:pt x="0" y="363"/>
                      <a:pt x="0" y="1159"/>
                    </a:cubicBezTo>
                    <a:lnTo>
                      <a:pt x="0" y="3353"/>
                    </a:lnTo>
                    <a:cubicBezTo>
                      <a:pt x="0" y="6084"/>
                      <a:pt x="1491" y="7197"/>
                      <a:pt x="5148" y="7197"/>
                    </a:cubicBezTo>
                    <a:cubicBezTo>
                      <a:pt x="6124" y="7197"/>
                      <a:pt x="6919" y="6883"/>
                      <a:pt x="7503" y="6258"/>
                    </a:cubicBezTo>
                    <a:cubicBezTo>
                      <a:pt x="8893" y="4781"/>
                      <a:pt x="8722" y="2008"/>
                      <a:pt x="8664" y="1097"/>
                    </a:cubicBezTo>
                    <a:cubicBezTo>
                      <a:pt x="8657" y="991"/>
                      <a:pt x="8650" y="913"/>
                      <a:pt x="8650" y="869"/>
                    </a:cubicBezTo>
                    <a:cubicBezTo>
                      <a:pt x="8650" y="325"/>
                      <a:pt x="8206" y="1"/>
                      <a:pt x="74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8"/>
              <p:cNvSpPr/>
              <p:nvPr/>
            </p:nvSpPr>
            <p:spPr>
              <a:xfrm flipH="1">
                <a:off x="6569726" y="1394995"/>
                <a:ext cx="362728" cy="370465"/>
              </a:xfrm>
              <a:custGeom>
                <a:avLst/>
                <a:gdLst/>
                <a:ahLst/>
                <a:cxnLst/>
                <a:rect l="l" t="t" r="r" b="b"/>
                <a:pathLst>
                  <a:path w="5719" h="5841" extrusionOk="0">
                    <a:moveTo>
                      <a:pt x="618" y="386"/>
                    </a:moveTo>
                    <a:cubicBezTo>
                      <a:pt x="1219" y="386"/>
                      <a:pt x="2345" y="417"/>
                      <a:pt x="3346" y="440"/>
                    </a:cubicBezTo>
                    <a:cubicBezTo>
                      <a:pt x="4130" y="461"/>
                      <a:pt x="4810" y="475"/>
                      <a:pt x="5077" y="475"/>
                    </a:cubicBezTo>
                    <a:cubicBezTo>
                      <a:pt x="5127" y="475"/>
                      <a:pt x="5148" y="492"/>
                      <a:pt x="5162" y="509"/>
                    </a:cubicBezTo>
                    <a:cubicBezTo>
                      <a:pt x="5322" y="676"/>
                      <a:pt x="5281" y="1338"/>
                      <a:pt x="5247" y="1871"/>
                    </a:cubicBezTo>
                    <a:cubicBezTo>
                      <a:pt x="5230" y="2140"/>
                      <a:pt x="5213" y="2424"/>
                      <a:pt x="5213" y="2687"/>
                    </a:cubicBezTo>
                    <a:cubicBezTo>
                      <a:pt x="5213" y="2967"/>
                      <a:pt x="5151" y="5431"/>
                      <a:pt x="3045" y="5455"/>
                    </a:cubicBezTo>
                    <a:cubicBezTo>
                      <a:pt x="3021" y="5455"/>
                      <a:pt x="2998" y="5456"/>
                      <a:pt x="2974" y="5456"/>
                    </a:cubicBezTo>
                    <a:cubicBezTo>
                      <a:pt x="1398" y="5456"/>
                      <a:pt x="637" y="4774"/>
                      <a:pt x="530" y="3264"/>
                    </a:cubicBezTo>
                    <a:cubicBezTo>
                      <a:pt x="399" y="1441"/>
                      <a:pt x="512" y="553"/>
                      <a:pt x="618" y="386"/>
                    </a:cubicBezTo>
                    <a:close/>
                    <a:moveTo>
                      <a:pt x="584" y="0"/>
                    </a:moveTo>
                    <a:cubicBezTo>
                      <a:pt x="522" y="0"/>
                      <a:pt x="431" y="18"/>
                      <a:pt x="349" y="106"/>
                    </a:cubicBezTo>
                    <a:cubicBezTo>
                      <a:pt x="0" y="481"/>
                      <a:pt x="72" y="2263"/>
                      <a:pt x="144" y="3291"/>
                    </a:cubicBezTo>
                    <a:cubicBezTo>
                      <a:pt x="267" y="5004"/>
                      <a:pt x="1195" y="5841"/>
                      <a:pt x="2983" y="5841"/>
                    </a:cubicBezTo>
                    <a:lnTo>
                      <a:pt x="3049" y="5841"/>
                    </a:lnTo>
                    <a:cubicBezTo>
                      <a:pt x="4929" y="5820"/>
                      <a:pt x="5598" y="4127"/>
                      <a:pt x="5598" y="2687"/>
                    </a:cubicBezTo>
                    <a:cubicBezTo>
                      <a:pt x="5598" y="2434"/>
                      <a:pt x="5616" y="2161"/>
                      <a:pt x="5633" y="1895"/>
                    </a:cubicBezTo>
                    <a:cubicBezTo>
                      <a:pt x="5677" y="1165"/>
                      <a:pt x="5718" y="536"/>
                      <a:pt x="5445" y="243"/>
                    </a:cubicBezTo>
                    <a:cubicBezTo>
                      <a:pt x="5349" y="144"/>
                      <a:pt x="5223" y="89"/>
                      <a:pt x="5077" y="89"/>
                    </a:cubicBezTo>
                    <a:cubicBezTo>
                      <a:pt x="4814" y="89"/>
                      <a:pt x="4138" y="72"/>
                      <a:pt x="3356" y="54"/>
                    </a:cubicBezTo>
                    <a:cubicBezTo>
                      <a:pt x="2332" y="27"/>
                      <a:pt x="1174" y="0"/>
                      <a:pt x="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8"/>
              <p:cNvSpPr/>
              <p:nvPr/>
            </p:nvSpPr>
            <p:spPr>
              <a:xfrm flipH="1">
                <a:off x="6977051" y="1371401"/>
                <a:ext cx="554081" cy="448415"/>
              </a:xfrm>
              <a:custGeom>
                <a:avLst/>
                <a:gdLst/>
                <a:ahLst/>
                <a:cxnLst/>
                <a:rect l="l" t="t" r="r" b="b"/>
                <a:pathLst>
                  <a:path w="8736" h="7070" extrusionOk="0">
                    <a:moveTo>
                      <a:pt x="7330" y="385"/>
                    </a:moveTo>
                    <a:cubicBezTo>
                      <a:pt x="7685" y="385"/>
                      <a:pt x="8111" y="467"/>
                      <a:pt x="8111" y="850"/>
                    </a:cubicBezTo>
                    <a:cubicBezTo>
                      <a:pt x="8111" y="898"/>
                      <a:pt x="8115" y="984"/>
                      <a:pt x="8125" y="1099"/>
                    </a:cubicBezTo>
                    <a:cubicBezTo>
                      <a:pt x="8176" y="1953"/>
                      <a:pt x="8340" y="4551"/>
                      <a:pt x="7091" y="5882"/>
                    </a:cubicBezTo>
                    <a:cubicBezTo>
                      <a:pt x="6589" y="6411"/>
                      <a:pt x="5906" y="6684"/>
                      <a:pt x="5056" y="6684"/>
                    </a:cubicBezTo>
                    <a:cubicBezTo>
                      <a:pt x="1168" y="6684"/>
                      <a:pt x="387" y="5387"/>
                      <a:pt x="387" y="3291"/>
                    </a:cubicBezTo>
                    <a:lnTo>
                      <a:pt x="387" y="1137"/>
                    </a:lnTo>
                    <a:cubicBezTo>
                      <a:pt x="387" y="590"/>
                      <a:pt x="762" y="385"/>
                      <a:pt x="1001" y="385"/>
                    </a:cubicBezTo>
                    <a:close/>
                    <a:moveTo>
                      <a:pt x="1001" y="0"/>
                    </a:moveTo>
                    <a:cubicBezTo>
                      <a:pt x="584" y="0"/>
                      <a:pt x="1" y="355"/>
                      <a:pt x="1" y="1137"/>
                    </a:cubicBezTo>
                    <a:lnTo>
                      <a:pt x="1" y="3291"/>
                    </a:lnTo>
                    <a:cubicBezTo>
                      <a:pt x="1" y="5974"/>
                      <a:pt x="1465" y="7070"/>
                      <a:pt x="5056" y="7070"/>
                    </a:cubicBezTo>
                    <a:cubicBezTo>
                      <a:pt x="6016" y="7070"/>
                      <a:pt x="6794" y="6759"/>
                      <a:pt x="7371" y="6145"/>
                    </a:cubicBezTo>
                    <a:cubicBezTo>
                      <a:pt x="8736" y="4694"/>
                      <a:pt x="8565" y="1970"/>
                      <a:pt x="8507" y="1075"/>
                    </a:cubicBezTo>
                    <a:cubicBezTo>
                      <a:pt x="8501" y="970"/>
                      <a:pt x="8497" y="894"/>
                      <a:pt x="8497" y="850"/>
                    </a:cubicBezTo>
                    <a:cubicBezTo>
                      <a:pt x="8497" y="317"/>
                      <a:pt x="8060" y="0"/>
                      <a:pt x="73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8"/>
              <p:cNvSpPr/>
              <p:nvPr/>
            </p:nvSpPr>
            <p:spPr>
              <a:xfrm flipH="1">
                <a:off x="6846259" y="1579883"/>
                <a:ext cx="117083" cy="166744"/>
              </a:xfrm>
              <a:custGeom>
                <a:avLst/>
                <a:gdLst/>
                <a:ahLst/>
                <a:cxnLst/>
                <a:rect l="l" t="t" r="r" b="b"/>
                <a:pathLst>
                  <a:path w="1846" h="2629" extrusionOk="0">
                    <a:moveTo>
                      <a:pt x="78" y="0"/>
                    </a:moveTo>
                    <a:cubicBezTo>
                      <a:pt x="61" y="92"/>
                      <a:pt x="0" y="1666"/>
                      <a:pt x="76" y="1666"/>
                    </a:cubicBezTo>
                    <a:cubicBezTo>
                      <a:pt x="76" y="1666"/>
                      <a:pt x="77" y="1666"/>
                      <a:pt x="78" y="1666"/>
                    </a:cubicBezTo>
                    <a:cubicBezTo>
                      <a:pt x="102" y="1656"/>
                      <a:pt x="220" y="1581"/>
                      <a:pt x="381" y="1504"/>
                    </a:cubicBezTo>
                    <a:lnTo>
                      <a:pt x="381" y="1504"/>
                    </a:lnTo>
                    <a:lnTo>
                      <a:pt x="78" y="0"/>
                    </a:lnTo>
                    <a:close/>
                    <a:moveTo>
                      <a:pt x="1025" y="1324"/>
                    </a:moveTo>
                    <a:cubicBezTo>
                      <a:pt x="805" y="1324"/>
                      <a:pt x="565" y="1416"/>
                      <a:pt x="381" y="1504"/>
                    </a:cubicBezTo>
                    <a:lnTo>
                      <a:pt x="381" y="1504"/>
                    </a:lnTo>
                    <a:lnTo>
                      <a:pt x="607" y="2629"/>
                    </a:lnTo>
                    <a:cubicBezTo>
                      <a:pt x="607" y="2629"/>
                      <a:pt x="1846" y="2134"/>
                      <a:pt x="1480" y="1560"/>
                    </a:cubicBezTo>
                    <a:cubicBezTo>
                      <a:pt x="1370" y="1386"/>
                      <a:pt x="1204" y="1324"/>
                      <a:pt x="1025" y="1324"/>
                    </a:cubicBezTo>
                    <a:close/>
                  </a:path>
                </a:pathLst>
              </a:custGeom>
              <a:solidFill>
                <a:srgbClr val="FFB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8"/>
              <p:cNvSpPr/>
              <p:nvPr/>
            </p:nvSpPr>
            <p:spPr>
              <a:xfrm flipH="1">
                <a:off x="6858564" y="1578995"/>
                <a:ext cx="111565" cy="172389"/>
              </a:xfrm>
              <a:custGeom>
                <a:avLst/>
                <a:gdLst/>
                <a:ahLst/>
                <a:cxnLst/>
                <a:rect l="l" t="t" r="r" b="b"/>
                <a:pathLst>
                  <a:path w="1759" h="2718" extrusionOk="0">
                    <a:moveTo>
                      <a:pt x="103" y="0"/>
                    </a:moveTo>
                    <a:cubicBezTo>
                      <a:pt x="103" y="18"/>
                      <a:pt x="0" y="1643"/>
                      <a:pt x="127" y="1741"/>
                    </a:cubicBezTo>
                    <a:lnTo>
                      <a:pt x="171" y="1772"/>
                    </a:lnTo>
                    <a:lnTo>
                      <a:pt x="212" y="1755"/>
                    </a:lnTo>
                    <a:cubicBezTo>
                      <a:pt x="223" y="1752"/>
                      <a:pt x="246" y="1738"/>
                      <a:pt x="280" y="1718"/>
                    </a:cubicBezTo>
                    <a:cubicBezTo>
                      <a:pt x="632" y="1519"/>
                      <a:pt x="916" y="1419"/>
                      <a:pt x="1131" y="1419"/>
                    </a:cubicBezTo>
                    <a:cubicBezTo>
                      <a:pt x="1307" y="1419"/>
                      <a:pt x="1437" y="1485"/>
                      <a:pt x="1519" y="1618"/>
                    </a:cubicBezTo>
                    <a:cubicBezTo>
                      <a:pt x="1578" y="1708"/>
                      <a:pt x="1591" y="1793"/>
                      <a:pt x="1560" y="1889"/>
                    </a:cubicBezTo>
                    <a:cubicBezTo>
                      <a:pt x="1437" y="2264"/>
                      <a:pt x="694" y="2565"/>
                      <a:pt x="686" y="2568"/>
                    </a:cubicBezTo>
                    <a:lnTo>
                      <a:pt x="744" y="2718"/>
                    </a:lnTo>
                    <a:cubicBezTo>
                      <a:pt x="779" y="2704"/>
                      <a:pt x="1567" y="2387"/>
                      <a:pt x="1714" y="1936"/>
                    </a:cubicBezTo>
                    <a:cubicBezTo>
                      <a:pt x="1759" y="1796"/>
                      <a:pt x="1738" y="1659"/>
                      <a:pt x="1656" y="1530"/>
                    </a:cubicBezTo>
                    <a:cubicBezTo>
                      <a:pt x="1541" y="1349"/>
                      <a:pt x="1369" y="1258"/>
                      <a:pt x="1141" y="1258"/>
                    </a:cubicBezTo>
                    <a:cubicBezTo>
                      <a:pt x="901" y="1258"/>
                      <a:pt x="599" y="1359"/>
                      <a:pt x="236" y="1561"/>
                    </a:cubicBezTo>
                    <a:cubicBezTo>
                      <a:pt x="212" y="1237"/>
                      <a:pt x="246" y="137"/>
                      <a:pt x="263" y="28"/>
                    </a:cubicBezTo>
                    <a:lnTo>
                      <a:pt x="103" y="0"/>
                    </a:ln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8"/>
              <p:cNvSpPr/>
              <p:nvPr/>
            </p:nvSpPr>
            <p:spPr>
              <a:xfrm flipH="1">
                <a:off x="7533482" y="1560601"/>
                <a:ext cx="149810" cy="106808"/>
              </a:xfrm>
              <a:custGeom>
                <a:avLst/>
                <a:gdLst/>
                <a:ahLst/>
                <a:cxnLst/>
                <a:rect l="l" t="t" r="r" b="b"/>
                <a:pathLst>
                  <a:path w="2362" h="1684" extrusionOk="0">
                    <a:moveTo>
                      <a:pt x="2164" y="0"/>
                    </a:moveTo>
                    <a:lnTo>
                      <a:pt x="0" y="1455"/>
                    </a:lnTo>
                    <a:lnTo>
                      <a:pt x="341" y="1683"/>
                    </a:lnTo>
                    <a:lnTo>
                      <a:pt x="2362" y="342"/>
                    </a:lnTo>
                    <a:lnTo>
                      <a:pt x="216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8"/>
              <p:cNvSpPr/>
              <p:nvPr/>
            </p:nvSpPr>
            <p:spPr>
              <a:xfrm flipH="1">
                <a:off x="6925288" y="1558889"/>
                <a:ext cx="78203" cy="25180"/>
              </a:xfrm>
              <a:custGeom>
                <a:avLst/>
                <a:gdLst/>
                <a:ahLst/>
                <a:cxnLst/>
                <a:rect l="l" t="t" r="r" b="b"/>
                <a:pathLst>
                  <a:path w="1233" h="397" extrusionOk="0">
                    <a:moveTo>
                      <a:pt x="1" y="0"/>
                    </a:moveTo>
                    <a:lnTo>
                      <a:pt x="1" y="396"/>
                    </a:lnTo>
                    <a:lnTo>
                      <a:pt x="1233" y="396"/>
                    </a:lnTo>
                    <a:lnTo>
                      <a:pt x="123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8"/>
              <p:cNvSpPr/>
              <p:nvPr/>
            </p:nvSpPr>
            <p:spPr>
              <a:xfrm flipH="1">
                <a:off x="6910319" y="1540305"/>
                <a:ext cx="93362" cy="37421"/>
              </a:xfrm>
              <a:custGeom>
                <a:avLst/>
                <a:gdLst/>
                <a:ahLst/>
                <a:cxnLst/>
                <a:rect l="l" t="t" r="r" b="b"/>
                <a:pathLst>
                  <a:path w="1472" h="590" extrusionOk="0">
                    <a:moveTo>
                      <a:pt x="0" y="0"/>
                    </a:moveTo>
                    <a:lnTo>
                      <a:pt x="0" y="590"/>
                    </a:lnTo>
                    <a:lnTo>
                      <a:pt x="1472" y="590"/>
                    </a:lnTo>
                    <a:lnTo>
                      <a:pt x="14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8"/>
              <p:cNvSpPr/>
              <p:nvPr/>
            </p:nvSpPr>
            <p:spPr>
              <a:xfrm flipH="1">
                <a:off x="6582342" y="1420429"/>
                <a:ext cx="17822" cy="33044"/>
              </a:xfrm>
              <a:custGeom>
                <a:avLst/>
                <a:gdLst/>
                <a:ahLst/>
                <a:cxnLst/>
                <a:rect l="l" t="t" r="r" b="b"/>
                <a:pathLst>
                  <a:path w="281" h="521" extrusionOk="0">
                    <a:moveTo>
                      <a:pt x="105" y="1"/>
                    </a:moveTo>
                    <a:cubicBezTo>
                      <a:pt x="53" y="1"/>
                      <a:pt x="0" y="53"/>
                      <a:pt x="38" y="108"/>
                    </a:cubicBezTo>
                    <a:cubicBezTo>
                      <a:pt x="104" y="203"/>
                      <a:pt x="134" y="313"/>
                      <a:pt x="117" y="428"/>
                    </a:cubicBezTo>
                    <a:cubicBezTo>
                      <a:pt x="111" y="484"/>
                      <a:pt x="159" y="521"/>
                      <a:pt x="201" y="521"/>
                    </a:cubicBezTo>
                    <a:cubicBezTo>
                      <a:pt x="230" y="521"/>
                      <a:pt x="255" y="505"/>
                      <a:pt x="260" y="466"/>
                    </a:cubicBezTo>
                    <a:cubicBezTo>
                      <a:pt x="281" y="313"/>
                      <a:pt x="254" y="165"/>
                      <a:pt x="165" y="33"/>
                    </a:cubicBezTo>
                    <a:cubicBezTo>
                      <a:pt x="150" y="10"/>
                      <a:pt x="128" y="1"/>
                      <a:pt x="1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8"/>
              <p:cNvSpPr/>
              <p:nvPr/>
            </p:nvSpPr>
            <p:spPr>
              <a:xfrm flipH="1">
                <a:off x="6577331" y="1461212"/>
                <a:ext cx="11987" cy="9387"/>
              </a:xfrm>
              <a:custGeom>
                <a:avLst/>
                <a:gdLst/>
                <a:ahLst/>
                <a:cxnLst/>
                <a:rect l="l" t="t" r="r" b="b"/>
                <a:pathLst>
                  <a:path w="189" h="148" extrusionOk="0">
                    <a:moveTo>
                      <a:pt x="93" y="1"/>
                    </a:moveTo>
                    <a:cubicBezTo>
                      <a:pt x="1" y="1"/>
                      <a:pt x="1" y="148"/>
                      <a:pt x="93" y="148"/>
                    </a:cubicBezTo>
                    <a:cubicBezTo>
                      <a:pt x="188" y="148"/>
                      <a:pt x="188" y="1"/>
                      <a:pt x="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8"/>
              <p:cNvSpPr/>
              <p:nvPr/>
            </p:nvSpPr>
            <p:spPr>
              <a:xfrm flipH="1">
                <a:off x="6927000" y="1547091"/>
                <a:ext cx="53721" cy="9894"/>
              </a:xfrm>
              <a:custGeom>
                <a:avLst/>
                <a:gdLst/>
                <a:ahLst/>
                <a:cxnLst/>
                <a:rect l="l" t="t" r="r" b="b"/>
                <a:pathLst>
                  <a:path w="847" h="156" extrusionOk="0">
                    <a:moveTo>
                      <a:pt x="270" y="1"/>
                    </a:moveTo>
                    <a:cubicBezTo>
                      <a:pt x="211" y="1"/>
                      <a:pt x="152" y="1"/>
                      <a:pt x="92" y="2"/>
                    </a:cubicBezTo>
                    <a:cubicBezTo>
                      <a:pt x="0" y="5"/>
                      <a:pt x="0" y="152"/>
                      <a:pt x="92" y="152"/>
                    </a:cubicBezTo>
                    <a:cubicBezTo>
                      <a:pt x="177" y="149"/>
                      <a:pt x="261" y="148"/>
                      <a:pt x="345" y="148"/>
                    </a:cubicBezTo>
                    <a:cubicBezTo>
                      <a:pt x="481" y="148"/>
                      <a:pt x="616" y="151"/>
                      <a:pt x="751" y="155"/>
                    </a:cubicBezTo>
                    <a:cubicBezTo>
                      <a:pt x="752" y="155"/>
                      <a:pt x="753" y="155"/>
                      <a:pt x="755" y="155"/>
                    </a:cubicBezTo>
                    <a:cubicBezTo>
                      <a:pt x="847" y="155"/>
                      <a:pt x="845" y="12"/>
                      <a:pt x="751" y="9"/>
                    </a:cubicBezTo>
                    <a:cubicBezTo>
                      <a:pt x="591" y="4"/>
                      <a:pt x="431" y="1"/>
                      <a:pt x="2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8"/>
              <p:cNvSpPr/>
              <p:nvPr/>
            </p:nvSpPr>
            <p:spPr>
              <a:xfrm flipH="1">
                <a:off x="6997529" y="1388462"/>
                <a:ext cx="29239" cy="43002"/>
              </a:xfrm>
              <a:custGeom>
                <a:avLst/>
                <a:gdLst/>
                <a:ahLst/>
                <a:cxnLst/>
                <a:rect l="l" t="t" r="r" b="b"/>
                <a:pathLst>
                  <a:path w="461" h="678" extrusionOk="0">
                    <a:moveTo>
                      <a:pt x="103" y="1"/>
                    </a:moveTo>
                    <a:cubicBezTo>
                      <a:pt x="48" y="1"/>
                      <a:pt x="0" y="75"/>
                      <a:pt x="50" y="127"/>
                    </a:cubicBezTo>
                    <a:cubicBezTo>
                      <a:pt x="166" y="250"/>
                      <a:pt x="306" y="397"/>
                      <a:pt x="272" y="584"/>
                    </a:cubicBezTo>
                    <a:cubicBezTo>
                      <a:pt x="262" y="640"/>
                      <a:pt x="310" y="678"/>
                      <a:pt x="354" y="678"/>
                    </a:cubicBezTo>
                    <a:cubicBezTo>
                      <a:pt x="382" y="678"/>
                      <a:pt x="409" y="662"/>
                      <a:pt x="415" y="625"/>
                    </a:cubicBezTo>
                    <a:cubicBezTo>
                      <a:pt x="460" y="376"/>
                      <a:pt x="313" y="192"/>
                      <a:pt x="153" y="25"/>
                    </a:cubicBezTo>
                    <a:cubicBezTo>
                      <a:pt x="137" y="8"/>
                      <a:pt x="120" y="1"/>
                      <a:pt x="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8"/>
              <p:cNvSpPr/>
              <p:nvPr/>
            </p:nvSpPr>
            <p:spPr>
              <a:xfrm flipH="1">
                <a:off x="6998671" y="1438062"/>
                <a:ext cx="11924" cy="9387"/>
              </a:xfrm>
              <a:custGeom>
                <a:avLst/>
                <a:gdLst/>
                <a:ahLst/>
                <a:cxnLst/>
                <a:rect l="l" t="t" r="r" b="b"/>
                <a:pathLst>
                  <a:path w="188" h="148" extrusionOk="0">
                    <a:moveTo>
                      <a:pt x="95" y="1"/>
                    </a:moveTo>
                    <a:cubicBezTo>
                      <a:pt x="0" y="1"/>
                      <a:pt x="0" y="147"/>
                      <a:pt x="95" y="147"/>
                    </a:cubicBezTo>
                    <a:cubicBezTo>
                      <a:pt x="188" y="147"/>
                      <a:pt x="188" y="1"/>
                      <a:pt x="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8"/>
              <p:cNvSpPr/>
              <p:nvPr/>
            </p:nvSpPr>
            <p:spPr>
              <a:xfrm flipH="1">
                <a:off x="6475344" y="2739630"/>
                <a:ext cx="111121" cy="67801"/>
              </a:xfrm>
              <a:custGeom>
                <a:avLst/>
                <a:gdLst/>
                <a:ahLst/>
                <a:cxnLst/>
                <a:rect l="l" t="t" r="r" b="b"/>
                <a:pathLst>
                  <a:path w="1752" h="1069" extrusionOk="0">
                    <a:moveTo>
                      <a:pt x="1248" y="1"/>
                    </a:moveTo>
                    <a:cubicBezTo>
                      <a:pt x="1221" y="1"/>
                      <a:pt x="1192" y="3"/>
                      <a:pt x="1164" y="9"/>
                    </a:cubicBezTo>
                    <a:lnTo>
                      <a:pt x="420" y="146"/>
                    </a:lnTo>
                    <a:cubicBezTo>
                      <a:pt x="167" y="193"/>
                      <a:pt x="0" y="436"/>
                      <a:pt x="48" y="688"/>
                    </a:cubicBezTo>
                    <a:cubicBezTo>
                      <a:pt x="90" y="912"/>
                      <a:pt x="285" y="1069"/>
                      <a:pt x="505" y="1069"/>
                    </a:cubicBezTo>
                    <a:cubicBezTo>
                      <a:pt x="533" y="1069"/>
                      <a:pt x="562" y="1066"/>
                      <a:pt x="591" y="1061"/>
                    </a:cubicBezTo>
                    <a:lnTo>
                      <a:pt x="1331" y="924"/>
                    </a:lnTo>
                    <a:cubicBezTo>
                      <a:pt x="1584" y="876"/>
                      <a:pt x="1752" y="634"/>
                      <a:pt x="1703" y="381"/>
                    </a:cubicBezTo>
                    <a:cubicBezTo>
                      <a:pt x="1664" y="160"/>
                      <a:pt x="1466" y="1"/>
                      <a:pt x="1248" y="1"/>
                    </a:cubicBezTo>
                    <a:close/>
                  </a:path>
                </a:pathLst>
              </a:custGeom>
              <a:solidFill>
                <a:srgbClr val="FFB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8"/>
              <p:cNvSpPr/>
              <p:nvPr/>
            </p:nvSpPr>
            <p:spPr>
              <a:xfrm flipH="1">
                <a:off x="6474519" y="2792528"/>
                <a:ext cx="106744" cy="67040"/>
              </a:xfrm>
              <a:custGeom>
                <a:avLst/>
                <a:gdLst/>
                <a:ahLst/>
                <a:cxnLst/>
                <a:rect l="l" t="t" r="r" b="b"/>
                <a:pathLst>
                  <a:path w="1683" h="1057" extrusionOk="0">
                    <a:moveTo>
                      <a:pt x="1178" y="1"/>
                    </a:moveTo>
                    <a:cubicBezTo>
                      <a:pt x="1151" y="1"/>
                      <a:pt x="1124" y="3"/>
                      <a:pt x="1096" y="8"/>
                    </a:cubicBezTo>
                    <a:lnTo>
                      <a:pt x="420" y="134"/>
                    </a:lnTo>
                    <a:cubicBezTo>
                      <a:pt x="167" y="182"/>
                      <a:pt x="0" y="424"/>
                      <a:pt x="48" y="677"/>
                    </a:cubicBezTo>
                    <a:cubicBezTo>
                      <a:pt x="91" y="899"/>
                      <a:pt x="288" y="1056"/>
                      <a:pt x="509" y="1056"/>
                    </a:cubicBezTo>
                    <a:cubicBezTo>
                      <a:pt x="536" y="1056"/>
                      <a:pt x="563" y="1054"/>
                      <a:pt x="591" y="1049"/>
                    </a:cubicBezTo>
                    <a:lnTo>
                      <a:pt x="1267" y="923"/>
                    </a:lnTo>
                    <a:cubicBezTo>
                      <a:pt x="1516" y="875"/>
                      <a:pt x="1683" y="632"/>
                      <a:pt x="1639" y="380"/>
                    </a:cubicBezTo>
                    <a:cubicBezTo>
                      <a:pt x="1596" y="158"/>
                      <a:pt x="1399" y="1"/>
                      <a:pt x="1178" y="1"/>
                    </a:cubicBezTo>
                    <a:close/>
                  </a:path>
                </a:pathLst>
              </a:custGeom>
              <a:solidFill>
                <a:srgbClr val="FFB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8"/>
              <p:cNvSpPr/>
              <p:nvPr/>
            </p:nvSpPr>
            <p:spPr>
              <a:xfrm flipH="1">
                <a:off x="6486379" y="2845742"/>
                <a:ext cx="87336" cy="63235"/>
              </a:xfrm>
              <a:custGeom>
                <a:avLst/>
                <a:gdLst/>
                <a:ahLst/>
                <a:cxnLst/>
                <a:rect l="l" t="t" r="r" b="b"/>
                <a:pathLst>
                  <a:path w="1377" h="997" extrusionOk="0">
                    <a:moveTo>
                      <a:pt x="874" y="1"/>
                    </a:moveTo>
                    <a:cubicBezTo>
                      <a:pt x="846" y="1"/>
                      <a:pt x="817" y="3"/>
                      <a:pt x="789" y="9"/>
                    </a:cubicBezTo>
                    <a:lnTo>
                      <a:pt x="420" y="77"/>
                    </a:lnTo>
                    <a:cubicBezTo>
                      <a:pt x="168" y="121"/>
                      <a:pt x="1" y="367"/>
                      <a:pt x="48" y="617"/>
                    </a:cubicBezTo>
                    <a:cubicBezTo>
                      <a:pt x="87" y="840"/>
                      <a:pt x="284" y="997"/>
                      <a:pt x="503" y="997"/>
                    </a:cubicBezTo>
                    <a:cubicBezTo>
                      <a:pt x="531" y="997"/>
                      <a:pt x="559" y="994"/>
                      <a:pt x="588" y="989"/>
                    </a:cubicBezTo>
                    <a:lnTo>
                      <a:pt x="957" y="920"/>
                    </a:lnTo>
                    <a:cubicBezTo>
                      <a:pt x="1209" y="876"/>
                      <a:pt x="1376" y="630"/>
                      <a:pt x="1329" y="381"/>
                    </a:cubicBezTo>
                    <a:cubicBezTo>
                      <a:pt x="1290" y="157"/>
                      <a:pt x="1092" y="1"/>
                      <a:pt x="874" y="1"/>
                    </a:cubicBezTo>
                    <a:close/>
                  </a:path>
                </a:pathLst>
              </a:custGeom>
              <a:solidFill>
                <a:srgbClr val="FFB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8"/>
              <p:cNvSpPr/>
              <p:nvPr/>
            </p:nvSpPr>
            <p:spPr>
              <a:xfrm flipH="1">
                <a:off x="7680883" y="2507237"/>
                <a:ext cx="113975" cy="460339"/>
              </a:xfrm>
              <a:custGeom>
                <a:avLst/>
                <a:gdLst/>
                <a:ahLst/>
                <a:cxnLst/>
                <a:rect l="l" t="t" r="r" b="b"/>
                <a:pathLst>
                  <a:path w="1797" h="7258" extrusionOk="0">
                    <a:moveTo>
                      <a:pt x="1326" y="0"/>
                    </a:moveTo>
                    <a:cubicBezTo>
                      <a:pt x="1" y="2024"/>
                      <a:pt x="379" y="7257"/>
                      <a:pt x="379" y="7257"/>
                    </a:cubicBezTo>
                    <a:lnTo>
                      <a:pt x="1797" y="6448"/>
                    </a:lnTo>
                    <a:lnTo>
                      <a:pt x="13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8"/>
              <p:cNvSpPr/>
              <p:nvPr/>
            </p:nvSpPr>
            <p:spPr>
              <a:xfrm flipH="1">
                <a:off x="7686974" y="3205559"/>
                <a:ext cx="249641" cy="253700"/>
              </a:xfrm>
              <a:custGeom>
                <a:avLst/>
                <a:gdLst/>
                <a:ahLst/>
                <a:cxnLst/>
                <a:rect l="l" t="t" r="r" b="b"/>
                <a:pathLst>
                  <a:path w="3936" h="4000" extrusionOk="0">
                    <a:moveTo>
                      <a:pt x="3823" y="1"/>
                    </a:moveTo>
                    <a:cubicBezTo>
                      <a:pt x="3782" y="1"/>
                      <a:pt x="3745" y="27"/>
                      <a:pt x="3731" y="71"/>
                    </a:cubicBezTo>
                    <a:lnTo>
                      <a:pt x="3720" y="105"/>
                    </a:lnTo>
                    <a:cubicBezTo>
                      <a:pt x="3704" y="156"/>
                      <a:pt x="3731" y="211"/>
                      <a:pt x="3782" y="228"/>
                    </a:cubicBezTo>
                    <a:cubicBezTo>
                      <a:pt x="3793" y="231"/>
                      <a:pt x="3802" y="234"/>
                      <a:pt x="3813" y="234"/>
                    </a:cubicBezTo>
                    <a:cubicBezTo>
                      <a:pt x="3854" y="234"/>
                      <a:pt x="3892" y="207"/>
                      <a:pt x="3905" y="166"/>
                    </a:cubicBezTo>
                    <a:lnTo>
                      <a:pt x="3919" y="129"/>
                    </a:lnTo>
                    <a:cubicBezTo>
                      <a:pt x="3936" y="77"/>
                      <a:pt x="3909" y="23"/>
                      <a:pt x="3854" y="6"/>
                    </a:cubicBezTo>
                    <a:cubicBezTo>
                      <a:pt x="3844" y="2"/>
                      <a:pt x="3833" y="1"/>
                      <a:pt x="3823" y="1"/>
                    </a:cubicBezTo>
                    <a:close/>
                    <a:moveTo>
                      <a:pt x="3682" y="407"/>
                    </a:moveTo>
                    <a:cubicBezTo>
                      <a:pt x="3643" y="407"/>
                      <a:pt x="3604" y="430"/>
                      <a:pt x="3588" y="470"/>
                    </a:cubicBezTo>
                    <a:cubicBezTo>
                      <a:pt x="3540" y="592"/>
                      <a:pt x="3489" y="709"/>
                      <a:pt x="3438" y="825"/>
                    </a:cubicBezTo>
                    <a:cubicBezTo>
                      <a:pt x="3413" y="873"/>
                      <a:pt x="3434" y="931"/>
                      <a:pt x="3485" y="955"/>
                    </a:cubicBezTo>
                    <a:cubicBezTo>
                      <a:pt x="3499" y="961"/>
                      <a:pt x="3512" y="965"/>
                      <a:pt x="3526" y="965"/>
                    </a:cubicBezTo>
                    <a:cubicBezTo>
                      <a:pt x="3564" y="965"/>
                      <a:pt x="3598" y="945"/>
                      <a:pt x="3615" y="907"/>
                    </a:cubicBezTo>
                    <a:cubicBezTo>
                      <a:pt x="3670" y="791"/>
                      <a:pt x="3720" y="668"/>
                      <a:pt x="3772" y="542"/>
                    </a:cubicBezTo>
                    <a:cubicBezTo>
                      <a:pt x="3793" y="490"/>
                      <a:pt x="3765" y="433"/>
                      <a:pt x="3714" y="412"/>
                    </a:cubicBezTo>
                    <a:cubicBezTo>
                      <a:pt x="3704" y="408"/>
                      <a:pt x="3693" y="407"/>
                      <a:pt x="3682" y="407"/>
                    </a:cubicBezTo>
                    <a:close/>
                    <a:moveTo>
                      <a:pt x="3348" y="1119"/>
                    </a:moveTo>
                    <a:cubicBezTo>
                      <a:pt x="3314" y="1119"/>
                      <a:pt x="3282" y="1137"/>
                      <a:pt x="3263" y="1170"/>
                    </a:cubicBezTo>
                    <a:cubicBezTo>
                      <a:pt x="3202" y="1289"/>
                      <a:pt x="3137" y="1399"/>
                      <a:pt x="3072" y="1504"/>
                    </a:cubicBezTo>
                    <a:cubicBezTo>
                      <a:pt x="3041" y="1552"/>
                      <a:pt x="3055" y="1613"/>
                      <a:pt x="3103" y="1641"/>
                    </a:cubicBezTo>
                    <a:cubicBezTo>
                      <a:pt x="3117" y="1651"/>
                      <a:pt x="3137" y="1654"/>
                      <a:pt x="3154" y="1654"/>
                    </a:cubicBezTo>
                    <a:cubicBezTo>
                      <a:pt x="3188" y="1654"/>
                      <a:pt x="3219" y="1641"/>
                      <a:pt x="3236" y="1610"/>
                    </a:cubicBezTo>
                    <a:cubicBezTo>
                      <a:pt x="3304" y="1501"/>
                      <a:pt x="3372" y="1385"/>
                      <a:pt x="3438" y="1265"/>
                    </a:cubicBezTo>
                    <a:cubicBezTo>
                      <a:pt x="3462" y="1218"/>
                      <a:pt x="3444" y="1156"/>
                      <a:pt x="3397" y="1132"/>
                    </a:cubicBezTo>
                    <a:cubicBezTo>
                      <a:pt x="3381" y="1123"/>
                      <a:pt x="3364" y="1119"/>
                      <a:pt x="3348" y="1119"/>
                    </a:cubicBezTo>
                    <a:close/>
                    <a:moveTo>
                      <a:pt x="2935" y="1784"/>
                    </a:moveTo>
                    <a:cubicBezTo>
                      <a:pt x="2905" y="1784"/>
                      <a:pt x="2875" y="1799"/>
                      <a:pt x="2857" y="1825"/>
                    </a:cubicBezTo>
                    <a:cubicBezTo>
                      <a:pt x="2782" y="1931"/>
                      <a:pt x="2700" y="2034"/>
                      <a:pt x="2619" y="2133"/>
                    </a:cubicBezTo>
                    <a:cubicBezTo>
                      <a:pt x="2584" y="2174"/>
                      <a:pt x="2591" y="2235"/>
                      <a:pt x="2632" y="2269"/>
                    </a:cubicBezTo>
                    <a:cubicBezTo>
                      <a:pt x="2649" y="2286"/>
                      <a:pt x="2673" y="2292"/>
                      <a:pt x="2693" y="2292"/>
                    </a:cubicBezTo>
                    <a:cubicBezTo>
                      <a:pt x="2724" y="2292"/>
                      <a:pt x="2751" y="2279"/>
                      <a:pt x="2772" y="2259"/>
                    </a:cubicBezTo>
                    <a:cubicBezTo>
                      <a:pt x="2854" y="2156"/>
                      <a:pt x="2936" y="2051"/>
                      <a:pt x="3014" y="1941"/>
                    </a:cubicBezTo>
                    <a:cubicBezTo>
                      <a:pt x="3049" y="1897"/>
                      <a:pt x="3038" y="1835"/>
                      <a:pt x="2994" y="1805"/>
                    </a:cubicBezTo>
                    <a:cubicBezTo>
                      <a:pt x="2976" y="1791"/>
                      <a:pt x="2955" y="1784"/>
                      <a:pt x="2935" y="1784"/>
                    </a:cubicBezTo>
                    <a:close/>
                    <a:moveTo>
                      <a:pt x="2435" y="2389"/>
                    </a:moveTo>
                    <a:cubicBezTo>
                      <a:pt x="2408" y="2389"/>
                      <a:pt x="2382" y="2400"/>
                      <a:pt x="2362" y="2419"/>
                    </a:cubicBezTo>
                    <a:cubicBezTo>
                      <a:pt x="2274" y="2511"/>
                      <a:pt x="2178" y="2604"/>
                      <a:pt x="2086" y="2689"/>
                    </a:cubicBezTo>
                    <a:cubicBezTo>
                      <a:pt x="2045" y="2723"/>
                      <a:pt x="2041" y="2784"/>
                      <a:pt x="2079" y="2825"/>
                    </a:cubicBezTo>
                    <a:cubicBezTo>
                      <a:pt x="2096" y="2850"/>
                      <a:pt x="2123" y="2859"/>
                      <a:pt x="2151" y="2859"/>
                    </a:cubicBezTo>
                    <a:cubicBezTo>
                      <a:pt x="2174" y="2859"/>
                      <a:pt x="2198" y="2850"/>
                      <a:pt x="2215" y="2832"/>
                    </a:cubicBezTo>
                    <a:cubicBezTo>
                      <a:pt x="2315" y="2747"/>
                      <a:pt x="2410" y="2651"/>
                      <a:pt x="2502" y="2555"/>
                    </a:cubicBezTo>
                    <a:cubicBezTo>
                      <a:pt x="2543" y="2518"/>
                      <a:pt x="2540" y="2453"/>
                      <a:pt x="2502" y="2415"/>
                    </a:cubicBezTo>
                    <a:cubicBezTo>
                      <a:pt x="2483" y="2398"/>
                      <a:pt x="2459" y="2389"/>
                      <a:pt x="2435" y="2389"/>
                    </a:cubicBezTo>
                    <a:close/>
                    <a:moveTo>
                      <a:pt x="1848" y="2914"/>
                    </a:moveTo>
                    <a:cubicBezTo>
                      <a:pt x="1828" y="2914"/>
                      <a:pt x="1807" y="2921"/>
                      <a:pt x="1789" y="2935"/>
                    </a:cubicBezTo>
                    <a:cubicBezTo>
                      <a:pt x="1686" y="3013"/>
                      <a:pt x="1580" y="3088"/>
                      <a:pt x="1475" y="3160"/>
                    </a:cubicBezTo>
                    <a:cubicBezTo>
                      <a:pt x="1431" y="3190"/>
                      <a:pt x="1417" y="3252"/>
                      <a:pt x="1447" y="3296"/>
                    </a:cubicBezTo>
                    <a:cubicBezTo>
                      <a:pt x="1467" y="3324"/>
                      <a:pt x="1499" y="3341"/>
                      <a:pt x="1529" y="3341"/>
                    </a:cubicBezTo>
                    <a:cubicBezTo>
                      <a:pt x="1546" y="3341"/>
                      <a:pt x="1567" y="3334"/>
                      <a:pt x="1584" y="3324"/>
                    </a:cubicBezTo>
                    <a:cubicBezTo>
                      <a:pt x="1693" y="3249"/>
                      <a:pt x="1803" y="3170"/>
                      <a:pt x="1908" y="3091"/>
                    </a:cubicBezTo>
                    <a:cubicBezTo>
                      <a:pt x="1952" y="3058"/>
                      <a:pt x="1959" y="2996"/>
                      <a:pt x="1925" y="2952"/>
                    </a:cubicBezTo>
                    <a:cubicBezTo>
                      <a:pt x="1907" y="2928"/>
                      <a:pt x="1878" y="2914"/>
                      <a:pt x="1848" y="2914"/>
                    </a:cubicBezTo>
                    <a:close/>
                    <a:moveTo>
                      <a:pt x="1194" y="3348"/>
                    </a:moveTo>
                    <a:cubicBezTo>
                      <a:pt x="1178" y="3348"/>
                      <a:pt x="1162" y="3353"/>
                      <a:pt x="1147" y="3362"/>
                    </a:cubicBezTo>
                    <a:cubicBezTo>
                      <a:pt x="1034" y="3423"/>
                      <a:pt x="919" y="3480"/>
                      <a:pt x="802" y="3535"/>
                    </a:cubicBezTo>
                    <a:cubicBezTo>
                      <a:pt x="751" y="3559"/>
                      <a:pt x="730" y="3617"/>
                      <a:pt x="755" y="3665"/>
                    </a:cubicBezTo>
                    <a:cubicBezTo>
                      <a:pt x="771" y="3702"/>
                      <a:pt x="805" y="3723"/>
                      <a:pt x="843" y="3723"/>
                    </a:cubicBezTo>
                    <a:cubicBezTo>
                      <a:pt x="857" y="3723"/>
                      <a:pt x="870" y="3720"/>
                      <a:pt x="884" y="3713"/>
                    </a:cubicBezTo>
                    <a:cubicBezTo>
                      <a:pt x="1004" y="3658"/>
                      <a:pt x="1123" y="3597"/>
                      <a:pt x="1242" y="3532"/>
                    </a:cubicBezTo>
                    <a:cubicBezTo>
                      <a:pt x="1287" y="3505"/>
                      <a:pt x="1304" y="3447"/>
                      <a:pt x="1280" y="3398"/>
                    </a:cubicBezTo>
                    <a:cubicBezTo>
                      <a:pt x="1262" y="3366"/>
                      <a:pt x="1228" y="3348"/>
                      <a:pt x="1194" y="3348"/>
                    </a:cubicBezTo>
                    <a:close/>
                    <a:moveTo>
                      <a:pt x="477" y="3677"/>
                    </a:moveTo>
                    <a:cubicBezTo>
                      <a:pt x="467" y="3677"/>
                      <a:pt x="457" y="3678"/>
                      <a:pt x="447" y="3682"/>
                    </a:cubicBezTo>
                    <a:cubicBezTo>
                      <a:pt x="325" y="3730"/>
                      <a:pt x="229" y="3757"/>
                      <a:pt x="164" y="3778"/>
                    </a:cubicBezTo>
                    <a:cubicBezTo>
                      <a:pt x="79" y="3805"/>
                      <a:pt x="58" y="3812"/>
                      <a:pt x="38" y="3833"/>
                    </a:cubicBezTo>
                    <a:cubicBezTo>
                      <a:pt x="0" y="3874"/>
                      <a:pt x="0" y="3935"/>
                      <a:pt x="38" y="3972"/>
                    </a:cubicBezTo>
                    <a:cubicBezTo>
                      <a:pt x="58" y="3992"/>
                      <a:pt x="82" y="4000"/>
                      <a:pt x="106" y="4000"/>
                    </a:cubicBezTo>
                    <a:cubicBezTo>
                      <a:pt x="123" y="4000"/>
                      <a:pt x="144" y="3997"/>
                      <a:pt x="157" y="3986"/>
                    </a:cubicBezTo>
                    <a:cubicBezTo>
                      <a:pt x="171" y="3983"/>
                      <a:pt x="191" y="3976"/>
                      <a:pt x="222" y="3965"/>
                    </a:cubicBezTo>
                    <a:cubicBezTo>
                      <a:pt x="290" y="3945"/>
                      <a:pt x="389" y="3915"/>
                      <a:pt x="512" y="3866"/>
                    </a:cubicBezTo>
                    <a:cubicBezTo>
                      <a:pt x="563" y="3849"/>
                      <a:pt x="591" y="3792"/>
                      <a:pt x="570" y="3740"/>
                    </a:cubicBezTo>
                    <a:cubicBezTo>
                      <a:pt x="557" y="3702"/>
                      <a:pt x="517" y="3677"/>
                      <a:pt x="477" y="367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8"/>
              <p:cNvSpPr/>
              <p:nvPr/>
            </p:nvSpPr>
            <p:spPr>
              <a:xfrm flipH="1">
                <a:off x="6419402" y="1504025"/>
                <a:ext cx="113340" cy="130021"/>
              </a:xfrm>
              <a:custGeom>
                <a:avLst/>
                <a:gdLst/>
                <a:ahLst/>
                <a:cxnLst/>
                <a:rect l="l" t="t" r="r" b="b"/>
                <a:pathLst>
                  <a:path w="1787" h="2050" extrusionOk="0">
                    <a:moveTo>
                      <a:pt x="411" y="1"/>
                    </a:moveTo>
                    <a:cubicBezTo>
                      <a:pt x="165" y="1"/>
                      <a:pt x="0" y="387"/>
                      <a:pt x="266" y="558"/>
                    </a:cubicBezTo>
                    <a:cubicBezTo>
                      <a:pt x="727" y="859"/>
                      <a:pt x="1034" y="1305"/>
                      <a:pt x="1164" y="1838"/>
                    </a:cubicBezTo>
                    <a:cubicBezTo>
                      <a:pt x="1201" y="1985"/>
                      <a:pt x="1313" y="2049"/>
                      <a:pt x="1429" y="2049"/>
                    </a:cubicBezTo>
                    <a:cubicBezTo>
                      <a:pt x="1604" y="2049"/>
                      <a:pt x="1787" y="1905"/>
                      <a:pt x="1734" y="1681"/>
                    </a:cubicBezTo>
                    <a:cubicBezTo>
                      <a:pt x="1567" y="1002"/>
                      <a:pt x="1150" y="432"/>
                      <a:pt x="563" y="49"/>
                    </a:cubicBezTo>
                    <a:cubicBezTo>
                      <a:pt x="511" y="15"/>
                      <a:pt x="460" y="1"/>
                      <a:pt x="411"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8"/>
              <p:cNvSpPr/>
              <p:nvPr/>
            </p:nvSpPr>
            <p:spPr>
              <a:xfrm flipH="1">
                <a:off x="7156921" y="1045327"/>
                <a:ext cx="157104" cy="290423"/>
              </a:xfrm>
              <a:custGeom>
                <a:avLst/>
                <a:gdLst/>
                <a:ahLst/>
                <a:cxnLst/>
                <a:rect l="l" t="t" r="r" b="b"/>
                <a:pathLst>
                  <a:path w="2477" h="4579" extrusionOk="0">
                    <a:moveTo>
                      <a:pt x="2191" y="1"/>
                    </a:moveTo>
                    <a:cubicBezTo>
                      <a:pt x="2043" y="1"/>
                      <a:pt x="1886" y="95"/>
                      <a:pt x="1869" y="283"/>
                    </a:cubicBezTo>
                    <a:cubicBezTo>
                      <a:pt x="1736" y="1714"/>
                      <a:pt x="1077" y="2970"/>
                      <a:pt x="182" y="4062"/>
                    </a:cubicBezTo>
                    <a:cubicBezTo>
                      <a:pt x="1" y="4283"/>
                      <a:pt x="196" y="4579"/>
                      <a:pt x="406" y="4579"/>
                    </a:cubicBezTo>
                    <a:cubicBezTo>
                      <a:pt x="473" y="4579"/>
                      <a:pt x="540" y="4549"/>
                      <a:pt x="599" y="4479"/>
                    </a:cubicBezTo>
                    <a:cubicBezTo>
                      <a:pt x="1602" y="3253"/>
                      <a:pt x="2313" y="1885"/>
                      <a:pt x="2459" y="283"/>
                    </a:cubicBezTo>
                    <a:cubicBezTo>
                      <a:pt x="2476" y="94"/>
                      <a:pt x="2338" y="1"/>
                      <a:pt x="2191" y="1"/>
                    </a:cubicBezTo>
                    <a:close/>
                  </a:path>
                </a:pathLst>
              </a:custGeom>
              <a:solidFill>
                <a:srgbClr val="30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8"/>
              <p:cNvSpPr/>
              <p:nvPr/>
            </p:nvSpPr>
            <p:spPr>
              <a:xfrm flipH="1">
                <a:off x="7046305" y="1401021"/>
                <a:ext cx="76935" cy="145116"/>
              </a:xfrm>
              <a:custGeom>
                <a:avLst/>
                <a:gdLst/>
                <a:ahLst/>
                <a:cxnLst/>
                <a:rect l="l" t="t" r="r" b="b"/>
                <a:pathLst>
                  <a:path w="1213" h="2288" extrusionOk="0">
                    <a:moveTo>
                      <a:pt x="400" y="0"/>
                    </a:moveTo>
                    <a:cubicBezTo>
                      <a:pt x="161" y="0"/>
                      <a:pt x="1" y="383"/>
                      <a:pt x="257" y="564"/>
                    </a:cubicBezTo>
                    <a:cubicBezTo>
                      <a:pt x="666" y="851"/>
                      <a:pt x="609" y="1574"/>
                      <a:pt x="588" y="2004"/>
                    </a:cubicBezTo>
                    <a:cubicBezTo>
                      <a:pt x="578" y="2192"/>
                      <a:pt x="721" y="2288"/>
                      <a:pt x="868" y="2288"/>
                    </a:cubicBezTo>
                    <a:cubicBezTo>
                      <a:pt x="1014" y="2288"/>
                      <a:pt x="1168" y="2192"/>
                      <a:pt x="1178" y="2004"/>
                    </a:cubicBezTo>
                    <a:cubicBezTo>
                      <a:pt x="1213" y="1311"/>
                      <a:pt x="1175" y="489"/>
                      <a:pt x="554" y="55"/>
                    </a:cubicBezTo>
                    <a:cubicBezTo>
                      <a:pt x="502" y="18"/>
                      <a:pt x="448" y="0"/>
                      <a:pt x="4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8"/>
              <p:cNvSpPr/>
              <p:nvPr/>
            </p:nvSpPr>
            <p:spPr>
              <a:xfrm flipH="1">
                <a:off x="7039771" y="1560411"/>
                <a:ext cx="48393" cy="37484"/>
              </a:xfrm>
              <a:custGeom>
                <a:avLst/>
                <a:gdLst/>
                <a:ahLst/>
                <a:cxnLst/>
                <a:rect l="l" t="t" r="r" b="b"/>
                <a:pathLst>
                  <a:path w="763" h="591" extrusionOk="0">
                    <a:moveTo>
                      <a:pt x="379" y="0"/>
                    </a:moveTo>
                    <a:cubicBezTo>
                      <a:pt x="1" y="0"/>
                      <a:pt x="1" y="591"/>
                      <a:pt x="379" y="591"/>
                    </a:cubicBezTo>
                    <a:cubicBezTo>
                      <a:pt x="762" y="591"/>
                      <a:pt x="762" y="0"/>
                      <a:pt x="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8"/>
              <p:cNvSpPr/>
              <p:nvPr/>
            </p:nvSpPr>
            <p:spPr>
              <a:xfrm flipH="1">
                <a:off x="6626677" y="1448020"/>
                <a:ext cx="24989" cy="125201"/>
              </a:xfrm>
              <a:custGeom>
                <a:avLst/>
                <a:gdLst/>
                <a:ahLst/>
                <a:cxnLst/>
                <a:rect l="l" t="t" r="r" b="b"/>
                <a:pathLst>
                  <a:path w="394" h="1974" extrusionOk="0">
                    <a:moveTo>
                      <a:pt x="1" y="1"/>
                    </a:moveTo>
                    <a:lnTo>
                      <a:pt x="1" y="1"/>
                    </a:lnTo>
                    <a:cubicBezTo>
                      <a:pt x="59" y="687"/>
                      <a:pt x="127" y="1345"/>
                      <a:pt x="171" y="1974"/>
                    </a:cubicBezTo>
                    <a:cubicBezTo>
                      <a:pt x="274" y="1936"/>
                      <a:pt x="356" y="1847"/>
                      <a:pt x="363" y="1707"/>
                    </a:cubicBezTo>
                    <a:cubicBezTo>
                      <a:pt x="393" y="1131"/>
                      <a:pt x="369" y="458"/>
                      <a:pt x="1" y="1"/>
                    </a:cubicBezTo>
                    <a:close/>
                  </a:path>
                </a:pathLst>
              </a:custGeom>
              <a:solidFill>
                <a:srgbClr val="B2A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8"/>
              <p:cNvSpPr/>
              <p:nvPr/>
            </p:nvSpPr>
            <p:spPr>
              <a:xfrm flipH="1">
                <a:off x="6640758" y="1429182"/>
                <a:ext cx="54165" cy="145370"/>
              </a:xfrm>
              <a:custGeom>
                <a:avLst/>
                <a:gdLst/>
                <a:ahLst/>
                <a:cxnLst/>
                <a:rect l="l" t="t" r="r" b="b"/>
                <a:pathLst>
                  <a:path w="854" h="2292" extrusionOk="0">
                    <a:moveTo>
                      <a:pt x="270" y="0"/>
                    </a:moveTo>
                    <a:cubicBezTo>
                      <a:pt x="136" y="0"/>
                      <a:pt x="27" y="120"/>
                      <a:pt x="0" y="260"/>
                    </a:cubicBezTo>
                    <a:cubicBezTo>
                      <a:pt x="31" y="325"/>
                      <a:pt x="41" y="393"/>
                      <a:pt x="31" y="462"/>
                    </a:cubicBezTo>
                    <a:cubicBezTo>
                      <a:pt x="54" y="499"/>
                      <a:pt x="86" y="536"/>
                      <a:pt x="126" y="564"/>
                    </a:cubicBezTo>
                    <a:cubicBezTo>
                      <a:pt x="533" y="851"/>
                      <a:pt x="478" y="1578"/>
                      <a:pt x="457" y="2004"/>
                    </a:cubicBezTo>
                    <a:cubicBezTo>
                      <a:pt x="447" y="2195"/>
                      <a:pt x="590" y="2291"/>
                      <a:pt x="738" y="2291"/>
                    </a:cubicBezTo>
                    <a:cubicBezTo>
                      <a:pt x="775" y="2291"/>
                      <a:pt x="815" y="2285"/>
                      <a:pt x="853" y="2271"/>
                    </a:cubicBezTo>
                    <a:cubicBezTo>
                      <a:pt x="809" y="1642"/>
                      <a:pt x="741" y="984"/>
                      <a:pt x="683" y="298"/>
                    </a:cubicBezTo>
                    <a:cubicBezTo>
                      <a:pt x="607" y="209"/>
                      <a:pt x="525" y="127"/>
                      <a:pt x="423" y="55"/>
                    </a:cubicBezTo>
                    <a:cubicBezTo>
                      <a:pt x="372" y="18"/>
                      <a:pt x="317" y="0"/>
                      <a:pt x="2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8"/>
              <p:cNvSpPr/>
              <p:nvPr/>
            </p:nvSpPr>
            <p:spPr>
              <a:xfrm flipH="1">
                <a:off x="6692259" y="1445673"/>
                <a:ext cx="3362" cy="12812"/>
              </a:xfrm>
              <a:custGeom>
                <a:avLst/>
                <a:gdLst/>
                <a:ahLst/>
                <a:cxnLst/>
                <a:rect l="l" t="t" r="r" b="b"/>
                <a:pathLst>
                  <a:path w="53" h="202" extrusionOk="0">
                    <a:moveTo>
                      <a:pt x="11" y="0"/>
                    </a:moveTo>
                    <a:lnTo>
                      <a:pt x="11" y="0"/>
                    </a:lnTo>
                    <a:cubicBezTo>
                      <a:pt x="1" y="65"/>
                      <a:pt x="7" y="140"/>
                      <a:pt x="42" y="202"/>
                    </a:cubicBezTo>
                    <a:cubicBezTo>
                      <a:pt x="52" y="133"/>
                      <a:pt x="42" y="65"/>
                      <a:pt x="11" y="0"/>
                    </a:cubicBezTo>
                    <a:close/>
                  </a:path>
                </a:pathLst>
              </a:custGeom>
              <a:solidFill>
                <a:srgbClr val="A6A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8"/>
              <p:cNvSpPr/>
              <p:nvPr/>
            </p:nvSpPr>
            <p:spPr>
              <a:xfrm flipH="1">
                <a:off x="6621285" y="1588953"/>
                <a:ext cx="18457" cy="36216"/>
              </a:xfrm>
              <a:custGeom>
                <a:avLst/>
                <a:gdLst/>
                <a:ahLst/>
                <a:cxnLst/>
                <a:rect l="l" t="t" r="r" b="b"/>
                <a:pathLst>
                  <a:path w="291" h="571" extrusionOk="0">
                    <a:moveTo>
                      <a:pt x="0" y="1"/>
                    </a:moveTo>
                    <a:lnTo>
                      <a:pt x="0" y="1"/>
                    </a:lnTo>
                    <a:cubicBezTo>
                      <a:pt x="11" y="196"/>
                      <a:pt x="21" y="387"/>
                      <a:pt x="24" y="571"/>
                    </a:cubicBezTo>
                    <a:cubicBezTo>
                      <a:pt x="290" y="489"/>
                      <a:pt x="281" y="59"/>
                      <a:pt x="0" y="1"/>
                    </a:cubicBezTo>
                    <a:close/>
                  </a:path>
                </a:pathLst>
              </a:custGeom>
              <a:solidFill>
                <a:srgbClr val="B2A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8"/>
              <p:cNvSpPr/>
              <p:nvPr/>
            </p:nvSpPr>
            <p:spPr>
              <a:xfrm flipH="1">
                <a:off x="6638157" y="1588572"/>
                <a:ext cx="29937" cy="37484"/>
              </a:xfrm>
              <a:custGeom>
                <a:avLst/>
                <a:gdLst/>
                <a:ahLst/>
                <a:cxnLst/>
                <a:rect l="l" t="t" r="r" b="b"/>
                <a:pathLst>
                  <a:path w="472" h="591" extrusionOk="0">
                    <a:moveTo>
                      <a:pt x="379" y="0"/>
                    </a:moveTo>
                    <a:cubicBezTo>
                      <a:pt x="0" y="0"/>
                      <a:pt x="0" y="591"/>
                      <a:pt x="379" y="591"/>
                    </a:cubicBezTo>
                    <a:cubicBezTo>
                      <a:pt x="413" y="591"/>
                      <a:pt x="444" y="587"/>
                      <a:pt x="471" y="577"/>
                    </a:cubicBezTo>
                    <a:cubicBezTo>
                      <a:pt x="468" y="393"/>
                      <a:pt x="458" y="202"/>
                      <a:pt x="447" y="7"/>
                    </a:cubicBezTo>
                    <a:cubicBezTo>
                      <a:pt x="427" y="3"/>
                      <a:pt x="403" y="0"/>
                      <a:pt x="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 name="Google Shape;738;p28"/>
            <p:cNvGrpSpPr/>
            <p:nvPr/>
          </p:nvGrpSpPr>
          <p:grpSpPr>
            <a:xfrm>
              <a:off x="4792158" y="1351068"/>
              <a:ext cx="2055745" cy="3313254"/>
              <a:chOff x="4319342" y="1130177"/>
              <a:chExt cx="2130085" cy="3433068"/>
            </a:xfrm>
          </p:grpSpPr>
          <p:grpSp>
            <p:nvGrpSpPr>
              <p:cNvPr id="739" name="Google Shape;739;p28"/>
              <p:cNvGrpSpPr/>
              <p:nvPr/>
            </p:nvGrpSpPr>
            <p:grpSpPr>
              <a:xfrm>
                <a:off x="4319342" y="1130177"/>
                <a:ext cx="2130085" cy="3433068"/>
                <a:chOff x="4633351" y="1345102"/>
                <a:chExt cx="2130085" cy="3433068"/>
              </a:xfrm>
            </p:grpSpPr>
            <p:sp>
              <p:nvSpPr>
                <p:cNvPr id="740" name="Google Shape;740;p28"/>
                <p:cNvSpPr/>
                <p:nvPr/>
              </p:nvSpPr>
              <p:spPr>
                <a:xfrm>
                  <a:off x="4633351" y="1608896"/>
                  <a:ext cx="2130085" cy="3169274"/>
                </a:xfrm>
                <a:custGeom>
                  <a:avLst/>
                  <a:gdLst/>
                  <a:ahLst/>
                  <a:cxnLst/>
                  <a:rect l="l" t="t" r="r" b="b"/>
                  <a:pathLst>
                    <a:path w="53513" h="79620" extrusionOk="0">
                      <a:moveTo>
                        <a:pt x="2909" y="0"/>
                      </a:moveTo>
                      <a:cubicBezTo>
                        <a:pt x="1308" y="0"/>
                        <a:pt x="1" y="1308"/>
                        <a:pt x="1" y="2905"/>
                      </a:cubicBezTo>
                      <a:lnTo>
                        <a:pt x="1" y="76714"/>
                      </a:lnTo>
                      <a:cubicBezTo>
                        <a:pt x="1" y="78312"/>
                        <a:pt x="1308" y="79619"/>
                        <a:pt x="2909" y="79619"/>
                      </a:cubicBezTo>
                      <a:lnTo>
                        <a:pt x="50604" y="79619"/>
                      </a:lnTo>
                      <a:cubicBezTo>
                        <a:pt x="52202" y="79619"/>
                        <a:pt x="53513" y="78312"/>
                        <a:pt x="53513" y="76714"/>
                      </a:cubicBezTo>
                      <a:lnTo>
                        <a:pt x="53513" y="2905"/>
                      </a:lnTo>
                      <a:cubicBezTo>
                        <a:pt x="53513" y="1308"/>
                        <a:pt x="52202" y="0"/>
                        <a:pt x="50604" y="0"/>
                      </a:cubicBezTo>
                      <a:close/>
                    </a:path>
                  </a:pathLst>
                </a:custGeom>
                <a:solidFill>
                  <a:srgbClr val="4D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8"/>
                <p:cNvSpPr/>
                <p:nvPr/>
              </p:nvSpPr>
              <p:spPr>
                <a:xfrm>
                  <a:off x="4740707" y="1768557"/>
                  <a:ext cx="1915257" cy="2900113"/>
                </a:xfrm>
                <a:custGeom>
                  <a:avLst/>
                  <a:gdLst/>
                  <a:ahLst/>
                  <a:cxnLst/>
                  <a:rect l="l" t="t" r="r" b="b"/>
                  <a:pathLst>
                    <a:path w="48116" h="72858" extrusionOk="0">
                      <a:moveTo>
                        <a:pt x="2708" y="0"/>
                      </a:moveTo>
                      <a:cubicBezTo>
                        <a:pt x="1219" y="0"/>
                        <a:pt x="1" y="1219"/>
                        <a:pt x="1" y="2707"/>
                      </a:cubicBezTo>
                      <a:lnTo>
                        <a:pt x="1" y="70153"/>
                      </a:lnTo>
                      <a:cubicBezTo>
                        <a:pt x="1" y="71641"/>
                        <a:pt x="1219" y="72857"/>
                        <a:pt x="2708" y="72857"/>
                      </a:cubicBezTo>
                      <a:lnTo>
                        <a:pt x="45412" y="72857"/>
                      </a:lnTo>
                      <a:cubicBezTo>
                        <a:pt x="46900" y="72857"/>
                        <a:pt x="48115" y="71641"/>
                        <a:pt x="48115" y="70153"/>
                      </a:cubicBezTo>
                      <a:lnTo>
                        <a:pt x="48115" y="2707"/>
                      </a:lnTo>
                      <a:cubicBezTo>
                        <a:pt x="48115" y="1219"/>
                        <a:pt x="46900" y="0"/>
                        <a:pt x="454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8"/>
                <p:cNvSpPr/>
                <p:nvPr/>
              </p:nvSpPr>
              <p:spPr>
                <a:xfrm>
                  <a:off x="4799421" y="1783484"/>
                  <a:ext cx="1797833" cy="2820065"/>
                </a:xfrm>
                <a:custGeom>
                  <a:avLst/>
                  <a:gdLst/>
                  <a:ahLst/>
                  <a:cxnLst/>
                  <a:rect l="l" t="t" r="r" b="b"/>
                  <a:pathLst>
                    <a:path w="45166" h="70847" extrusionOk="0">
                      <a:moveTo>
                        <a:pt x="2970" y="1"/>
                      </a:moveTo>
                      <a:cubicBezTo>
                        <a:pt x="1338" y="1"/>
                        <a:pt x="0" y="1335"/>
                        <a:pt x="0" y="2967"/>
                      </a:cubicBezTo>
                      <a:lnTo>
                        <a:pt x="0" y="67880"/>
                      </a:lnTo>
                      <a:cubicBezTo>
                        <a:pt x="0" y="69512"/>
                        <a:pt x="1338" y="70847"/>
                        <a:pt x="2970" y="70847"/>
                      </a:cubicBezTo>
                      <a:lnTo>
                        <a:pt x="42199" y="70847"/>
                      </a:lnTo>
                      <a:cubicBezTo>
                        <a:pt x="43831" y="70847"/>
                        <a:pt x="45166" y="69512"/>
                        <a:pt x="45166" y="67880"/>
                      </a:cubicBezTo>
                      <a:lnTo>
                        <a:pt x="45166" y="2967"/>
                      </a:lnTo>
                      <a:cubicBezTo>
                        <a:pt x="45166" y="1335"/>
                        <a:pt x="43831" y="1"/>
                        <a:pt x="42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8"/>
                <p:cNvSpPr/>
                <p:nvPr/>
              </p:nvSpPr>
              <p:spPr>
                <a:xfrm>
                  <a:off x="5025120" y="2109575"/>
                  <a:ext cx="958783" cy="17833"/>
                </a:xfrm>
                <a:custGeom>
                  <a:avLst/>
                  <a:gdLst/>
                  <a:ahLst/>
                  <a:cxnLst/>
                  <a:rect l="l" t="t" r="r" b="b"/>
                  <a:pathLst>
                    <a:path w="24087" h="448" extrusionOk="0">
                      <a:moveTo>
                        <a:pt x="229" y="0"/>
                      </a:moveTo>
                      <a:cubicBezTo>
                        <a:pt x="103" y="0"/>
                        <a:pt x="1" y="99"/>
                        <a:pt x="1" y="222"/>
                      </a:cubicBezTo>
                      <a:cubicBezTo>
                        <a:pt x="1" y="345"/>
                        <a:pt x="103" y="447"/>
                        <a:pt x="229" y="447"/>
                      </a:cubicBezTo>
                      <a:lnTo>
                        <a:pt x="23858" y="447"/>
                      </a:lnTo>
                      <a:cubicBezTo>
                        <a:pt x="23985" y="447"/>
                        <a:pt x="24087" y="345"/>
                        <a:pt x="24087" y="222"/>
                      </a:cubicBezTo>
                      <a:cubicBezTo>
                        <a:pt x="24087" y="99"/>
                        <a:pt x="23985" y="0"/>
                        <a:pt x="238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8"/>
                <p:cNvSpPr/>
                <p:nvPr/>
              </p:nvSpPr>
              <p:spPr>
                <a:xfrm>
                  <a:off x="6087975" y="2036173"/>
                  <a:ext cx="303314" cy="296109"/>
                </a:xfrm>
                <a:custGeom>
                  <a:avLst/>
                  <a:gdLst/>
                  <a:ahLst/>
                  <a:cxnLst/>
                  <a:rect l="l" t="t" r="r" b="b"/>
                  <a:pathLst>
                    <a:path w="7620" h="7439" extrusionOk="0">
                      <a:moveTo>
                        <a:pt x="4646" y="448"/>
                      </a:moveTo>
                      <a:cubicBezTo>
                        <a:pt x="6032" y="448"/>
                        <a:pt x="7162" y="1551"/>
                        <a:pt x="7162" y="2903"/>
                      </a:cubicBezTo>
                      <a:lnTo>
                        <a:pt x="7162" y="4537"/>
                      </a:lnTo>
                      <a:cubicBezTo>
                        <a:pt x="7162" y="5893"/>
                        <a:pt x="6032" y="6992"/>
                        <a:pt x="4646" y="6992"/>
                      </a:cubicBezTo>
                      <a:lnTo>
                        <a:pt x="2973" y="6992"/>
                      </a:lnTo>
                      <a:cubicBezTo>
                        <a:pt x="1585" y="6992"/>
                        <a:pt x="458" y="5893"/>
                        <a:pt x="458" y="4537"/>
                      </a:cubicBezTo>
                      <a:lnTo>
                        <a:pt x="458" y="2903"/>
                      </a:lnTo>
                      <a:cubicBezTo>
                        <a:pt x="458" y="1551"/>
                        <a:pt x="1585" y="448"/>
                        <a:pt x="2973" y="448"/>
                      </a:cubicBezTo>
                      <a:close/>
                      <a:moveTo>
                        <a:pt x="2973" y="1"/>
                      </a:moveTo>
                      <a:cubicBezTo>
                        <a:pt x="1335" y="1"/>
                        <a:pt x="0" y="1301"/>
                        <a:pt x="0" y="2903"/>
                      </a:cubicBezTo>
                      <a:lnTo>
                        <a:pt x="0" y="4537"/>
                      </a:lnTo>
                      <a:cubicBezTo>
                        <a:pt x="0" y="6139"/>
                        <a:pt x="1335" y="7439"/>
                        <a:pt x="2973" y="7439"/>
                      </a:cubicBezTo>
                      <a:lnTo>
                        <a:pt x="4646" y="7439"/>
                      </a:lnTo>
                      <a:cubicBezTo>
                        <a:pt x="6285" y="7439"/>
                        <a:pt x="7619" y="6139"/>
                        <a:pt x="7619" y="4537"/>
                      </a:cubicBezTo>
                      <a:lnTo>
                        <a:pt x="7619" y="2903"/>
                      </a:lnTo>
                      <a:cubicBezTo>
                        <a:pt x="7619" y="1301"/>
                        <a:pt x="6285" y="1"/>
                        <a:pt x="46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8"/>
                <p:cNvSpPr/>
                <p:nvPr/>
              </p:nvSpPr>
              <p:spPr>
                <a:xfrm>
                  <a:off x="5025120" y="2591906"/>
                  <a:ext cx="958783" cy="17872"/>
                </a:xfrm>
                <a:custGeom>
                  <a:avLst/>
                  <a:gdLst/>
                  <a:ahLst/>
                  <a:cxnLst/>
                  <a:rect l="l" t="t" r="r" b="b"/>
                  <a:pathLst>
                    <a:path w="24087" h="449" extrusionOk="0">
                      <a:moveTo>
                        <a:pt x="229" y="1"/>
                      </a:moveTo>
                      <a:cubicBezTo>
                        <a:pt x="103" y="1"/>
                        <a:pt x="1" y="103"/>
                        <a:pt x="1" y="226"/>
                      </a:cubicBezTo>
                      <a:cubicBezTo>
                        <a:pt x="1" y="349"/>
                        <a:pt x="103" y="448"/>
                        <a:pt x="229" y="448"/>
                      </a:cubicBezTo>
                      <a:lnTo>
                        <a:pt x="23858" y="448"/>
                      </a:lnTo>
                      <a:cubicBezTo>
                        <a:pt x="23985" y="448"/>
                        <a:pt x="24087" y="349"/>
                        <a:pt x="24087" y="226"/>
                      </a:cubicBezTo>
                      <a:cubicBezTo>
                        <a:pt x="24087" y="103"/>
                        <a:pt x="23985" y="1"/>
                        <a:pt x="238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8"/>
                <p:cNvSpPr/>
                <p:nvPr/>
              </p:nvSpPr>
              <p:spPr>
                <a:xfrm>
                  <a:off x="6087975" y="2518703"/>
                  <a:ext cx="303314" cy="296109"/>
                </a:xfrm>
                <a:custGeom>
                  <a:avLst/>
                  <a:gdLst/>
                  <a:ahLst/>
                  <a:cxnLst/>
                  <a:rect l="l" t="t" r="r" b="b"/>
                  <a:pathLst>
                    <a:path w="7620" h="7439" extrusionOk="0">
                      <a:moveTo>
                        <a:pt x="4646" y="444"/>
                      </a:moveTo>
                      <a:cubicBezTo>
                        <a:pt x="6032" y="444"/>
                        <a:pt x="7162" y="1546"/>
                        <a:pt x="7162" y="2902"/>
                      </a:cubicBezTo>
                      <a:lnTo>
                        <a:pt x="7162" y="4537"/>
                      </a:lnTo>
                      <a:cubicBezTo>
                        <a:pt x="7162" y="5889"/>
                        <a:pt x="6032" y="6991"/>
                        <a:pt x="4646" y="6991"/>
                      </a:cubicBezTo>
                      <a:lnTo>
                        <a:pt x="2973" y="6991"/>
                      </a:lnTo>
                      <a:cubicBezTo>
                        <a:pt x="1585" y="6991"/>
                        <a:pt x="458" y="5889"/>
                        <a:pt x="458" y="4537"/>
                      </a:cubicBezTo>
                      <a:lnTo>
                        <a:pt x="458" y="2902"/>
                      </a:lnTo>
                      <a:cubicBezTo>
                        <a:pt x="458" y="1546"/>
                        <a:pt x="1585" y="444"/>
                        <a:pt x="2973" y="444"/>
                      </a:cubicBezTo>
                      <a:close/>
                      <a:moveTo>
                        <a:pt x="2973" y="1"/>
                      </a:moveTo>
                      <a:cubicBezTo>
                        <a:pt x="1335" y="1"/>
                        <a:pt x="0" y="1301"/>
                        <a:pt x="0" y="2902"/>
                      </a:cubicBezTo>
                      <a:lnTo>
                        <a:pt x="0" y="4537"/>
                      </a:lnTo>
                      <a:cubicBezTo>
                        <a:pt x="0" y="6134"/>
                        <a:pt x="1335" y="7439"/>
                        <a:pt x="2973" y="7439"/>
                      </a:cubicBezTo>
                      <a:lnTo>
                        <a:pt x="4646" y="7439"/>
                      </a:lnTo>
                      <a:cubicBezTo>
                        <a:pt x="6285" y="7439"/>
                        <a:pt x="7619" y="6134"/>
                        <a:pt x="7619" y="4537"/>
                      </a:cubicBezTo>
                      <a:lnTo>
                        <a:pt x="7619" y="2902"/>
                      </a:lnTo>
                      <a:cubicBezTo>
                        <a:pt x="7619" y="1301"/>
                        <a:pt x="6285" y="1"/>
                        <a:pt x="46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8"/>
                <p:cNvSpPr/>
                <p:nvPr/>
              </p:nvSpPr>
              <p:spPr>
                <a:xfrm>
                  <a:off x="5025120" y="3079437"/>
                  <a:ext cx="958783" cy="17833"/>
                </a:xfrm>
                <a:custGeom>
                  <a:avLst/>
                  <a:gdLst/>
                  <a:ahLst/>
                  <a:cxnLst/>
                  <a:rect l="l" t="t" r="r" b="b"/>
                  <a:pathLst>
                    <a:path w="24087" h="448" extrusionOk="0">
                      <a:moveTo>
                        <a:pt x="229" y="1"/>
                      </a:moveTo>
                      <a:cubicBezTo>
                        <a:pt x="103" y="1"/>
                        <a:pt x="1" y="100"/>
                        <a:pt x="1" y="223"/>
                      </a:cubicBezTo>
                      <a:cubicBezTo>
                        <a:pt x="1" y="346"/>
                        <a:pt x="103" y="448"/>
                        <a:pt x="229" y="448"/>
                      </a:cubicBezTo>
                      <a:lnTo>
                        <a:pt x="23858" y="448"/>
                      </a:lnTo>
                      <a:cubicBezTo>
                        <a:pt x="23985" y="448"/>
                        <a:pt x="24087" y="346"/>
                        <a:pt x="24087" y="223"/>
                      </a:cubicBezTo>
                      <a:cubicBezTo>
                        <a:pt x="24087" y="100"/>
                        <a:pt x="23985" y="1"/>
                        <a:pt x="238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8"/>
                <p:cNvSpPr/>
                <p:nvPr/>
              </p:nvSpPr>
              <p:spPr>
                <a:xfrm>
                  <a:off x="6087975" y="3006074"/>
                  <a:ext cx="303314" cy="296109"/>
                </a:xfrm>
                <a:custGeom>
                  <a:avLst/>
                  <a:gdLst/>
                  <a:ahLst/>
                  <a:cxnLst/>
                  <a:rect l="l" t="t" r="r" b="b"/>
                  <a:pathLst>
                    <a:path w="7620" h="7439" extrusionOk="0">
                      <a:moveTo>
                        <a:pt x="4646" y="448"/>
                      </a:moveTo>
                      <a:cubicBezTo>
                        <a:pt x="6032" y="448"/>
                        <a:pt x="7162" y="1550"/>
                        <a:pt x="7162" y="2902"/>
                      </a:cubicBezTo>
                      <a:lnTo>
                        <a:pt x="7162" y="4537"/>
                      </a:lnTo>
                      <a:cubicBezTo>
                        <a:pt x="7162" y="5892"/>
                        <a:pt x="6032" y="6991"/>
                        <a:pt x="4646" y="6991"/>
                      </a:cubicBezTo>
                      <a:lnTo>
                        <a:pt x="2973" y="6991"/>
                      </a:lnTo>
                      <a:cubicBezTo>
                        <a:pt x="1585" y="6991"/>
                        <a:pt x="458" y="5892"/>
                        <a:pt x="458" y="4537"/>
                      </a:cubicBezTo>
                      <a:lnTo>
                        <a:pt x="458" y="2902"/>
                      </a:lnTo>
                      <a:cubicBezTo>
                        <a:pt x="458" y="1550"/>
                        <a:pt x="1585" y="448"/>
                        <a:pt x="2973" y="448"/>
                      </a:cubicBezTo>
                      <a:close/>
                      <a:moveTo>
                        <a:pt x="2973" y="0"/>
                      </a:moveTo>
                      <a:cubicBezTo>
                        <a:pt x="1335" y="0"/>
                        <a:pt x="0" y="1301"/>
                        <a:pt x="0" y="2902"/>
                      </a:cubicBezTo>
                      <a:lnTo>
                        <a:pt x="0" y="4537"/>
                      </a:lnTo>
                      <a:cubicBezTo>
                        <a:pt x="0" y="6138"/>
                        <a:pt x="1335" y="7438"/>
                        <a:pt x="2973" y="7438"/>
                      </a:cubicBezTo>
                      <a:lnTo>
                        <a:pt x="4646" y="7438"/>
                      </a:lnTo>
                      <a:cubicBezTo>
                        <a:pt x="6285" y="7438"/>
                        <a:pt x="7619" y="6138"/>
                        <a:pt x="7619" y="4537"/>
                      </a:cubicBezTo>
                      <a:lnTo>
                        <a:pt x="7619" y="2902"/>
                      </a:lnTo>
                      <a:cubicBezTo>
                        <a:pt x="7619" y="1301"/>
                        <a:pt x="6285" y="0"/>
                        <a:pt x="46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8"/>
                <p:cNvSpPr/>
                <p:nvPr/>
              </p:nvSpPr>
              <p:spPr>
                <a:xfrm>
                  <a:off x="5021420" y="4094835"/>
                  <a:ext cx="958783" cy="17793"/>
                </a:xfrm>
                <a:custGeom>
                  <a:avLst/>
                  <a:gdLst/>
                  <a:ahLst/>
                  <a:cxnLst/>
                  <a:rect l="l" t="t" r="r" b="b"/>
                  <a:pathLst>
                    <a:path w="24087" h="447" extrusionOk="0">
                      <a:moveTo>
                        <a:pt x="229" y="0"/>
                      </a:moveTo>
                      <a:cubicBezTo>
                        <a:pt x="103" y="0"/>
                        <a:pt x="1" y="103"/>
                        <a:pt x="1" y="225"/>
                      </a:cubicBezTo>
                      <a:cubicBezTo>
                        <a:pt x="1" y="348"/>
                        <a:pt x="103" y="447"/>
                        <a:pt x="229" y="447"/>
                      </a:cubicBezTo>
                      <a:lnTo>
                        <a:pt x="23858" y="447"/>
                      </a:lnTo>
                      <a:cubicBezTo>
                        <a:pt x="23985" y="447"/>
                        <a:pt x="24087" y="348"/>
                        <a:pt x="24087" y="225"/>
                      </a:cubicBezTo>
                      <a:cubicBezTo>
                        <a:pt x="24087" y="103"/>
                        <a:pt x="23985" y="0"/>
                        <a:pt x="238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8"/>
                <p:cNvSpPr/>
                <p:nvPr/>
              </p:nvSpPr>
              <p:spPr>
                <a:xfrm>
                  <a:off x="5025120" y="2218125"/>
                  <a:ext cx="958783" cy="17833"/>
                </a:xfrm>
                <a:custGeom>
                  <a:avLst/>
                  <a:gdLst/>
                  <a:ahLst/>
                  <a:cxnLst/>
                  <a:rect l="l" t="t" r="r" b="b"/>
                  <a:pathLst>
                    <a:path w="24087" h="448" extrusionOk="0">
                      <a:moveTo>
                        <a:pt x="229" y="0"/>
                      </a:moveTo>
                      <a:cubicBezTo>
                        <a:pt x="103" y="0"/>
                        <a:pt x="1" y="100"/>
                        <a:pt x="1" y="222"/>
                      </a:cubicBezTo>
                      <a:cubicBezTo>
                        <a:pt x="1" y="349"/>
                        <a:pt x="103" y="448"/>
                        <a:pt x="229" y="448"/>
                      </a:cubicBezTo>
                      <a:lnTo>
                        <a:pt x="23858" y="448"/>
                      </a:lnTo>
                      <a:cubicBezTo>
                        <a:pt x="23985" y="448"/>
                        <a:pt x="24087" y="349"/>
                        <a:pt x="24087" y="222"/>
                      </a:cubicBezTo>
                      <a:cubicBezTo>
                        <a:pt x="24087" y="100"/>
                        <a:pt x="23985" y="0"/>
                        <a:pt x="238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8"/>
                <p:cNvSpPr/>
                <p:nvPr/>
              </p:nvSpPr>
              <p:spPr>
                <a:xfrm>
                  <a:off x="5025120" y="2700656"/>
                  <a:ext cx="958783" cy="17673"/>
                </a:xfrm>
                <a:custGeom>
                  <a:avLst/>
                  <a:gdLst/>
                  <a:ahLst/>
                  <a:cxnLst/>
                  <a:rect l="l" t="t" r="r" b="b"/>
                  <a:pathLst>
                    <a:path w="24087" h="444" extrusionOk="0">
                      <a:moveTo>
                        <a:pt x="229" y="0"/>
                      </a:moveTo>
                      <a:cubicBezTo>
                        <a:pt x="103" y="0"/>
                        <a:pt x="1" y="99"/>
                        <a:pt x="1" y="222"/>
                      </a:cubicBezTo>
                      <a:cubicBezTo>
                        <a:pt x="1" y="345"/>
                        <a:pt x="103" y="443"/>
                        <a:pt x="229" y="443"/>
                      </a:cubicBezTo>
                      <a:lnTo>
                        <a:pt x="23858" y="443"/>
                      </a:lnTo>
                      <a:cubicBezTo>
                        <a:pt x="23985" y="443"/>
                        <a:pt x="24087" y="345"/>
                        <a:pt x="24087" y="222"/>
                      </a:cubicBezTo>
                      <a:cubicBezTo>
                        <a:pt x="24087" y="99"/>
                        <a:pt x="23985" y="0"/>
                        <a:pt x="238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8"/>
                <p:cNvSpPr/>
                <p:nvPr/>
              </p:nvSpPr>
              <p:spPr>
                <a:xfrm>
                  <a:off x="5025120" y="3187987"/>
                  <a:ext cx="958783" cy="17872"/>
                </a:xfrm>
                <a:custGeom>
                  <a:avLst/>
                  <a:gdLst/>
                  <a:ahLst/>
                  <a:cxnLst/>
                  <a:rect l="l" t="t" r="r" b="b"/>
                  <a:pathLst>
                    <a:path w="24087" h="449" extrusionOk="0">
                      <a:moveTo>
                        <a:pt x="229" y="1"/>
                      </a:moveTo>
                      <a:cubicBezTo>
                        <a:pt x="103" y="1"/>
                        <a:pt x="1" y="100"/>
                        <a:pt x="1" y="226"/>
                      </a:cubicBezTo>
                      <a:cubicBezTo>
                        <a:pt x="1" y="349"/>
                        <a:pt x="103" y="448"/>
                        <a:pt x="229" y="448"/>
                      </a:cubicBezTo>
                      <a:lnTo>
                        <a:pt x="23858" y="448"/>
                      </a:lnTo>
                      <a:cubicBezTo>
                        <a:pt x="23985" y="448"/>
                        <a:pt x="24087" y="349"/>
                        <a:pt x="24087" y="226"/>
                      </a:cubicBezTo>
                      <a:cubicBezTo>
                        <a:pt x="24087" y="100"/>
                        <a:pt x="23985" y="1"/>
                        <a:pt x="238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8"/>
                <p:cNvSpPr/>
                <p:nvPr/>
              </p:nvSpPr>
              <p:spPr>
                <a:xfrm>
                  <a:off x="5021420" y="4203505"/>
                  <a:ext cx="958783" cy="17713"/>
                </a:xfrm>
                <a:custGeom>
                  <a:avLst/>
                  <a:gdLst/>
                  <a:ahLst/>
                  <a:cxnLst/>
                  <a:rect l="l" t="t" r="r" b="b"/>
                  <a:pathLst>
                    <a:path w="24087" h="445" extrusionOk="0">
                      <a:moveTo>
                        <a:pt x="229" y="1"/>
                      </a:moveTo>
                      <a:cubicBezTo>
                        <a:pt x="103" y="1"/>
                        <a:pt x="1" y="100"/>
                        <a:pt x="1" y="223"/>
                      </a:cubicBezTo>
                      <a:cubicBezTo>
                        <a:pt x="1" y="346"/>
                        <a:pt x="103" y="445"/>
                        <a:pt x="229" y="445"/>
                      </a:cubicBezTo>
                      <a:lnTo>
                        <a:pt x="23858" y="445"/>
                      </a:lnTo>
                      <a:cubicBezTo>
                        <a:pt x="23985" y="445"/>
                        <a:pt x="24087" y="346"/>
                        <a:pt x="24087" y="223"/>
                      </a:cubicBezTo>
                      <a:cubicBezTo>
                        <a:pt x="24087" y="100"/>
                        <a:pt x="23985" y="1"/>
                        <a:pt x="238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8"/>
                <p:cNvSpPr/>
                <p:nvPr/>
              </p:nvSpPr>
              <p:spPr>
                <a:xfrm>
                  <a:off x="6084275" y="4021592"/>
                  <a:ext cx="303314" cy="296109"/>
                </a:xfrm>
                <a:custGeom>
                  <a:avLst/>
                  <a:gdLst/>
                  <a:ahLst/>
                  <a:cxnLst/>
                  <a:rect l="l" t="t" r="r" b="b"/>
                  <a:pathLst>
                    <a:path w="7620" h="7439" extrusionOk="0">
                      <a:moveTo>
                        <a:pt x="4646" y="443"/>
                      </a:moveTo>
                      <a:cubicBezTo>
                        <a:pt x="6032" y="443"/>
                        <a:pt x="7162" y="1546"/>
                        <a:pt x="7162" y="2901"/>
                      </a:cubicBezTo>
                      <a:lnTo>
                        <a:pt x="7162" y="4536"/>
                      </a:lnTo>
                      <a:cubicBezTo>
                        <a:pt x="7162" y="5888"/>
                        <a:pt x="6032" y="6991"/>
                        <a:pt x="4646" y="6991"/>
                      </a:cubicBezTo>
                      <a:lnTo>
                        <a:pt x="2973" y="6991"/>
                      </a:lnTo>
                      <a:cubicBezTo>
                        <a:pt x="1585" y="6991"/>
                        <a:pt x="458" y="5888"/>
                        <a:pt x="458" y="4536"/>
                      </a:cubicBezTo>
                      <a:lnTo>
                        <a:pt x="458" y="2901"/>
                      </a:lnTo>
                      <a:cubicBezTo>
                        <a:pt x="458" y="1546"/>
                        <a:pt x="1585" y="443"/>
                        <a:pt x="2973" y="443"/>
                      </a:cubicBezTo>
                      <a:close/>
                      <a:moveTo>
                        <a:pt x="2973" y="0"/>
                      </a:moveTo>
                      <a:cubicBezTo>
                        <a:pt x="1335" y="0"/>
                        <a:pt x="0" y="1300"/>
                        <a:pt x="0" y="2901"/>
                      </a:cubicBezTo>
                      <a:lnTo>
                        <a:pt x="0" y="4536"/>
                      </a:lnTo>
                      <a:cubicBezTo>
                        <a:pt x="0" y="6134"/>
                        <a:pt x="1335" y="7438"/>
                        <a:pt x="2973" y="7438"/>
                      </a:cubicBezTo>
                      <a:lnTo>
                        <a:pt x="4646" y="7438"/>
                      </a:lnTo>
                      <a:cubicBezTo>
                        <a:pt x="6285" y="7438"/>
                        <a:pt x="7619" y="6134"/>
                        <a:pt x="7619" y="4536"/>
                      </a:cubicBezTo>
                      <a:lnTo>
                        <a:pt x="7619" y="2901"/>
                      </a:lnTo>
                      <a:cubicBezTo>
                        <a:pt x="7619" y="1300"/>
                        <a:pt x="6285" y="0"/>
                        <a:pt x="46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8"/>
                <p:cNvSpPr/>
                <p:nvPr/>
              </p:nvSpPr>
              <p:spPr>
                <a:xfrm>
                  <a:off x="6103659" y="2002457"/>
                  <a:ext cx="304747" cy="273182"/>
                </a:xfrm>
                <a:custGeom>
                  <a:avLst/>
                  <a:gdLst/>
                  <a:ahLst/>
                  <a:cxnLst/>
                  <a:rect l="l" t="t" r="r" b="b"/>
                  <a:pathLst>
                    <a:path w="7656" h="6863" extrusionOk="0">
                      <a:moveTo>
                        <a:pt x="6406" y="1"/>
                      </a:moveTo>
                      <a:cubicBezTo>
                        <a:pt x="5991" y="1"/>
                        <a:pt x="5565" y="203"/>
                        <a:pt x="5372" y="670"/>
                      </a:cubicBezTo>
                      <a:cubicBezTo>
                        <a:pt x="4972" y="1647"/>
                        <a:pt x="4536" y="2616"/>
                        <a:pt x="3945" y="3496"/>
                      </a:cubicBezTo>
                      <a:cubicBezTo>
                        <a:pt x="3713" y="3845"/>
                        <a:pt x="3351" y="4490"/>
                        <a:pt x="2965" y="4664"/>
                      </a:cubicBezTo>
                      <a:cubicBezTo>
                        <a:pt x="2869" y="4709"/>
                        <a:pt x="2910" y="4779"/>
                        <a:pt x="2884" y="4779"/>
                      </a:cubicBezTo>
                      <a:cubicBezTo>
                        <a:pt x="2867" y="4779"/>
                        <a:pt x="2820" y="4748"/>
                        <a:pt x="2682" y="4657"/>
                      </a:cubicBezTo>
                      <a:cubicBezTo>
                        <a:pt x="2456" y="4514"/>
                        <a:pt x="2252" y="4237"/>
                        <a:pt x="2084" y="4036"/>
                      </a:cubicBezTo>
                      <a:cubicBezTo>
                        <a:pt x="1884" y="3796"/>
                        <a:pt x="1648" y="3696"/>
                        <a:pt x="1417" y="3696"/>
                      </a:cubicBezTo>
                      <a:cubicBezTo>
                        <a:pt x="685" y="3696"/>
                        <a:pt x="0" y="4702"/>
                        <a:pt x="630" y="5459"/>
                      </a:cubicBezTo>
                      <a:cubicBezTo>
                        <a:pt x="1095" y="6016"/>
                        <a:pt x="1740" y="6644"/>
                        <a:pt x="2477" y="6818"/>
                      </a:cubicBezTo>
                      <a:cubicBezTo>
                        <a:pt x="2606" y="6848"/>
                        <a:pt x="2731" y="6863"/>
                        <a:pt x="2853" y="6863"/>
                      </a:cubicBezTo>
                      <a:cubicBezTo>
                        <a:pt x="3571" y="6863"/>
                        <a:pt x="4162" y="6367"/>
                        <a:pt x="4652" y="5855"/>
                      </a:cubicBezTo>
                      <a:cubicBezTo>
                        <a:pt x="5925" y="4538"/>
                        <a:pt x="6672" y="2869"/>
                        <a:pt x="7356" y="1206"/>
                      </a:cubicBezTo>
                      <a:cubicBezTo>
                        <a:pt x="7655" y="478"/>
                        <a:pt x="7043" y="1"/>
                        <a:pt x="6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8"/>
                <p:cNvSpPr/>
                <p:nvPr/>
              </p:nvSpPr>
              <p:spPr>
                <a:xfrm>
                  <a:off x="5282465" y="1608896"/>
                  <a:ext cx="831885" cy="159698"/>
                </a:xfrm>
                <a:custGeom>
                  <a:avLst/>
                  <a:gdLst/>
                  <a:ahLst/>
                  <a:cxnLst/>
                  <a:rect l="l" t="t" r="r" b="b"/>
                  <a:pathLst>
                    <a:path w="20899" h="4012" extrusionOk="0">
                      <a:moveTo>
                        <a:pt x="18" y="0"/>
                      </a:moveTo>
                      <a:cubicBezTo>
                        <a:pt x="8" y="103"/>
                        <a:pt x="0" y="208"/>
                        <a:pt x="0" y="314"/>
                      </a:cubicBezTo>
                      <a:lnTo>
                        <a:pt x="0" y="4011"/>
                      </a:lnTo>
                      <a:lnTo>
                        <a:pt x="20899" y="4011"/>
                      </a:lnTo>
                      <a:lnTo>
                        <a:pt x="20899" y="314"/>
                      </a:lnTo>
                      <a:cubicBezTo>
                        <a:pt x="20899" y="208"/>
                        <a:pt x="20892" y="103"/>
                        <a:pt x="208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8"/>
                <p:cNvSpPr/>
                <p:nvPr/>
              </p:nvSpPr>
              <p:spPr>
                <a:xfrm>
                  <a:off x="5282465" y="1768557"/>
                  <a:ext cx="831885" cy="14967"/>
                </a:xfrm>
                <a:custGeom>
                  <a:avLst/>
                  <a:gdLst/>
                  <a:ahLst/>
                  <a:cxnLst/>
                  <a:rect l="l" t="t" r="r" b="b"/>
                  <a:pathLst>
                    <a:path w="20899" h="376" extrusionOk="0">
                      <a:moveTo>
                        <a:pt x="0" y="0"/>
                      </a:moveTo>
                      <a:lnTo>
                        <a:pt x="0" y="317"/>
                      </a:lnTo>
                      <a:lnTo>
                        <a:pt x="0" y="376"/>
                      </a:lnTo>
                      <a:lnTo>
                        <a:pt x="20899" y="376"/>
                      </a:lnTo>
                      <a:lnTo>
                        <a:pt x="20899" y="317"/>
                      </a:lnTo>
                      <a:lnTo>
                        <a:pt x="208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8"/>
                <p:cNvSpPr/>
                <p:nvPr/>
              </p:nvSpPr>
              <p:spPr>
                <a:xfrm>
                  <a:off x="5282465" y="1783484"/>
                  <a:ext cx="831885" cy="104409"/>
                </a:xfrm>
                <a:custGeom>
                  <a:avLst/>
                  <a:gdLst/>
                  <a:ahLst/>
                  <a:cxnLst/>
                  <a:rect l="l" t="t" r="r" b="b"/>
                  <a:pathLst>
                    <a:path w="20899" h="2623" extrusionOk="0">
                      <a:moveTo>
                        <a:pt x="0" y="1"/>
                      </a:moveTo>
                      <a:cubicBezTo>
                        <a:pt x="31" y="1448"/>
                        <a:pt x="1253" y="2622"/>
                        <a:pt x="2742" y="2622"/>
                      </a:cubicBezTo>
                      <a:lnTo>
                        <a:pt x="18154" y="2622"/>
                      </a:lnTo>
                      <a:cubicBezTo>
                        <a:pt x="19642" y="2622"/>
                        <a:pt x="20865" y="1448"/>
                        <a:pt x="208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8"/>
                <p:cNvSpPr/>
                <p:nvPr/>
              </p:nvSpPr>
              <p:spPr>
                <a:xfrm>
                  <a:off x="5282465" y="1345102"/>
                  <a:ext cx="831885" cy="515992"/>
                </a:xfrm>
                <a:custGeom>
                  <a:avLst/>
                  <a:gdLst/>
                  <a:ahLst/>
                  <a:cxnLst/>
                  <a:rect l="l" t="t" r="r" b="b"/>
                  <a:pathLst>
                    <a:path w="20899" h="12963" extrusionOk="0">
                      <a:moveTo>
                        <a:pt x="12098" y="1599"/>
                      </a:moveTo>
                      <a:cubicBezTo>
                        <a:pt x="12505" y="1599"/>
                        <a:pt x="12836" y="1923"/>
                        <a:pt x="12836" y="2319"/>
                      </a:cubicBezTo>
                      <a:cubicBezTo>
                        <a:pt x="12836" y="2715"/>
                        <a:pt x="12505" y="3036"/>
                        <a:pt x="12098" y="3036"/>
                      </a:cubicBezTo>
                      <a:lnTo>
                        <a:pt x="8798" y="3036"/>
                      </a:lnTo>
                      <a:cubicBezTo>
                        <a:pt x="8391" y="3036"/>
                        <a:pt x="8060" y="2715"/>
                        <a:pt x="8060" y="2319"/>
                      </a:cubicBezTo>
                      <a:cubicBezTo>
                        <a:pt x="8060" y="1923"/>
                        <a:pt x="8391" y="1599"/>
                        <a:pt x="8798" y="1599"/>
                      </a:cubicBezTo>
                      <a:close/>
                      <a:moveTo>
                        <a:pt x="7930" y="1"/>
                      </a:moveTo>
                      <a:cubicBezTo>
                        <a:pt x="6422" y="1"/>
                        <a:pt x="5185" y="1206"/>
                        <a:pt x="5185" y="2681"/>
                      </a:cubicBezTo>
                      <a:lnTo>
                        <a:pt x="5185" y="3593"/>
                      </a:lnTo>
                      <a:lnTo>
                        <a:pt x="2742" y="3593"/>
                      </a:lnTo>
                      <a:cubicBezTo>
                        <a:pt x="1233" y="3593"/>
                        <a:pt x="0" y="4797"/>
                        <a:pt x="0" y="6272"/>
                      </a:cubicBezTo>
                      <a:lnTo>
                        <a:pt x="0" y="10286"/>
                      </a:lnTo>
                      <a:cubicBezTo>
                        <a:pt x="0" y="11757"/>
                        <a:pt x="1233" y="12963"/>
                        <a:pt x="2742" y="12963"/>
                      </a:cubicBezTo>
                      <a:lnTo>
                        <a:pt x="18154" y="12963"/>
                      </a:lnTo>
                      <a:cubicBezTo>
                        <a:pt x="19663" y="12963"/>
                        <a:pt x="20899" y="11757"/>
                        <a:pt x="20899" y="10286"/>
                      </a:cubicBezTo>
                      <a:lnTo>
                        <a:pt x="20899" y="6272"/>
                      </a:lnTo>
                      <a:cubicBezTo>
                        <a:pt x="20899" y="4797"/>
                        <a:pt x="19663" y="3593"/>
                        <a:pt x="18154" y="3593"/>
                      </a:cubicBezTo>
                      <a:lnTo>
                        <a:pt x="15710" y="3593"/>
                      </a:lnTo>
                      <a:lnTo>
                        <a:pt x="15710" y="2681"/>
                      </a:lnTo>
                      <a:cubicBezTo>
                        <a:pt x="15710" y="1206"/>
                        <a:pt x="14478" y="1"/>
                        <a:pt x="129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8"/>
                <p:cNvSpPr/>
                <p:nvPr/>
              </p:nvSpPr>
              <p:spPr>
                <a:xfrm>
                  <a:off x="5336282" y="1680745"/>
                  <a:ext cx="35227" cy="26709"/>
                </a:xfrm>
                <a:custGeom>
                  <a:avLst/>
                  <a:gdLst/>
                  <a:ahLst/>
                  <a:cxnLst/>
                  <a:rect l="l" t="t" r="r" b="b"/>
                  <a:pathLst>
                    <a:path w="885" h="671" extrusionOk="0">
                      <a:moveTo>
                        <a:pt x="444" y="1"/>
                      </a:moveTo>
                      <a:cubicBezTo>
                        <a:pt x="3" y="1"/>
                        <a:pt x="0" y="670"/>
                        <a:pt x="444" y="670"/>
                      </a:cubicBezTo>
                      <a:cubicBezTo>
                        <a:pt x="884" y="670"/>
                        <a:pt x="884" y="1"/>
                        <a:pt x="4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8"/>
                <p:cNvSpPr/>
                <p:nvPr/>
              </p:nvSpPr>
              <p:spPr>
                <a:xfrm>
                  <a:off x="5338471" y="1726363"/>
                  <a:ext cx="126381" cy="98876"/>
                </a:xfrm>
                <a:custGeom>
                  <a:avLst/>
                  <a:gdLst/>
                  <a:ahLst/>
                  <a:cxnLst/>
                  <a:rect l="l" t="t" r="r" b="b"/>
                  <a:pathLst>
                    <a:path w="3175" h="2484" extrusionOk="0">
                      <a:moveTo>
                        <a:pt x="457" y="1"/>
                      </a:moveTo>
                      <a:cubicBezTo>
                        <a:pt x="286" y="1"/>
                        <a:pt x="101" y="107"/>
                        <a:pt x="75" y="319"/>
                      </a:cubicBezTo>
                      <a:cubicBezTo>
                        <a:pt x="0" y="927"/>
                        <a:pt x="102" y="1538"/>
                        <a:pt x="608" y="1944"/>
                      </a:cubicBezTo>
                      <a:cubicBezTo>
                        <a:pt x="1195" y="2419"/>
                        <a:pt x="2004" y="2460"/>
                        <a:pt x="2731" y="2483"/>
                      </a:cubicBezTo>
                      <a:cubicBezTo>
                        <a:pt x="2735" y="2484"/>
                        <a:pt x="2740" y="2484"/>
                        <a:pt x="2744" y="2484"/>
                      </a:cubicBezTo>
                      <a:cubicBezTo>
                        <a:pt x="3175" y="2484"/>
                        <a:pt x="3167" y="1828"/>
                        <a:pt x="2731" y="1814"/>
                      </a:cubicBezTo>
                      <a:cubicBezTo>
                        <a:pt x="2195" y="1798"/>
                        <a:pt x="1563" y="1798"/>
                        <a:pt x="1106" y="1477"/>
                      </a:cubicBezTo>
                      <a:cubicBezTo>
                        <a:pt x="710" y="1200"/>
                        <a:pt x="706" y="756"/>
                        <a:pt x="758" y="319"/>
                      </a:cubicBezTo>
                      <a:cubicBezTo>
                        <a:pt x="785" y="106"/>
                        <a:pt x="628" y="1"/>
                        <a:pt x="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8"/>
                <p:cNvSpPr/>
                <p:nvPr/>
              </p:nvSpPr>
              <p:spPr>
                <a:xfrm>
                  <a:off x="5021420" y="3604223"/>
                  <a:ext cx="958783" cy="17793"/>
                </a:xfrm>
                <a:custGeom>
                  <a:avLst/>
                  <a:gdLst/>
                  <a:ahLst/>
                  <a:cxnLst/>
                  <a:rect l="l" t="t" r="r" b="b"/>
                  <a:pathLst>
                    <a:path w="24087" h="447" extrusionOk="0">
                      <a:moveTo>
                        <a:pt x="229" y="0"/>
                      </a:moveTo>
                      <a:cubicBezTo>
                        <a:pt x="103" y="0"/>
                        <a:pt x="1" y="103"/>
                        <a:pt x="1" y="225"/>
                      </a:cubicBezTo>
                      <a:cubicBezTo>
                        <a:pt x="1" y="348"/>
                        <a:pt x="103" y="447"/>
                        <a:pt x="229" y="447"/>
                      </a:cubicBezTo>
                      <a:lnTo>
                        <a:pt x="23858" y="447"/>
                      </a:lnTo>
                      <a:cubicBezTo>
                        <a:pt x="23985" y="447"/>
                        <a:pt x="24087" y="348"/>
                        <a:pt x="24087" y="225"/>
                      </a:cubicBezTo>
                      <a:cubicBezTo>
                        <a:pt x="24087" y="103"/>
                        <a:pt x="23985" y="0"/>
                        <a:pt x="238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8"/>
                <p:cNvSpPr/>
                <p:nvPr/>
              </p:nvSpPr>
              <p:spPr>
                <a:xfrm>
                  <a:off x="5021420" y="3712893"/>
                  <a:ext cx="958783" cy="17713"/>
                </a:xfrm>
                <a:custGeom>
                  <a:avLst/>
                  <a:gdLst/>
                  <a:ahLst/>
                  <a:cxnLst/>
                  <a:rect l="l" t="t" r="r" b="b"/>
                  <a:pathLst>
                    <a:path w="24087" h="445" extrusionOk="0">
                      <a:moveTo>
                        <a:pt x="229" y="1"/>
                      </a:moveTo>
                      <a:cubicBezTo>
                        <a:pt x="103" y="1"/>
                        <a:pt x="1" y="100"/>
                        <a:pt x="1" y="223"/>
                      </a:cubicBezTo>
                      <a:cubicBezTo>
                        <a:pt x="1" y="346"/>
                        <a:pt x="103" y="445"/>
                        <a:pt x="229" y="445"/>
                      </a:cubicBezTo>
                      <a:lnTo>
                        <a:pt x="23858" y="445"/>
                      </a:lnTo>
                      <a:cubicBezTo>
                        <a:pt x="23985" y="445"/>
                        <a:pt x="24087" y="346"/>
                        <a:pt x="24087" y="223"/>
                      </a:cubicBezTo>
                      <a:cubicBezTo>
                        <a:pt x="24087" y="100"/>
                        <a:pt x="23985" y="1"/>
                        <a:pt x="238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8"/>
                <p:cNvSpPr/>
                <p:nvPr/>
              </p:nvSpPr>
              <p:spPr>
                <a:xfrm>
                  <a:off x="6084275" y="3530980"/>
                  <a:ext cx="303314" cy="296109"/>
                </a:xfrm>
                <a:custGeom>
                  <a:avLst/>
                  <a:gdLst/>
                  <a:ahLst/>
                  <a:cxnLst/>
                  <a:rect l="l" t="t" r="r" b="b"/>
                  <a:pathLst>
                    <a:path w="7620" h="7439" extrusionOk="0">
                      <a:moveTo>
                        <a:pt x="4646" y="443"/>
                      </a:moveTo>
                      <a:cubicBezTo>
                        <a:pt x="6032" y="443"/>
                        <a:pt x="7162" y="1546"/>
                        <a:pt x="7162" y="2901"/>
                      </a:cubicBezTo>
                      <a:lnTo>
                        <a:pt x="7162" y="4536"/>
                      </a:lnTo>
                      <a:cubicBezTo>
                        <a:pt x="7162" y="5888"/>
                        <a:pt x="6032" y="6991"/>
                        <a:pt x="4646" y="6991"/>
                      </a:cubicBezTo>
                      <a:lnTo>
                        <a:pt x="2973" y="6991"/>
                      </a:lnTo>
                      <a:cubicBezTo>
                        <a:pt x="1585" y="6991"/>
                        <a:pt x="458" y="5888"/>
                        <a:pt x="458" y="4536"/>
                      </a:cubicBezTo>
                      <a:lnTo>
                        <a:pt x="458" y="2901"/>
                      </a:lnTo>
                      <a:cubicBezTo>
                        <a:pt x="458" y="1546"/>
                        <a:pt x="1585" y="443"/>
                        <a:pt x="2973" y="443"/>
                      </a:cubicBezTo>
                      <a:close/>
                      <a:moveTo>
                        <a:pt x="2973" y="0"/>
                      </a:moveTo>
                      <a:cubicBezTo>
                        <a:pt x="1335" y="0"/>
                        <a:pt x="0" y="1300"/>
                        <a:pt x="0" y="2901"/>
                      </a:cubicBezTo>
                      <a:lnTo>
                        <a:pt x="0" y="4536"/>
                      </a:lnTo>
                      <a:cubicBezTo>
                        <a:pt x="0" y="6134"/>
                        <a:pt x="1335" y="7438"/>
                        <a:pt x="2973" y="7438"/>
                      </a:cubicBezTo>
                      <a:lnTo>
                        <a:pt x="4646" y="7438"/>
                      </a:lnTo>
                      <a:cubicBezTo>
                        <a:pt x="6285" y="7438"/>
                        <a:pt x="7619" y="6134"/>
                        <a:pt x="7619" y="4536"/>
                      </a:cubicBezTo>
                      <a:lnTo>
                        <a:pt x="7619" y="2901"/>
                      </a:lnTo>
                      <a:cubicBezTo>
                        <a:pt x="7619" y="1300"/>
                        <a:pt x="6285" y="0"/>
                        <a:pt x="46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 name="Google Shape;765;p28"/>
              <p:cNvSpPr/>
              <p:nvPr/>
            </p:nvSpPr>
            <p:spPr>
              <a:xfrm>
                <a:off x="5789650" y="2289345"/>
                <a:ext cx="304747" cy="273182"/>
              </a:xfrm>
              <a:custGeom>
                <a:avLst/>
                <a:gdLst/>
                <a:ahLst/>
                <a:cxnLst/>
                <a:rect l="l" t="t" r="r" b="b"/>
                <a:pathLst>
                  <a:path w="7656" h="6863" extrusionOk="0">
                    <a:moveTo>
                      <a:pt x="6406" y="1"/>
                    </a:moveTo>
                    <a:cubicBezTo>
                      <a:pt x="5991" y="1"/>
                      <a:pt x="5565" y="203"/>
                      <a:pt x="5372" y="670"/>
                    </a:cubicBezTo>
                    <a:cubicBezTo>
                      <a:pt x="4972" y="1647"/>
                      <a:pt x="4536" y="2616"/>
                      <a:pt x="3945" y="3496"/>
                    </a:cubicBezTo>
                    <a:cubicBezTo>
                      <a:pt x="3713" y="3845"/>
                      <a:pt x="3351" y="4490"/>
                      <a:pt x="2965" y="4664"/>
                    </a:cubicBezTo>
                    <a:cubicBezTo>
                      <a:pt x="2869" y="4709"/>
                      <a:pt x="2910" y="4779"/>
                      <a:pt x="2884" y="4779"/>
                    </a:cubicBezTo>
                    <a:cubicBezTo>
                      <a:pt x="2867" y="4779"/>
                      <a:pt x="2820" y="4748"/>
                      <a:pt x="2682" y="4657"/>
                    </a:cubicBezTo>
                    <a:cubicBezTo>
                      <a:pt x="2456" y="4514"/>
                      <a:pt x="2252" y="4237"/>
                      <a:pt x="2084" y="4036"/>
                    </a:cubicBezTo>
                    <a:cubicBezTo>
                      <a:pt x="1884" y="3796"/>
                      <a:pt x="1648" y="3696"/>
                      <a:pt x="1417" y="3696"/>
                    </a:cubicBezTo>
                    <a:cubicBezTo>
                      <a:pt x="685" y="3696"/>
                      <a:pt x="0" y="4702"/>
                      <a:pt x="630" y="5459"/>
                    </a:cubicBezTo>
                    <a:cubicBezTo>
                      <a:pt x="1095" y="6016"/>
                      <a:pt x="1740" y="6644"/>
                      <a:pt x="2477" y="6818"/>
                    </a:cubicBezTo>
                    <a:cubicBezTo>
                      <a:pt x="2606" y="6848"/>
                      <a:pt x="2731" y="6863"/>
                      <a:pt x="2853" y="6863"/>
                    </a:cubicBezTo>
                    <a:cubicBezTo>
                      <a:pt x="3571" y="6863"/>
                      <a:pt x="4162" y="6367"/>
                      <a:pt x="4652" y="5855"/>
                    </a:cubicBezTo>
                    <a:cubicBezTo>
                      <a:pt x="5925" y="4538"/>
                      <a:pt x="6672" y="2869"/>
                      <a:pt x="7356" y="1206"/>
                    </a:cubicBezTo>
                    <a:cubicBezTo>
                      <a:pt x="7655" y="478"/>
                      <a:pt x="7043" y="1"/>
                      <a:pt x="6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6" name="Google Shape;766;p28"/>
          <p:cNvSpPr txBox="1">
            <a:spLocks noGrp="1"/>
          </p:cNvSpPr>
          <p:nvPr>
            <p:ph type="title" idx="2"/>
          </p:nvPr>
        </p:nvSpPr>
        <p:spPr>
          <a:xfrm>
            <a:off x="532470" y="1528325"/>
            <a:ext cx="26670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9600">
                <a:solidFill>
                  <a:schemeClr val="dk1"/>
                </a:solidFill>
              </a:rPr>
              <a:t>02</a:t>
            </a:r>
            <a:endParaRPr sz="9600">
              <a:solidFill>
                <a:schemeClr val="dk1"/>
              </a:solidFill>
            </a:endParaRPr>
          </a:p>
        </p:txBody>
      </p:sp>
      <p:pic>
        <p:nvPicPr>
          <p:cNvPr id="2" name="Picture 4" descr="000 - Big Brothers Big Sisters Official Digital Assets | Brandfolder">
            <a:extLst>
              <a:ext uri="{FF2B5EF4-FFF2-40B4-BE49-F238E27FC236}">
                <a16:creationId xmlns:a16="http://schemas.microsoft.com/office/drawing/2014/main" id="{29BD43A5-EC92-0116-4176-3044FBB9EB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36" y="4497185"/>
            <a:ext cx="1294865" cy="5881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6"/>
        <p:cNvGrpSpPr/>
        <p:nvPr/>
      </p:nvGrpSpPr>
      <p:grpSpPr>
        <a:xfrm>
          <a:off x="0" y="0"/>
          <a:ext cx="0" cy="0"/>
          <a:chOff x="0" y="0"/>
          <a:chExt cx="0" cy="0"/>
        </a:xfrm>
      </p:grpSpPr>
      <p:sp>
        <p:nvSpPr>
          <p:cNvPr id="7" name="Google Shape;1429;p37">
            <a:extLst>
              <a:ext uri="{FF2B5EF4-FFF2-40B4-BE49-F238E27FC236}">
                <a16:creationId xmlns:a16="http://schemas.microsoft.com/office/drawing/2014/main" id="{CD9069DE-8756-0699-D570-EA5EE595A374}"/>
              </a:ext>
            </a:extLst>
          </p:cNvPr>
          <p:cNvSpPr>
            <a:spLocks noGrp="1" noRot="1" noMove="1" noResize="1" noEditPoints="1" noAdjustHandles="1" noChangeArrowheads="1" noChangeShapeType="1"/>
          </p:cNvSpPr>
          <p:nvPr/>
        </p:nvSpPr>
        <p:spPr>
          <a:xfrm>
            <a:off x="4625692" y="1133958"/>
            <a:ext cx="4376906" cy="3881101"/>
          </a:xfrm>
          <a:prstGeom prst="rect">
            <a:avLst/>
          </a:prstGeom>
          <a:solidFill>
            <a:srgbClr val="D1D8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6"/>
          <p:cNvSpPr txBox="1">
            <a:spLocks noGrp="1"/>
          </p:cNvSpPr>
          <p:nvPr>
            <p:ph type="ctrTitle"/>
          </p:nvPr>
        </p:nvSpPr>
        <p:spPr>
          <a:xfrm>
            <a:off x="1209977" y="378188"/>
            <a:ext cx="6724043" cy="59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Age Gap Effectiveness Analysis by Season Start</a:t>
            </a:r>
          </a:p>
        </p:txBody>
      </p:sp>
      <p:sp>
        <p:nvSpPr>
          <p:cNvPr id="1965" name="Google Shape;625;p29">
            <a:extLst>
              <a:ext uri="{FF2B5EF4-FFF2-40B4-BE49-F238E27FC236}">
                <a16:creationId xmlns:a16="http://schemas.microsoft.com/office/drawing/2014/main" id="{B54C5A54-D644-0567-F294-6BDE35C7DA36}"/>
              </a:ext>
            </a:extLst>
          </p:cNvPr>
          <p:cNvSpPr/>
          <p:nvPr/>
        </p:nvSpPr>
        <p:spPr>
          <a:xfrm>
            <a:off x="-864773" y="1544000"/>
            <a:ext cx="2937517" cy="2824098"/>
          </a:xfrm>
          <a:custGeom>
            <a:avLst/>
            <a:gdLst/>
            <a:ahLst/>
            <a:cxnLst/>
            <a:rect l="l" t="t" r="r" b="b"/>
            <a:pathLst>
              <a:path w="120366" h="115594" extrusionOk="0">
                <a:moveTo>
                  <a:pt x="67461" y="1"/>
                </a:moveTo>
                <a:cubicBezTo>
                  <a:pt x="64374" y="1"/>
                  <a:pt x="61260" y="1231"/>
                  <a:pt x="58934" y="3821"/>
                </a:cubicBezTo>
                <a:cubicBezTo>
                  <a:pt x="56693" y="6315"/>
                  <a:pt x="53566" y="7625"/>
                  <a:pt x="50396" y="7625"/>
                </a:cubicBezTo>
                <a:cubicBezTo>
                  <a:pt x="48426" y="7625"/>
                  <a:pt x="46439" y="7119"/>
                  <a:pt x="44639" y="6076"/>
                </a:cubicBezTo>
                <a:cubicBezTo>
                  <a:pt x="42787" y="5000"/>
                  <a:pt x="40811" y="4505"/>
                  <a:pt x="38881" y="4505"/>
                </a:cubicBezTo>
                <a:cubicBezTo>
                  <a:pt x="33291" y="4505"/>
                  <a:pt x="28092" y="8652"/>
                  <a:pt x="27454" y="14817"/>
                </a:cubicBezTo>
                <a:cubicBezTo>
                  <a:pt x="26895" y="20223"/>
                  <a:pt x="22627" y="24509"/>
                  <a:pt x="17222" y="25050"/>
                </a:cubicBezTo>
                <a:cubicBezTo>
                  <a:pt x="8928" y="25907"/>
                  <a:pt x="4268" y="35021"/>
                  <a:pt x="8462" y="42234"/>
                </a:cubicBezTo>
                <a:cubicBezTo>
                  <a:pt x="11202" y="46950"/>
                  <a:pt x="10251" y="52914"/>
                  <a:pt x="6207" y="56548"/>
                </a:cubicBezTo>
                <a:cubicBezTo>
                  <a:pt x="0" y="62121"/>
                  <a:pt x="1622" y="72223"/>
                  <a:pt x="9245" y="75597"/>
                </a:cubicBezTo>
                <a:cubicBezTo>
                  <a:pt x="14202" y="77815"/>
                  <a:pt x="16961" y="83201"/>
                  <a:pt x="15824" y="88513"/>
                </a:cubicBezTo>
                <a:cubicBezTo>
                  <a:pt x="14266" y="95835"/>
                  <a:pt x="19952" y="102434"/>
                  <a:pt x="27034" y="102434"/>
                </a:cubicBezTo>
                <a:cubicBezTo>
                  <a:pt x="27830" y="102434"/>
                  <a:pt x="28644" y="102350"/>
                  <a:pt x="29467" y="102175"/>
                </a:cubicBezTo>
                <a:cubicBezTo>
                  <a:pt x="30272" y="102003"/>
                  <a:pt x="31078" y="101919"/>
                  <a:pt x="31875" y="101919"/>
                </a:cubicBezTo>
                <a:cubicBezTo>
                  <a:pt x="36338" y="101919"/>
                  <a:pt x="40499" y="104532"/>
                  <a:pt x="42365" y="108754"/>
                </a:cubicBezTo>
                <a:cubicBezTo>
                  <a:pt x="44341" y="113196"/>
                  <a:pt x="48596" y="115594"/>
                  <a:pt x="52905" y="115594"/>
                </a:cubicBezTo>
                <a:cubicBezTo>
                  <a:pt x="55992" y="115594"/>
                  <a:pt x="59106" y="114364"/>
                  <a:pt x="61432" y="111774"/>
                </a:cubicBezTo>
                <a:cubicBezTo>
                  <a:pt x="63673" y="109279"/>
                  <a:pt x="66800" y="107969"/>
                  <a:pt x="69970" y="107969"/>
                </a:cubicBezTo>
                <a:cubicBezTo>
                  <a:pt x="71940" y="107969"/>
                  <a:pt x="73927" y="108475"/>
                  <a:pt x="75727" y="109518"/>
                </a:cubicBezTo>
                <a:cubicBezTo>
                  <a:pt x="77578" y="110595"/>
                  <a:pt x="79556" y="111089"/>
                  <a:pt x="81488" y="111089"/>
                </a:cubicBezTo>
                <a:cubicBezTo>
                  <a:pt x="87082" y="111089"/>
                  <a:pt x="92288" y="106942"/>
                  <a:pt x="92912" y="100777"/>
                </a:cubicBezTo>
                <a:cubicBezTo>
                  <a:pt x="93471" y="95372"/>
                  <a:pt x="97758" y="91085"/>
                  <a:pt x="103163" y="90545"/>
                </a:cubicBezTo>
                <a:cubicBezTo>
                  <a:pt x="111438" y="89687"/>
                  <a:pt x="116098" y="80573"/>
                  <a:pt x="111904" y="73360"/>
                </a:cubicBezTo>
                <a:cubicBezTo>
                  <a:pt x="109183" y="68645"/>
                  <a:pt x="110133" y="62680"/>
                  <a:pt x="114178" y="59046"/>
                </a:cubicBezTo>
                <a:cubicBezTo>
                  <a:pt x="120366" y="53492"/>
                  <a:pt x="118763" y="43371"/>
                  <a:pt x="111140" y="39998"/>
                </a:cubicBezTo>
                <a:cubicBezTo>
                  <a:pt x="106163" y="37780"/>
                  <a:pt x="103424" y="32393"/>
                  <a:pt x="104560" y="27081"/>
                </a:cubicBezTo>
                <a:cubicBezTo>
                  <a:pt x="106119" y="19760"/>
                  <a:pt x="100432" y="13161"/>
                  <a:pt x="93337" y="13161"/>
                </a:cubicBezTo>
                <a:cubicBezTo>
                  <a:pt x="92539" y="13161"/>
                  <a:pt x="91724" y="13244"/>
                  <a:pt x="90899" y="13420"/>
                </a:cubicBezTo>
                <a:cubicBezTo>
                  <a:pt x="90094" y="13592"/>
                  <a:pt x="89288" y="13675"/>
                  <a:pt x="88491" y="13675"/>
                </a:cubicBezTo>
                <a:cubicBezTo>
                  <a:pt x="84028" y="13675"/>
                  <a:pt x="79867" y="11063"/>
                  <a:pt x="78001" y="6840"/>
                </a:cubicBezTo>
                <a:cubicBezTo>
                  <a:pt x="76025" y="2398"/>
                  <a:pt x="71770" y="1"/>
                  <a:pt x="67461" y="1"/>
                </a:cubicBezTo>
                <a:close/>
              </a:path>
            </a:pathLst>
          </a:custGeom>
          <a:solidFill>
            <a:schemeClr val="accent4">
              <a:lumMod val="75000"/>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626;p29">
            <a:extLst>
              <a:ext uri="{FF2B5EF4-FFF2-40B4-BE49-F238E27FC236}">
                <a16:creationId xmlns:a16="http://schemas.microsoft.com/office/drawing/2014/main" id="{847339C2-4356-E683-062C-875DE146FB7A}"/>
              </a:ext>
            </a:extLst>
          </p:cNvPr>
          <p:cNvSpPr/>
          <p:nvPr/>
        </p:nvSpPr>
        <p:spPr>
          <a:xfrm>
            <a:off x="-614644" y="1826954"/>
            <a:ext cx="2608221" cy="2503900"/>
          </a:xfrm>
          <a:custGeom>
            <a:avLst/>
            <a:gdLst/>
            <a:ahLst/>
            <a:cxnLst/>
            <a:rect l="l" t="t" r="r" b="b"/>
            <a:pathLst>
              <a:path w="106797" h="102560" extrusionOk="0">
                <a:moveTo>
                  <a:pt x="59836" y="0"/>
                </a:moveTo>
                <a:cubicBezTo>
                  <a:pt x="57100" y="0"/>
                  <a:pt x="54340" y="1092"/>
                  <a:pt x="52280" y="3393"/>
                </a:cubicBezTo>
                <a:cubicBezTo>
                  <a:pt x="50291" y="5600"/>
                  <a:pt x="47515" y="6765"/>
                  <a:pt x="44700" y="6765"/>
                </a:cubicBezTo>
                <a:cubicBezTo>
                  <a:pt x="42951" y="6765"/>
                  <a:pt x="41187" y="6316"/>
                  <a:pt x="39588" y="5387"/>
                </a:cubicBezTo>
                <a:cubicBezTo>
                  <a:pt x="37947" y="4435"/>
                  <a:pt x="36194" y="3998"/>
                  <a:pt x="34483" y="3998"/>
                </a:cubicBezTo>
                <a:cubicBezTo>
                  <a:pt x="29525" y="3998"/>
                  <a:pt x="24910" y="7668"/>
                  <a:pt x="24342" y="13141"/>
                </a:cubicBezTo>
                <a:cubicBezTo>
                  <a:pt x="23857" y="17931"/>
                  <a:pt x="20055" y="21733"/>
                  <a:pt x="15265" y="22236"/>
                </a:cubicBezTo>
                <a:cubicBezTo>
                  <a:pt x="7903" y="22982"/>
                  <a:pt x="3784" y="31071"/>
                  <a:pt x="7493" y="37464"/>
                </a:cubicBezTo>
                <a:cubicBezTo>
                  <a:pt x="9916" y="41639"/>
                  <a:pt x="9077" y="46950"/>
                  <a:pt x="5498" y="50175"/>
                </a:cubicBezTo>
                <a:cubicBezTo>
                  <a:pt x="0" y="55095"/>
                  <a:pt x="1417" y="64079"/>
                  <a:pt x="8182" y="67080"/>
                </a:cubicBezTo>
                <a:cubicBezTo>
                  <a:pt x="12600" y="69037"/>
                  <a:pt x="15023" y="73808"/>
                  <a:pt x="14016" y="78524"/>
                </a:cubicBezTo>
                <a:cubicBezTo>
                  <a:pt x="12641" y="85028"/>
                  <a:pt x="17690" y="90884"/>
                  <a:pt x="23981" y="90884"/>
                </a:cubicBezTo>
                <a:cubicBezTo>
                  <a:pt x="24685" y="90884"/>
                  <a:pt x="25404" y="90811"/>
                  <a:pt x="26131" y="90657"/>
                </a:cubicBezTo>
                <a:cubicBezTo>
                  <a:pt x="26845" y="90505"/>
                  <a:pt x="27562" y="90431"/>
                  <a:pt x="28270" y="90431"/>
                </a:cubicBezTo>
                <a:cubicBezTo>
                  <a:pt x="32233" y="90431"/>
                  <a:pt x="35933" y="92743"/>
                  <a:pt x="37593" y="96491"/>
                </a:cubicBezTo>
                <a:cubicBezTo>
                  <a:pt x="39342" y="100433"/>
                  <a:pt x="43116" y="102560"/>
                  <a:pt x="46938" y="102560"/>
                </a:cubicBezTo>
                <a:cubicBezTo>
                  <a:pt x="49675" y="102560"/>
                  <a:pt x="52437" y="101469"/>
                  <a:pt x="54498" y="99175"/>
                </a:cubicBezTo>
                <a:cubicBezTo>
                  <a:pt x="56487" y="96968"/>
                  <a:pt x="59263" y="95803"/>
                  <a:pt x="62078" y="95803"/>
                </a:cubicBezTo>
                <a:cubicBezTo>
                  <a:pt x="63827" y="95803"/>
                  <a:pt x="65591" y="96252"/>
                  <a:pt x="67191" y="97181"/>
                </a:cubicBezTo>
                <a:cubicBezTo>
                  <a:pt x="68829" y="98131"/>
                  <a:pt x="70579" y="98567"/>
                  <a:pt x="72290" y="98567"/>
                </a:cubicBezTo>
                <a:cubicBezTo>
                  <a:pt x="77255" y="98567"/>
                  <a:pt x="81882" y="94889"/>
                  <a:pt x="82437" y="89427"/>
                </a:cubicBezTo>
                <a:cubicBezTo>
                  <a:pt x="82940" y="84618"/>
                  <a:pt x="86724" y="80816"/>
                  <a:pt x="91532" y="80332"/>
                </a:cubicBezTo>
                <a:cubicBezTo>
                  <a:pt x="98876" y="79567"/>
                  <a:pt x="102995" y="71478"/>
                  <a:pt x="99286" y="65085"/>
                </a:cubicBezTo>
                <a:cubicBezTo>
                  <a:pt x="96863" y="60911"/>
                  <a:pt x="97702" y="55617"/>
                  <a:pt x="101299" y="52393"/>
                </a:cubicBezTo>
                <a:cubicBezTo>
                  <a:pt x="106797" y="47454"/>
                  <a:pt x="105362" y="38489"/>
                  <a:pt x="98596" y="35488"/>
                </a:cubicBezTo>
                <a:cubicBezTo>
                  <a:pt x="94198" y="33531"/>
                  <a:pt x="91756" y="28741"/>
                  <a:pt x="92762" y="24025"/>
                </a:cubicBezTo>
                <a:cubicBezTo>
                  <a:pt x="94136" y="17544"/>
                  <a:pt x="89083" y="11679"/>
                  <a:pt x="82810" y="11679"/>
                </a:cubicBezTo>
                <a:cubicBezTo>
                  <a:pt x="82102" y="11679"/>
                  <a:pt x="81379" y="11754"/>
                  <a:pt x="80648" y="11911"/>
                </a:cubicBezTo>
                <a:cubicBezTo>
                  <a:pt x="79933" y="12062"/>
                  <a:pt x="79218" y="12136"/>
                  <a:pt x="78512" y="12136"/>
                </a:cubicBezTo>
                <a:cubicBezTo>
                  <a:pt x="74538" y="12136"/>
                  <a:pt x="70847" y="9812"/>
                  <a:pt x="69185" y="6077"/>
                </a:cubicBezTo>
                <a:cubicBezTo>
                  <a:pt x="67436" y="2133"/>
                  <a:pt x="63660" y="0"/>
                  <a:pt x="59836" y="0"/>
                </a:cubicBezTo>
                <a:close/>
              </a:path>
            </a:pathLst>
          </a:custGeom>
          <a:solidFill>
            <a:schemeClr val="accent4">
              <a:lumMod val="50000"/>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625;p29">
            <a:extLst>
              <a:ext uri="{FF2B5EF4-FFF2-40B4-BE49-F238E27FC236}">
                <a16:creationId xmlns:a16="http://schemas.microsoft.com/office/drawing/2014/main" id="{BFC1F6EB-0410-3CB3-8B2D-F865A693D18D}"/>
              </a:ext>
            </a:extLst>
          </p:cNvPr>
          <p:cNvSpPr/>
          <p:nvPr/>
        </p:nvSpPr>
        <p:spPr>
          <a:xfrm>
            <a:off x="3484884" y="1770812"/>
            <a:ext cx="2937517" cy="2824098"/>
          </a:xfrm>
          <a:custGeom>
            <a:avLst/>
            <a:gdLst/>
            <a:ahLst/>
            <a:cxnLst/>
            <a:rect l="l" t="t" r="r" b="b"/>
            <a:pathLst>
              <a:path w="120366" h="115594" extrusionOk="0">
                <a:moveTo>
                  <a:pt x="67461" y="1"/>
                </a:moveTo>
                <a:cubicBezTo>
                  <a:pt x="64374" y="1"/>
                  <a:pt x="61260" y="1231"/>
                  <a:pt x="58934" y="3821"/>
                </a:cubicBezTo>
                <a:cubicBezTo>
                  <a:pt x="56693" y="6315"/>
                  <a:pt x="53566" y="7625"/>
                  <a:pt x="50396" y="7625"/>
                </a:cubicBezTo>
                <a:cubicBezTo>
                  <a:pt x="48426" y="7625"/>
                  <a:pt x="46439" y="7119"/>
                  <a:pt x="44639" y="6076"/>
                </a:cubicBezTo>
                <a:cubicBezTo>
                  <a:pt x="42787" y="5000"/>
                  <a:pt x="40811" y="4505"/>
                  <a:pt x="38881" y="4505"/>
                </a:cubicBezTo>
                <a:cubicBezTo>
                  <a:pt x="33291" y="4505"/>
                  <a:pt x="28092" y="8652"/>
                  <a:pt x="27454" y="14817"/>
                </a:cubicBezTo>
                <a:cubicBezTo>
                  <a:pt x="26895" y="20223"/>
                  <a:pt x="22627" y="24509"/>
                  <a:pt x="17222" y="25050"/>
                </a:cubicBezTo>
                <a:cubicBezTo>
                  <a:pt x="8928" y="25907"/>
                  <a:pt x="4268" y="35021"/>
                  <a:pt x="8462" y="42234"/>
                </a:cubicBezTo>
                <a:cubicBezTo>
                  <a:pt x="11202" y="46950"/>
                  <a:pt x="10251" y="52914"/>
                  <a:pt x="6207" y="56548"/>
                </a:cubicBezTo>
                <a:cubicBezTo>
                  <a:pt x="0" y="62121"/>
                  <a:pt x="1622" y="72223"/>
                  <a:pt x="9245" y="75597"/>
                </a:cubicBezTo>
                <a:cubicBezTo>
                  <a:pt x="14202" y="77815"/>
                  <a:pt x="16961" y="83201"/>
                  <a:pt x="15824" y="88513"/>
                </a:cubicBezTo>
                <a:cubicBezTo>
                  <a:pt x="14266" y="95835"/>
                  <a:pt x="19952" y="102434"/>
                  <a:pt x="27034" y="102434"/>
                </a:cubicBezTo>
                <a:cubicBezTo>
                  <a:pt x="27830" y="102434"/>
                  <a:pt x="28644" y="102350"/>
                  <a:pt x="29467" y="102175"/>
                </a:cubicBezTo>
                <a:cubicBezTo>
                  <a:pt x="30272" y="102003"/>
                  <a:pt x="31078" y="101919"/>
                  <a:pt x="31875" y="101919"/>
                </a:cubicBezTo>
                <a:cubicBezTo>
                  <a:pt x="36338" y="101919"/>
                  <a:pt x="40499" y="104532"/>
                  <a:pt x="42365" y="108754"/>
                </a:cubicBezTo>
                <a:cubicBezTo>
                  <a:pt x="44341" y="113196"/>
                  <a:pt x="48596" y="115594"/>
                  <a:pt x="52905" y="115594"/>
                </a:cubicBezTo>
                <a:cubicBezTo>
                  <a:pt x="55992" y="115594"/>
                  <a:pt x="59106" y="114364"/>
                  <a:pt x="61432" y="111774"/>
                </a:cubicBezTo>
                <a:cubicBezTo>
                  <a:pt x="63673" y="109279"/>
                  <a:pt x="66800" y="107969"/>
                  <a:pt x="69970" y="107969"/>
                </a:cubicBezTo>
                <a:cubicBezTo>
                  <a:pt x="71940" y="107969"/>
                  <a:pt x="73927" y="108475"/>
                  <a:pt x="75727" y="109518"/>
                </a:cubicBezTo>
                <a:cubicBezTo>
                  <a:pt x="77578" y="110595"/>
                  <a:pt x="79556" y="111089"/>
                  <a:pt x="81488" y="111089"/>
                </a:cubicBezTo>
                <a:cubicBezTo>
                  <a:pt x="87082" y="111089"/>
                  <a:pt x="92288" y="106942"/>
                  <a:pt x="92912" y="100777"/>
                </a:cubicBezTo>
                <a:cubicBezTo>
                  <a:pt x="93471" y="95372"/>
                  <a:pt x="97758" y="91085"/>
                  <a:pt x="103163" y="90545"/>
                </a:cubicBezTo>
                <a:cubicBezTo>
                  <a:pt x="111438" y="89687"/>
                  <a:pt x="116098" y="80573"/>
                  <a:pt x="111904" y="73360"/>
                </a:cubicBezTo>
                <a:cubicBezTo>
                  <a:pt x="109183" y="68645"/>
                  <a:pt x="110133" y="62680"/>
                  <a:pt x="114178" y="59046"/>
                </a:cubicBezTo>
                <a:cubicBezTo>
                  <a:pt x="120366" y="53492"/>
                  <a:pt x="118763" y="43371"/>
                  <a:pt x="111140" y="39998"/>
                </a:cubicBezTo>
                <a:cubicBezTo>
                  <a:pt x="106163" y="37780"/>
                  <a:pt x="103424" y="32393"/>
                  <a:pt x="104560" y="27081"/>
                </a:cubicBezTo>
                <a:cubicBezTo>
                  <a:pt x="106119" y="19760"/>
                  <a:pt x="100432" y="13161"/>
                  <a:pt x="93337" y="13161"/>
                </a:cubicBezTo>
                <a:cubicBezTo>
                  <a:pt x="92539" y="13161"/>
                  <a:pt x="91724" y="13244"/>
                  <a:pt x="90899" y="13420"/>
                </a:cubicBezTo>
                <a:cubicBezTo>
                  <a:pt x="90094" y="13592"/>
                  <a:pt x="89288" y="13675"/>
                  <a:pt x="88491" y="13675"/>
                </a:cubicBezTo>
                <a:cubicBezTo>
                  <a:pt x="84028" y="13675"/>
                  <a:pt x="79867" y="11063"/>
                  <a:pt x="78001" y="6840"/>
                </a:cubicBezTo>
                <a:cubicBezTo>
                  <a:pt x="76025" y="2398"/>
                  <a:pt x="71770" y="1"/>
                  <a:pt x="67461" y="1"/>
                </a:cubicBezTo>
                <a:close/>
              </a:path>
            </a:pathLst>
          </a:custGeom>
          <a:solidFill>
            <a:schemeClr val="accent4">
              <a:lumMod val="75000"/>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626;p29">
            <a:extLst>
              <a:ext uri="{FF2B5EF4-FFF2-40B4-BE49-F238E27FC236}">
                <a16:creationId xmlns:a16="http://schemas.microsoft.com/office/drawing/2014/main" id="{300CB709-F1A8-57B1-A925-E388C074C8D4}"/>
              </a:ext>
            </a:extLst>
          </p:cNvPr>
          <p:cNvSpPr/>
          <p:nvPr/>
        </p:nvSpPr>
        <p:spPr>
          <a:xfrm>
            <a:off x="3648203" y="1995892"/>
            <a:ext cx="2608221" cy="2503900"/>
          </a:xfrm>
          <a:custGeom>
            <a:avLst/>
            <a:gdLst/>
            <a:ahLst/>
            <a:cxnLst/>
            <a:rect l="l" t="t" r="r" b="b"/>
            <a:pathLst>
              <a:path w="106797" h="102560" extrusionOk="0">
                <a:moveTo>
                  <a:pt x="59836" y="0"/>
                </a:moveTo>
                <a:cubicBezTo>
                  <a:pt x="57100" y="0"/>
                  <a:pt x="54340" y="1092"/>
                  <a:pt x="52280" y="3393"/>
                </a:cubicBezTo>
                <a:cubicBezTo>
                  <a:pt x="50291" y="5600"/>
                  <a:pt x="47515" y="6765"/>
                  <a:pt x="44700" y="6765"/>
                </a:cubicBezTo>
                <a:cubicBezTo>
                  <a:pt x="42951" y="6765"/>
                  <a:pt x="41187" y="6316"/>
                  <a:pt x="39588" y="5387"/>
                </a:cubicBezTo>
                <a:cubicBezTo>
                  <a:pt x="37947" y="4435"/>
                  <a:pt x="36194" y="3998"/>
                  <a:pt x="34483" y="3998"/>
                </a:cubicBezTo>
                <a:cubicBezTo>
                  <a:pt x="29525" y="3998"/>
                  <a:pt x="24910" y="7668"/>
                  <a:pt x="24342" y="13141"/>
                </a:cubicBezTo>
                <a:cubicBezTo>
                  <a:pt x="23857" y="17931"/>
                  <a:pt x="20055" y="21733"/>
                  <a:pt x="15265" y="22236"/>
                </a:cubicBezTo>
                <a:cubicBezTo>
                  <a:pt x="7903" y="22982"/>
                  <a:pt x="3784" y="31071"/>
                  <a:pt x="7493" y="37464"/>
                </a:cubicBezTo>
                <a:cubicBezTo>
                  <a:pt x="9916" y="41639"/>
                  <a:pt x="9077" y="46950"/>
                  <a:pt x="5498" y="50175"/>
                </a:cubicBezTo>
                <a:cubicBezTo>
                  <a:pt x="0" y="55095"/>
                  <a:pt x="1417" y="64079"/>
                  <a:pt x="8182" y="67080"/>
                </a:cubicBezTo>
                <a:cubicBezTo>
                  <a:pt x="12600" y="69037"/>
                  <a:pt x="15023" y="73808"/>
                  <a:pt x="14016" y="78524"/>
                </a:cubicBezTo>
                <a:cubicBezTo>
                  <a:pt x="12641" y="85028"/>
                  <a:pt x="17690" y="90884"/>
                  <a:pt x="23981" y="90884"/>
                </a:cubicBezTo>
                <a:cubicBezTo>
                  <a:pt x="24685" y="90884"/>
                  <a:pt x="25404" y="90811"/>
                  <a:pt x="26131" y="90657"/>
                </a:cubicBezTo>
                <a:cubicBezTo>
                  <a:pt x="26845" y="90505"/>
                  <a:pt x="27562" y="90431"/>
                  <a:pt x="28270" y="90431"/>
                </a:cubicBezTo>
                <a:cubicBezTo>
                  <a:pt x="32233" y="90431"/>
                  <a:pt x="35933" y="92743"/>
                  <a:pt x="37593" y="96491"/>
                </a:cubicBezTo>
                <a:cubicBezTo>
                  <a:pt x="39342" y="100433"/>
                  <a:pt x="43116" y="102560"/>
                  <a:pt x="46938" y="102560"/>
                </a:cubicBezTo>
                <a:cubicBezTo>
                  <a:pt x="49675" y="102560"/>
                  <a:pt x="52437" y="101469"/>
                  <a:pt x="54498" y="99175"/>
                </a:cubicBezTo>
                <a:cubicBezTo>
                  <a:pt x="56487" y="96968"/>
                  <a:pt x="59263" y="95803"/>
                  <a:pt x="62078" y="95803"/>
                </a:cubicBezTo>
                <a:cubicBezTo>
                  <a:pt x="63827" y="95803"/>
                  <a:pt x="65591" y="96252"/>
                  <a:pt x="67191" y="97181"/>
                </a:cubicBezTo>
                <a:cubicBezTo>
                  <a:pt x="68829" y="98131"/>
                  <a:pt x="70579" y="98567"/>
                  <a:pt x="72290" y="98567"/>
                </a:cubicBezTo>
                <a:cubicBezTo>
                  <a:pt x="77255" y="98567"/>
                  <a:pt x="81882" y="94889"/>
                  <a:pt x="82437" y="89427"/>
                </a:cubicBezTo>
                <a:cubicBezTo>
                  <a:pt x="82940" y="84618"/>
                  <a:pt x="86724" y="80816"/>
                  <a:pt x="91532" y="80332"/>
                </a:cubicBezTo>
                <a:cubicBezTo>
                  <a:pt x="98876" y="79567"/>
                  <a:pt x="102995" y="71478"/>
                  <a:pt x="99286" y="65085"/>
                </a:cubicBezTo>
                <a:cubicBezTo>
                  <a:pt x="96863" y="60911"/>
                  <a:pt x="97702" y="55617"/>
                  <a:pt x="101299" y="52393"/>
                </a:cubicBezTo>
                <a:cubicBezTo>
                  <a:pt x="106797" y="47454"/>
                  <a:pt x="105362" y="38489"/>
                  <a:pt x="98596" y="35488"/>
                </a:cubicBezTo>
                <a:cubicBezTo>
                  <a:pt x="94198" y="33531"/>
                  <a:pt x="91756" y="28741"/>
                  <a:pt x="92762" y="24025"/>
                </a:cubicBezTo>
                <a:cubicBezTo>
                  <a:pt x="94136" y="17544"/>
                  <a:pt x="89083" y="11679"/>
                  <a:pt x="82810" y="11679"/>
                </a:cubicBezTo>
                <a:cubicBezTo>
                  <a:pt x="82102" y="11679"/>
                  <a:pt x="81379" y="11754"/>
                  <a:pt x="80648" y="11911"/>
                </a:cubicBezTo>
                <a:cubicBezTo>
                  <a:pt x="79933" y="12062"/>
                  <a:pt x="79218" y="12136"/>
                  <a:pt x="78512" y="12136"/>
                </a:cubicBezTo>
                <a:cubicBezTo>
                  <a:pt x="74538" y="12136"/>
                  <a:pt x="70847" y="9812"/>
                  <a:pt x="69185" y="6077"/>
                </a:cubicBezTo>
                <a:cubicBezTo>
                  <a:pt x="67436" y="2133"/>
                  <a:pt x="63660" y="0"/>
                  <a:pt x="59836" y="0"/>
                </a:cubicBezTo>
                <a:close/>
              </a:path>
            </a:pathLst>
          </a:custGeom>
          <a:solidFill>
            <a:schemeClr val="accent4">
              <a:lumMod val="50000"/>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625;p29">
            <a:extLst>
              <a:ext uri="{FF2B5EF4-FFF2-40B4-BE49-F238E27FC236}">
                <a16:creationId xmlns:a16="http://schemas.microsoft.com/office/drawing/2014/main" id="{47A51F2E-9269-E89F-FD67-368DEED839B5}"/>
              </a:ext>
            </a:extLst>
          </p:cNvPr>
          <p:cNvSpPr/>
          <p:nvPr/>
        </p:nvSpPr>
        <p:spPr>
          <a:xfrm>
            <a:off x="7373892" y="1586447"/>
            <a:ext cx="2937517" cy="2824098"/>
          </a:xfrm>
          <a:custGeom>
            <a:avLst/>
            <a:gdLst/>
            <a:ahLst/>
            <a:cxnLst/>
            <a:rect l="l" t="t" r="r" b="b"/>
            <a:pathLst>
              <a:path w="120366" h="115594" extrusionOk="0">
                <a:moveTo>
                  <a:pt x="67461" y="1"/>
                </a:moveTo>
                <a:cubicBezTo>
                  <a:pt x="64374" y="1"/>
                  <a:pt x="61260" y="1231"/>
                  <a:pt x="58934" y="3821"/>
                </a:cubicBezTo>
                <a:cubicBezTo>
                  <a:pt x="56693" y="6315"/>
                  <a:pt x="53566" y="7625"/>
                  <a:pt x="50396" y="7625"/>
                </a:cubicBezTo>
                <a:cubicBezTo>
                  <a:pt x="48426" y="7625"/>
                  <a:pt x="46439" y="7119"/>
                  <a:pt x="44639" y="6076"/>
                </a:cubicBezTo>
                <a:cubicBezTo>
                  <a:pt x="42787" y="5000"/>
                  <a:pt x="40811" y="4505"/>
                  <a:pt x="38881" y="4505"/>
                </a:cubicBezTo>
                <a:cubicBezTo>
                  <a:pt x="33291" y="4505"/>
                  <a:pt x="28092" y="8652"/>
                  <a:pt x="27454" y="14817"/>
                </a:cubicBezTo>
                <a:cubicBezTo>
                  <a:pt x="26895" y="20223"/>
                  <a:pt x="22627" y="24509"/>
                  <a:pt x="17222" y="25050"/>
                </a:cubicBezTo>
                <a:cubicBezTo>
                  <a:pt x="8928" y="25907"/>
                  <a:pt x="4268" y="35021"/>
                  <a:pt x="8462" y="42234"/>
                </a:cubicBezTo>
                <a:cubicBezTo>
                  <a:pt x="11202" y="46950"/>
                  <a:pt x="10251" y="52914"/>
                  <a:pt x="6207" y="56548"/>
                </a:cubicBezTo>
                <a:cubicBezTo>
                  <a:pt x="0" y="62121"/>
                  <a:pt x="1622" y="72223"/>
                  <a:pt x="9245" y="75597"/>
                </a:cubicBezTo>
                <a:cubicBezTo>
                  <a:pt x="14202" y="77815"/>
                  <a:pt x="16961" y="83201"/>
                  <a:pt x="15824" y="88513"/>
                </a:cubicBezTo>
                <a:cubicBezTo>
                  <a:pt x="14266" y="95835"/>
                  <a:pt x="19952" y="102434"/>
                  <a:pt x="27034" y="102434"/>
                </a:cubicBezTo>
                <a:cubicBezTo>
                  <a:pt x="27830" y="102434"/>
                  <a:pt x="28644" y="102350"/>
                  <a:pt x="29467" y="102175"/>
                </a:cubicBezTo>
                <a:cubicBezTo>
                  <a:pt x="30272" y="102003"/>
                  <a:pt x="31078" y="101919"/>
                  <a:pt x="31875" y="101919"/>
                </a:cubicBezTo>
                <a:cubicBezTo>
                  <a:pt x="36338" y="101919"/>
                  <a:pt x="40499" y="104532"/>
                  <a:pt x="42365" y="108754"/>
                </a:cubicBezTo>
                <a:cubicBezTo>
                  <a:pt x="44341" y="113196"/>
                  <a:pt x="48596" y="115594"/>
                  <a:pt x="52905" y="115594"/>
                </a:cubicBezTo>
                <a:cubicBezTo>
                  <a:pt x="55992" y="115594"/>
                  <a:pt x="59106" y="114364"/>
                  <a:pt x="61432" y="111774"/>
                </a:cubicBezTo>
                <a:cubicBezTo>
                  <a:pt x="63673" y="109279"/>
                  <a:pt x="66800" y="107969"/>
                  <a:pt x="69970" y="107969"/>
                </a:cubicBezTo>
                <a:cubicBezTo>
                  <a:pt x="71940" y="107969"/>
                  <a:pt x="73927" y="108475"/>
                  <a:pt x="75727" y="109518"/>
                </a:cubicBezTo>
                <a:cubicBezTo>
                  <a:pt x="77578" y="110595"/>
                  <a:pt x="79556" y="111089"/>
                  <a:pt x="81488" y="111089"/>
                </a:cubicBezTo>
                <a:cubicBezTo>
                  <a:pt x="87082" y="111089"/>
                  <a:pt x="92288" y="106942"/>
                  <a:pt x="92912" y="100777"/>
                </a:cubicBezTo>
                <a:cubicBezTo>
                  <a:pt x="93471" y="95372"/>
                  <a:pt x="97758" y="91085"/>
                  <a:pt x="103163" y="90545"/>
                </a:cubicBezTo>
                <a:cubicBezTo>
                  <a:pt x="111438" y="89687"/>
                  <a:pt x="116098" y="80573"/>
                  <a:pt x="111904" y="73360"/>
                </a:cubicBezTo>
                <a:cubicBezTo>
                  <a:pt x="109183" y="68645"/>
                  <a:pt x="110133" y="62680"/>
                  <a:pt x="114178" y="59046"/>
                </a:cubicBezTo>
                <a:cubicBezTo>
                  <a:pt x="120366" y="53492"/>
                  <a:pt x="118763" y="43371"/>
                  <a:pt x="111140" y="39998"/>
                </a:cubicBezTo>
                <a:cubicBezTo>
                  <a:pt x="106163" y="37780"/>
                  <a:pt x="103424" y="32393"/>
                  <a:pt x="104560" y="27081"/>
                </a:cubicBezTo>
                <a:cubicBezTo>
                  <a:pt x="106119" y="19760"/>
                  <a:pt x="100432" y="13161"/>
                  <a:pt x="93337" y="13161"/>
                </a:cubicBezTo>
                <a:cubicBezTo>
                  <a:pt x="92539" y="13161"/>
                  <a:pt x="91724" y="13244"/>
                  <a:pt x="90899" y="13420"/>
                </a:cubicBezTo>
                <a:cubicBezTo>
                  <a:pt x="90094" y="13592"/>
                  <a:pt x="89288" y="13675"/>
                  <a:pt x="88491" y="13675"/>
                </a:cubicBezTo>
                <a:cubicBezTo>
                  <a:pt x="84028" y="13675"/>
                  <a:pt x="79867" y="11063"/>
                  <a:pt x="78001" y="6840"/>
                </a:cubicBezTo>
                <a:cubicBezTo>
                  <a:pt x="76025" y="2398"/>
                  <a:pt x="71770" y="1"/>
                  <a:pt x="67461" y="1"/>
                </a:cubicBezTo>
                <a:close/>
              </a:path>
            </a:pathLst>
          </a:custGeom>
          <a:solidFill>
            <a:schemeClr val="accent4">
              <a:lumMod val="75000"/>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626;p29">
            <a:extLst>
              <a:ext uri="{FF2B5EF4-FFF2-40B4-BE49-F238E27FC236}">
                <a16:creationId xmlns:a16="http://schemas.microsoft.com/office/drawing/2014/main" id="{A2337244-2571-8BCA-7C28-BA09D831BF17}"/>
              </a:ext>
            </a:extLst>
          </p:cNvPr>
          <p:cNvSpPr/>
          <p:nvPr/>
        </p:nvSpPr>
        <p:spPr>
          <a:xfrm>
            <a:off x="7624021" y="1869401"/>
            <a:ext cx="2608221" cy="2503900"/>
          </a:xfrm>
          <a:custGeom>
            <a:avLst/>
            <a:gdLst/>
            <a:ahLst/>
            <a:cxnLst/>
            <a:rect l="l" t="t" r="r" b="b"/>
            <a:pathLst>
              <a:path w="106797" h="102560" extrusionOk="0">
                <a:moveTo>
                  <a:pt x="59836" y="0"/>
                </a:moveTo>
                <a:cubicBezTo>
                  <a:pt x="57100" y="0"/>
                  <a:pt x="54340" y="1092"/>
                  <a:pt x="52280" y="3393"/>
                </a:cubicBezTo>
                <a:cubicBezTo>
                  <a:pt x="50291" y="5600"/>
                  <a:pt x="47515" y="6765"/>
                  <a:pt x="44700" y="6765"/>
                </a:cubicBezTo>
                <a:cubicBezTo>
                  <a:pt x="42951" y="6765"/>
                  <a:pt x="41187" y="6316"/>
                  <a:pt x="39588" y="5387"/>
                </a:cubicBezTo>
                <a:cubicBezTo>
                  <a:pt x="37947" y="4435"/>
                  <a:pt x="36194" y="3998"/>
                  <a:pt x="34483" y="3998"/>
                </a:cubicBezTo>
                <a:cubicBezTo>
                  <a:pt x="29525" y="3998"/>
                  <a:pt x="24910" y="7668"/>
                  <a:pt x="24342" y="13141"/>
                </a:cubicBezTo>
                <a:cubicBezTo>
                  <a:pt x="23857" y="17931"/>
                  <a:pt x="20055" y="21733"/>
                  <a:pt x="15265" y="22236"/>
                </a:cubicBezTo>
                <a:cubicBezTo>
                  <a:pt x="7903" y="22982"/>
                  <a:pt x="3784" y="31071"/>
                  <a:pt x="7493" y="37464"/>
                </a:cubicBezTo>
                <a:cubicBezTo>
                  <a:pt x="9916" y="41639"/>
                  <a:pt x="9077" y="46950"/>
                  <a:pt x="5498" y="50175"/>
                </a:cubicBezTo>
                <a:cubicBezTo>
                  <a:pt x="0" y="55095"/>
                  <a:pt x="1417" y="64079"/>
                  <a:pt x="8182" y="67080"/>
                </a:cubicBezTo>
                <a:cubicBezTo>
                  <a:pt x="12600" y="69037"/>
                  <a:pt x="15023" y="73808"/>
                  <a:pt x="14016" y="78524"/>
                </a:cubicBezTo>
                <a:cubicBezTo>
                  <a:pt x="12641" y="85028"/>
                  <a:pt x="17690" y="90884"/>
                  <a:pt x="23981" y="90884"/>
                </a:cubicBezTo>
                <a:cubicBezTo>
                  <a:pt x="24685" y="90884"/>
                  <a:pt x="25404" y="90811"/>
                  <a:pt x="26131" y="90657"/>
                </a:cubicBezTo>
                <a:cubicBezTo>
                  <a:pt x="26845" y="90505"/>
                  <a:pt x="27562" y="90431"/>
                  <a:pt x="28270" y="90431"/>
                </a:cubicBezTo>
                <a:cubicBezTo>
                  <a:pt x="32233" y="90431"/>
                  <a:pt x="35933" y="92743"/>
                  <a:pt x="37593" y="96491"/>
                </a:cubicBezTo>
                <a:cubicBezTo>
                  <a:pt x="39342" y="100433"/>
                  <a:pt x="43116" y="102560"/>
                  <a:pt x="46938" y="102560"/>
                </a:cubicBezTo>
                <a:cubicBezTo>
                  <a:pt x="49675" y="102560"/>
                  <a:pt x="52437" y="101469"/>
                  <a:pt x="54498" y="99175"/>
                </a:cubicBezTo>
                <a:cubicBezTo>
                  <a:pt x="56487" y="96968"/>
                  <a:pt x="59263" y="95803"/>
                  <a:pt x="62078" y="95803"/>
                </a:cubicBezTo>
                <a:cubicBezTo>
                  <a:pt x="63827" y="95803"/>
                  <a:pt x="65591" y="96252"/>
                  <a:pt x="67191" y="97181"/>
                </a:cubicBezTo>
                <a:cubicBezTo>
                  <a:pt x="68829" y="98131"/>
                  <a:pt x="70579" y="98567"/>
                  <a:pt x="72290" y="98567"/>
                </a:cubicBezTo>
                <a:cubicBezTo>
                  <a:pt x="77255" y="98567"/>
                  <a:pt x="81882" y="94889"/>
                  <a:pt x="82437" y="89427"/>
                </a:cubicBezTo>
                <a:cubicBezTo>
                  <a:pt x="82940" y="84618"/>
                  <a:pt x="86724" y="80816"/>
                  <a:pt x="91532" y="80332"/>
                </a:cubicBezTo>
                <a:cubicBezTo>
                  <a:pt x="98876" y="79567"/>
                  <a:pt x="102995" y="71478"/>
                  <a:pt x="99286" y="65085"/>
                </a:cubicBezTo>
                <a:cubicBezTo>
                  <a:pt x="96863" y="60911"/>
                  <a:pt x="97702" y="55617"/>
                  <a:pt x="101299" y="52393"/>
                </a:cubicBezTo>
                <a:cubicBezTo>
                  <a:pt x="106797" y="47454"/>
                  <a:pt x="105362" y="38489"/>
                  <a:pt x="98596" y="35488"/>
                </a:cubicBezTo>
                <a:cubicBezTo>
                  <a:pt x="94198" y="33531"/>
                  <a:pt x="91756" y="28741"/>
                  <a:pt x="92762" y="24025"/>
                </a:cubicBezTo>
                <a:cubicBezTo>
                  <a:pt x="94136" y="17544"/>
                  <a:pt x="89083" y="11679"/>
                  <a:pt x="82810" y="11679"/>
                </a:cubicBezTo>
                <a:cubicBezTo>
                  <a:pt x="82102" y="11679"/>
                  <a:pt x="81379" y="11754"/>
                  <a:pt x="80648" y="11911"/>
                </a:cubicBezTo>
                <a:cubicBezTo>
                  <a:pt x="79933" y="12062"/>
                  <a:pt x="79218" y="12136"/>
                  <a:pt x="78512" y="12136"/>
                </a:cubicBezTo>
                <a:cubicBezTo>
                  <a:pt x="74538" y="12136"/>
                  <a:pt x="70847" y="9812"/>
                  <a:pt x="69185" y="6077"/>
                </a:cubicBezTo>
                <a:cubicBezTo>
                  <a:pt x="67436" y="2133"/>
                  <a:pt x="63660" y="0"/>
                  <a:pt x="59836" y="0"/>
                </a:cubicBezTo>
                <a:close/>
              </a:path>
            </a:pathLst>
          </a:custGeom>
          <a:solidFill>
            <a:schemeClr val="accent4">
              <a:lumMod val="50000"/>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84F47CA1-2E22-8199-BB62-8AC81E0EC0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700" t="4454"/>
          <a:stretch/>
        </p:blipFill>
        <p:spPr bwMode="auto">
          <a:xfrm>
            <a:off x="4883324" y="1131617"/>
            <a:ext cx="3856869" cy="39306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C2D9253-1932-244E-E74B-87B8985BDD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454" r="51700"/>
          <a:stretch/>
        </p:blipFill>
        <p:spPr bwMode="auto">
          <a:xfrm>
            <a:off x="416390" y="1103119"/>
            <a:ext cx="3849635" cy="3930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74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8" name="Google Shape;1429;p37">
            <a:extLst>
              <a:ext uri="{FF2B5EF4-FFF2-40B4-BE49-F238E27FC236}">
                <a16:creationId xmlns:a16="http://schemas.microsoft.com/office/drawing/2014/main" id="{57A86592-CF31-E3A7-019D-A7D2D425E4B0}"/>
              </a:ext>
            </a:extLst>
          </p:cNvPr>
          <p:cNvSpPr>
            <a:spLocks noGrp="1" noRot="1" noMove="1" noResize="1" noEditPoints="1" noAdjustHandles="1" noChangeArrowheads="1" noChangeShapeType="1"/>
          </p:cNvSpPr>
          <p:nvPr/>
        </p:nvSpPr>
        <p:spPr>
          <a:xfrm>
            <a:off x="91400" y="1076414"/>
            <a:ext cx="9052600" cy="3881101"/>
          </a:xfrm>
          <a:prstGeom prst="rect">
            <a:avLst/>
          </a:prstGeom>
          <a:solidFill>
            <a:srgbClr val="D1D8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25;p29">
            <a:extLst>
              <a:ext uri="{FF2B5EF4-FFF2-40B4-BE49-F238E27FC236}">
                <a16:creationId xmlns:a16="http://schemas.microsoft.com/office/drawing/2014/main" id="{762DA68C-9920-1932-E49E-49DBFD58E49A}"/>
              </a:ext>
            </a:extLst>
          </p:cNvPr>
          <p:cNvSpPr/>
          <p:nvPr/>
        </p:nvSpPr>
        <p:spPr>
          <a:xfrm>
            <a:off x="-872007" y="1601873"/>
            <a:ext cx="2937517" cy="2824098"/>
          </a:xfrm>
          <a:custGeom>
            <a:avLst/>
            <a:gdLst/>
            <a:ahLst/>
            <a:cxnLst/>
            <a:rect l="l" t="t" r="r" b="b"/>
            <a:pathLst>
              <a:path w="120366" h="115594" extrusionOk="0">
                <a:moveTo>
                  <a:pt x="67461" y="1"/>
                </a:moveTo>
                <a:cubicBezTo>
                  <a:pt x="64374" y="1"/>
                  <a:pt x="61260" y="1231"/>
                  <a:pt x="58934" y="3821"/>
                </a:cubicBezTo>
                <a:cubicBezTo>
                  <a:pt x="56693" y="6315"/>
                  <a:pt x="53566" y="7625"/>
                  <a:pt x="50396" y="7625"/>
                </a:cubicBezTo>
                <a:cubicBezTo>
                  <a:pt x="48426" y="7625"/>
                  <a:pt x="46439" y="7119"/>
                  <a:pt x="44639" y="6076"/>
                </a:cubicBezTo>
                <a:cubicBezTo>
                  <a:pt x="42787" y="5000"/>
                  <a:pt x="40811" y="4505"/>
                  <a:pt x="38881" y="4505"/>
                </a:cubicBezTo>
                <a:cubicBezTo>
                  <a:pt x="33291" y="4505"/>
                  <a:pt x="28092" y="8652"/>
                  <a:pt x="27454" y="14817"/>
                </a:cubicBezTo>
                <a:cubicBezTo>
                  <a:pt x="26895" y="20223"/>
                  <a:pt x="22627" y="24509"/>
                  <a:pt x="17222" y="25050"/>
                </a:cubicBezTo>
                <a:cubicBezTo>
                  <a:pt x="8928" y="25907"/>
                  <a:pt x="4268" y="35021"/>
                  <a:pt x="8462" y="42234"/>
                </a:cubicBezTo>
                <a:cubicBezTo>
                  <a:pt x="11202" y="46950"/>
                  <a:pt x="10251" y="52914"/>
                  <a:pt x="6207" y="56548"/>
                </a:cubicBezTo>
                <a:cubicBezTo>
                  <a:pt x="0" y="62121"/>
                  <a:pt x="1622" y="72223"/>
                  <a:pt x="9245" y="75597"/>
                </a:cubicBezTo>
                <a:cubicBezTo>
                  <a:pt x="14202" y="77815"/>
                  <a:pt x="16961" y="83201"/>
                  <a:pt x="15824" y="88513"/>
                </a:cubicBezTo>
                <a:cubicBezTo>
                  <a:pt x="14266" y="95835"/>
                  <a:pt x="19952" y="102434"/>
                  <a:pt x="27034" y="102434"/>
                </a:cubicBezTo>
                <a:cubicBezTo>
                  <a:pt x="27830" y="102434"/>
                  <a:pt x="28644" y="102350"/>
                  <a:pt x="29467" y="102175"/>
                </a:cubicBezTo>
                <a:cubicBezTo>
                  <a:pt x="30272" y="102003"/>
                  <a:pt x="31078" y="101919"/>
                  <a:pt x="31875" y="101919"/>
                </a:cubicBezTo>
                <a:cubicBezTo>
                  <a:pt x="36338" y="101919"/>
                  <a:pt x="40499" y="104532"/>
                  <a:pt x="42365" y="108754"/>
                </a:cubicBezTo>
                <a:cubicBezTo>
                  <a:pt x="44341" y="113196"/>
                  <a:pt x="48596" y="115594"/>
                  <a:pt x="52905" y="115594"/>
                </a:cubicBezTo>
                <a:cubicBezTo>
                  <a:pt x="55992" y="115594"/>
                  <a:pt x="59106" y="114364"/>
                  <a:pt x="61432" y="111774"/>
                </a:cubicBezTo>
                <a:cubicBezTo>
                  <a:pt x="63673" y="109279"/>
                  <a:pt x="66800" y="107969"/>
                  <a:pt x="69970" y="107969"/>
                </a:cubicBezTo>
                <a:cubicBezTo>
                  <a:pt x="71940" y="107969"/>
                  <a:pt x="73927" y="108475"/>
                  <a:pt x="75727" y="109518"/>
                </a:cubicBezTo>
                <a:cubicBezTo>
                  <a:pt x="77578" y="110595"/>
                  <a:pt x="79556" y="111089"/>
                  <a:pt x="81488" y="111089"/>
                </a:cubicBezTo>
                <a:cubicBezTo>
                  <a:pt x="87082" y="111089"/>
                  <a:pt x="92288" y="106942"/>
                  <a:pt x="92912" y="100777"/>
                </a:cubicBezTo>
                <a:cubicBezTo>
                  <a:pt x="93471" y="95372"/>
                  <a:pt x="97758" y="91085"/>
                  <a:pt x="103163" y="90545"/>
                </a:cubicBezTo>
                <a:cubicBezTo>
                  <a:pt x="111438" y="89687"/>
                  <a:pt x="116098" y="80573"/>
                  <a:pt x="111904" y="73360"/>
                </a:cubicBezTo>
                <a:cubicBezTo>
                  <a:pt x="109183" y="68645"/>
                  <a:pt x="110133" y="62680"/>
                  <a:pt x="114178" y="59046"/>
                </a:cubicBezTo>
                <a:cubicBezTo>
                  <a:pt x="120366" y="53492"/>
                  <a:pt x="118763" y="43371"/>
                  <a:pt x="111140" y="39998"/>
                </a:cubicBezTo>
                <a:cubicBezTo>
                  <a:pt x="106163" y="37780"/>
                  <a:pt x="103424" y="32393"/>
                  <a:pt x="104560" y="27081"/>
                </a:cubicBezTo>
                <a:cubicBezTo>
                  <a:pt x="106119" y="19760"/>
                  <a:pt x="100432" y="13161"/>
                  <a:pt x="93337" y="13161"/>
                </a:cubicBezTo>
                <a:cubicBezTo>
                  <a:pt x="92539" y="13161"/>
                  <a:pt x="91724" y="13244"/>
                  <a:pt x="90899" y="13420"/>
                </a:cubicBezTo>
                <a:cubicBezTo>
                  <a:pt x="90094" y="13592"/>
                  <a:pt x="89288" y="13675"/>
                  <a:pt x="88491" y="13675"/>
                </a:cubicBezTo>
                <a:cubicBezTo>
                  <a:pt x="84028" y="13675"/>
                  <a:pt x="79867" y="11063"/>
                  <a:pt x="78001" y="6840"/>
                </a:cubicBezTo>
                <a:cubicBezTo>
                  <a:pt x="76025" y="2398"/>
                  <a:pt x="71770" y="1"/>
                  <a:pt x="67461" y="1"/>
                </a:cubicBezTo>
                <a:close/>
              </a:path>
            </a:pathLst>
          </a:custGeom>
          <a:solidFill>
            <a:schemeClr val="accent4">
              <a:lumMod val="75000"/>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26;p29">
            <a:extLst>
              <a:ext uri="{FF2B5EF4-FFF2-40B4-BE49-F238E27FC236}">
                <a16:creationId xmlns:a16="http://schemas.microsoft.com/office/drawing/2014/main" id="{2A26CCF5-AC4F-0C8E-0314-4424A27CACAB}"/>
              </a:ext>
            </a:extLst>
          </p:cNvPr>
          <p:cNvSpPr/>
          <p:nvPr/>
        </p:nvSpPr>
        <p:spPr>
          <a:xfrm>
            <a:off x="-621878" y="1884827"/>
            <a:ext cx="2608221" cy="2503900"/>
          </a:xfrm>
          <a:custGeom>
            <a:avLst/>
            <a:gdLst/>
            <a:ahLst/>
            <a:cxnLst/>
            <a:rect l="l" t="t" r="r" b="b"/>
            <a:pathLst>
              <a:path w="106797" h="102560" extrusionOk="0">
                <a:moveTo>
                  <a:pt x="59836" y="0"/>
                </a:moveTo>
                <a:cubicBezTo>
                  <a:pt x="57100" y="0"/>
                  <a:pt x="54340" y="1092"/>
                  <a:pt x="52280" y="3393"/>
                </a:cubicBezTo>
                <a:cubicBezTo>
                  <a:pt x="50291" y="5600"/>
                  <a:pt x="47515" y="6765"/>
                  <a:pt x="44700" y="6765"/>
                </a:cubicBezTo>
                <a:cubicBezTo>
                  <a:pt x="42951" y="6765"/>
                  <a:pt x="41187" y="6316"/>
                  <a:pt x="39588" y="5387"/>
                </a:cubicBezTo>
                <a:cubicBezTo>
                  <a:pt x="37947" y="4435"/>
                  <a:pt x="36194" y="3998"/>
                  <a:pt x="34483" y="3998"/>
                </a:cubicBezTo>
                <a:cubicBezTo>
                  <a:pt x="29525" y="3998"/>
                  <a:pt x="24910" y="7668"/>
                  <a:pt x="24342" y="13141"/>
                </a:cubicBezTo>
                <a:cubicBezTo>
                  <a:pt x="23857" y="17931"/>
                  <a:pt x="20055" y="21733"/>
                  <a:pt x="15265" y="22236"/>
                </a:cubicBezTo>
                <a:cubicBezTo>
                  <a:pt x="7903" y="22982"/>
                  <a:pt x="3784" y="31071"/>
                  <a:pt x="7493" y="37464"/>
                </a:cubicBezTo>
                <a:cubicBezTo>
                  <a:pt x="9916" y="41639"/>
                  <a:pt x="9077" y="46950"/>
                  <a:pt x="5498" y="50175"/>
                </a:cubicBezTo>
                <a:cubicBezTo>
                  <a:pt x="0" y="55095"/>
                  <a:pt x="1417" y="64079"/>
                  <a:pt x="8182" y="67080"/>
                </a:cubicBezTo>
                <a:cubicBezTo>
                  <a:pt x="12600" y="69037"/>
                  <a:pt x="15023" y="73808"/>
                  <a:pt x="14016" y="78524"/>
                </a:cubicBezTo>
                <a:cubicBezTo>
                  <a:pt x="12641" y="85028"/>
                  <a:pt x="17690" y="90884"/>
                  <a:pt x="23981" y="90884"/>
                </a:cubicBezTo>
                <a:cubicBezTo>
                  <a:pt x="24685" y="90884"/>
                  <a:pt x="25404" y="90811"/>
                  <a:pt x="26131" y="90657"/>
                </a:cubicBezTo>
                <a:cubicBezTo>
                  <a:pt x="26845" y="90505"/>
                  <a:pt x="27562" y="90431"/>
                  <a:pt x="28270" y="90431"/>
                </a:cubicBezTo>
                <a:cubicBezTo>
                  <a:pt x="32233" y="90431"/>
                  <a:pt x="35933" y="92743"/>
                  <a:pt x="37593" y="96491"/>
                </a:cubicBezTo>
                <a:cubicBezTo>
                  <a:pt x="39342" y="100433"/>
                  <a:pt x="43116" y="102560"/>
                  <a:pt x="46938" y="102560"/>
                </a:cubicBezTo>
                <a:cubicBezTo>
                  <a:pt x="49675" y="102560"/>
                  <a:pt x="52437" y="101469"/>
                  <a:pt x="54498" y="99175"/>
                </a:cubicBezTo>
                <a:cubicBezTo>
                  <a:pt x="56487" y="96968"/>
                  <a:pt x="59263" y="95803"/>
                  <a:pt x="62078" y="95803"/>
                </a:cubicBezTo>
                <a:cubicBezTo>
                  <a:pt x="63827" y="95803"/>
                  <a:pt x="65591" y="96252"/>
                  <a:pt x="67191" y="97181"/>
                </a:cubicBezTo>
                <a:cubicBezTo>
                  <a:pt x="68829" y="98131"/>
                  <a:pt x="70579" y="98567"/>
                  <a:pt x="72290" y="98567"/>
                </a:cubicBezTo>
                <a:cubicBezTo>
                  <a:pt x="77255" y="98567"/>
                  <a:pt x="81882" y="94889"/>
                  <a:pt x="82437" y="89427"/>
                </a:cubicBezTo>
                <a:cubicBezTo>
                  <a:pt x="82940" y="84618"/>
                  <a:pt x="86724" y="80816"/>
                  <a:pt x="91532" y="80332"/>
                </a:cubicBezTo>
                <a:cubicBezTo>
                  <a:pt x="98876" y="79567"/>
                  <a:pt x="102995" y="71478"/>
                  <a:pt x="99286" y="65085"/>
                </a:cubicBezTo>
                <a:cubicBezTo>
                  <a:pt x="96863" y="60911"/>
                  <a:pt x="97702" y="55617"/>
                  <a:pt x="101299" y="52393"/>
                </a:cubicBezTo>
                <a:cubicBezTo>
                  <a:pt x="106797" y="47454"/>
                  <a:pt x="105362" y="38489"/>
                  <a:pt x="98596" y="35488"/>
                </a:cubicBezTo>
                <a:cubicBezTo>
                  <a:pt x="94198" y="33531"/>
                  <a:pt x="91756" y="28741"/>
                  <a:pt x="92762" y="24025"/>
                </a:cubicBezTo>
                <a:cubicBezTo>
                  <a:pt x="94136" y="17544"/>
                  <a:pt x="89083" y="11679"/>
                  <a:pt x="82810" y="11679"/>
                </a:cubicBezTo>
                <a:cubicBezTo>
                  <a:pt x="82102" y="11679"/>
                  <a:pt x="81379" y="11754"/>
                  <a:pt x="80648" y="11911"/>
                </a:cubicBezTo>
                <a:cubicBezTo>
                  <a:pt x="79933" y="12062"/>
                  <a:pt x="79218" y="12136"/>
                  <a:pt x="78512" y="12136"/>
                </a:cubicBezTo>
                <a:cubicBezTo>
                  <a:pt x="74538" y="12136"/>
                  <a:pt x="70847" y="9812"/>
                  <a:pt x="69185" y="6077"/>
                </a:cubicBezTo>
                <a:cubicBezTo>
                  <a:pt x="67436" y="2133"/>
                  <a:pt x="63660" y="0"/>
                  <a:pt x="59836" y="0"/>
                </a:cubicBezTo>
                <a:close/>
              </a:path>
            </a:pathLst>
          </a:custGeom>
          <a:solidFill>
            <a:schemeClr val="accent4">
              <a:lumMod val="50000"/>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9"/>
          <p:cNvSpPr txBox="1">
            <a:spLocks noGrp="1"/>
          </p:cNvSpPr>
          <p:nvPr>
            <p:ph type="ctrTitle"/>
          </p:nvPr>
        </p:nvSpPr>
        <p:spPr>
          <a:xfrm>
            <a:off x="1957657" y="408192"/>
            <a:ext cx="5118600" cy="591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solidFill>
                  <a:schemeClr val="dk1"/>
                </a:solidFill>
              </a:rPr>
              <a:t>Match Length &amp; Month Correlation</a:t>
            </a:r>
            <a:endParaRPr>
              <a:solidFill>
                <a:schemeClr val="dk1"/>
              </a:solidFill>
            </a:endParaRPr>
          </a:p>
        </p:txBody>
      </p:sp>
      <p:sp>
        <p:nvSpPr>
          <p:cNvPr id="9" name="Google Shape;625;p29">
            <a:extLst>
              <a:ext uri="{FF2B5EF4-FFF2-40B4-BE49-F238E27FC236}">
                <a16:creationId xmlns:a16="http://schemas.microsoft.com/office/drawing/2014/main" id="{5AA5AE4A-10DA-D03B-BDA3-DAC453273592}"/>
              </a:ext>
            </a:extLst>
          </p:cNvPr>
          <p:cNvSpPr/>
          <p:nvPr/>
        </p:nvSpPr>
        <p:spPr>
          <a:xfrm>
            <a:off x="3214841" y="1593723"/>
            <a:ext cx="2937517" cy="2824098"/>
          </a:xfrm>
          <a:custGeom>
            <a:avLst/>
            <a:gdLst/>
            <a:ahLst/>
            <a:cxnLst/>
            <a:rect l="l" t="t" r="r" b="b"/>
            <a:pathLst>
              <a:path w="120366" h="115594" extrusionOk="0">
                <a:moveTo>
                  <a:pt x="67461" y="1"/>
                </a:moveTo>
                <a:cubicBezTo>
                  <a:pt x="64374" y="1"/>
                  <a:pt x="61260" y="1231"/>
                  <a:pt x="58934" y="3821"/>
                </a:cubicBezTo>
                <a:cubicBezTo>
                  <a:pt x="56693" y="6315"/>
                  <a:pt x="53566" y="7625"/>
                  <a:pt x="50396" y="7625"/>
                </a:cubicBezTo>
                <a:cubicBezTo>
                  <a:pt x="48426" y="7625"/>
                  <a:pt x="46439" y="7119"/>
                  <a:pt x="44639" y="6076"/>
                </a:cubicBezTo>
                <a:cubicBezTo>
                  <a:pt x="42787" y="5000"/>
                  <a:pt x="40811" y="4505"/>
                  <a:pt x="38881" y="4505"/>
                </a:cubicBezTo>
                <a:cubicBezTo>
                  <a:pt x="33291" y="4505"/>
                  <a:pt x="28092" y="8652"/>
                  <a:pt x="27454" y="14817"/>
                </a:cubicBezTo>
                <a:cubicBezTo>
                  <a:pt x="26895" y="20223"/>
                  <a:pt x="22627" y="24509"/>
                  <a:pt x="17222" y="25050"/>
                </a:cubicBezTo>
                <a:cubicBezTo>
                  <a:pt x="8928" y="25907"/>
                  <a:pt x="4268" y="35021"/>
                  <a:pt x="8462" y="42234"/>
                </a:cubicBezTo>
                <a:cubicBezTo>
                  <a:pt x="11202" y="46950"/>
                  <a:pt x="10251" y="52914"/>
                  <a:pt x="6207" y="56548"/>
                </a:cubicBezTo>
                <a:cubicBezTo>
                  <a:pt x="0" y="62121"/>
                  <a:pt x="1622" y="72223"/>
                  <a:pt x="9245" y="75597"/>
                </a:cubicBezTo>
                <a:cubicBezTo>
                  <a:pt x="14202" y="77815"/>
                  <a:pt x="16961" y="83201"/>
                  <a:pt x="15824" y="88513"/>
                </a:cubicBezTo>
                <a:cubicBezTo>
                  <a:pt x="14266" y="95835"/>
                  <a:pt x="19952" y="102434"/>
                  <a:pt x="27034" y="102434"/>
                </a:cubicBezTo>
                <a:cubicBezTo>
                  <a:pt x="27830" y="102434"/>
                  <a:pt x="28644" y="102350"/>
                  <a:pt x="29467" y="102175"/>
                </a:cubicBezTo>
                <a:cubicBezTo>
                  <a:pt x="30272" y="102003"/>
                  <a:pt x="31078" y="101919"/>
                  <a:pt x="31875" y="101919"/>
                </a:cubicBezTo>
                <a:cubicBezTo>
                  <a:pt x="36338" y="101919"/>
                  <a:pt x="40499" y="104532"/>
                  <a:pt x="42365" y="108754"/>
                </a:cubicBezTo>
                <a:cubicBezTo>
                  <a:pt x="44341" y="113196"/>
                  <a:pt x="48596" y="115594"/>
                  <a:pt x="52905" y="115594"/>
                </a:cubicBezTo>
                <a:cubicBezTo>
                  <a:pt x="55992" y="115594"/>
                  <a:pt x="59106" y="114364"/>
                  <a:pt x="61432" y="111774"/>
                </a:cubicBezTo>
                <a:cubicBezTo>
                  <a:pt x="63673" y="109279"/>
                  <a:pt x="66800" y="107969"/>
                  <a:pt x="69970" y="107969"/>
                </a:cubicBezTo>
                <a:cubicBezTo>
                  <a:pt x="71940" y="107969"/>
                  <a:pt x="73927" y="108475"/>
                  <a:pt x="75727" y="109518"/>
                </a:cubicBezTo>
                <a:cubicBezTo>
                  <a:pt x="77578" y="110595"/>
                  <a:pt x="79556" y="111089"/>
                  <a:pt x="81488" y="111089"/>
                </a:cubicBezTo>
                <a:cubicBezTo>
                  <a:pt x="87082" y="111089"/>
                  <a:pt x="92288" y="106942"/>
                  <a:pt x="92912" y="100777"/>
                </a:cubicBezTo>
                <a:cubicBezTo>
                  <a:pt x="93471" y="95372"/>
                  <a:pt x="97758" y="91085"/>
                  <a:pt x="103163" y="90545"/>
                </a:cubicBezTo>
                <a:cubicBezTo>
                  <a:pt x="111438" y="89687"/>
                  <a:pt x="116098" y="80573"/>
                  <a:pt x="111904" y="73360"/>
                </a:cubicBezTo>
                <a:cubicBezTo>
                  <a:pt x="109183" y="68645"/>
                  <a:pt x="110133" y="62680"/>
                  <a:pt x="114178" y="59046"/>
                </a:cubicBezTo>
                <a:cubicBezTo>
                  <a:pt x="120366" y="53492"/>
                  <a:pt x="118763" y="43371"/>
                  <a:pt x="111140" y="39998"/>
                </a:cubicBezTo>
                <a:cubicBezTo>
                  <a:pt x="106163" y="37780"/>
                  <a:pt x="103424" y="32393"/>
                  <a:pt x="104560" y="27081"/>
                </a:cubicBezTo>
                <a:cubicBezTo>
                  <a:pt x="106119" y="19760"/>
                  <a:pt x="100432" y="13161"/>
                  <a:pt x="93337" y="13161"/>
                </a:cubicBezTo>
                <a:cubicBezTo>
                  <a:pt x="92539" y="13161"/>
                  <a:pt x="91724" y="13244"/>
                  <a:pt x="90899" y="13420"/>
                </a:cubicBezTo>
                <a:cubicBezTo>
                  <a:pt x="90094" y="13592"/>
                  <a:pt x="89288" y="13675"/>
                  <a:pt x="88491" y="13675"/>
                </a:cubicBezTo>
                <a:cubicBezTo>
                  <a:pt x="84028" y="13675"/>
                  <a:pt x="79867" y="11063"/>
                  <a:pt x="78001" y="6840"/>
                </a:cubicBezTo>
                <a:cubicBezTo>
                  <a:pt x="76025" y="2398"/>
                  <a:pt x="71770" y="1"/>
                  <a:pt x="67461" y="1"/>
                </a:cubicBezTo>
                <a:close/>
              </a:path>
            </a:pathLst>
          </a:custGeom>
          <a:solidFill>
            <a:schemeClr val="accent4">
              <a:lumMod val="75000"/>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26;p29">
            <a:extLst>
              <a:ext uri="{FF2B5EF4-FFF2-40B4-BE49-F238E27FC236}">
                <a16:creationId xmlns:a16="http://schemas.microsoft.com/office/drawing/2014/main" id="{497947B5-7E43-A873-4222-6F991A11C6F5}"/>
              </a:ext>
            </a:extLst>
          </p:cNvPr>
          <p:cNvSpPr/>
          <p:nvPr/>
        </p:nvSpPr>
        <p:spPr>
          <a:xfrm>
            <a:off x="3464970" y="1876677"/>
            <a:ext cx="2608221" cy="2503900"/>
          </a:xfrm>
          <a:custGeom>
            <a:avLst/>
            <a:gdLst/>
            <a:ahLst/>
            <a:cxnLst/>
            <a:rect l="l" t="t" r="r" b="b"/>
            <a:pathLst>
              <a:path w="106797" h="102560" extrusionOk="0">
                <a:moveTo>
                  <a:pt x="59836" y="0"/>
                </a:moveTo>
                <a:cubicBezTo>
                  <a:pt x="57100" y="0"/>
                  <a:pt x="54340" y="1092"/>
                  <a:pt x="52280" y="3393"/>
                </a:cubicBezTo>
                <a:cubicBezTo>
                  <a:pt x="50291" y="5600"/>
                  <a:pt x="47515" y="6765"/>
                  <a:pt x="44700" y="6765"/>
                </a:cubicBezTo>
                <a:cubicBezTo>
                  <a:pt x="42951" y="6765"/>
                  <a:pt x="41187" y="6316"/>
                  <a:pt x="39588" y="5387"/>
                </a:cubicBezTo>
                <a:cubicBezTo>
                  <a:pt x="37947" y="4435"/>
                  <a:pt x="36194" y="3998"/>
                  <a:pt x="34483" y="3998"/>
                </a:cubicBezTo>
                <a:cubicBezTo>
                  <a:pt x="29525" y="3998"/>
                  <a:pt x="24910" y="7668"/>
                  <a:pt x="24342" y="13141"/>
                </a:cubicBezTo>
                <a:cubicBezTo>
                  <a:pt x="23857" y="17931"/>
                  <a:pt x="20055" y="21733"/>
                  <a:pt x="15265" y="22236"/>
                </a:cubicBezTo>
                <a:cubicBezTo>
                  <a:pt x="7903" y="22982"/>
                  <a:pt x="3784" y="31071"/>
                  <a:pt x="7493" y="37464"/>
                </a:cubicBezTo>
                <a:cubicBezTo>
                  <a:pt x="9916" y="41639"/>
                  <a:pt x="9077" y="46950"/>
                  <a:pt x="5498" y="50175"/>
                </a:cubicBezTo>
                <a:cubicBezTo>
                  <a:pt x="0" y="55095"/>
                  <a:pt x="1417" y="64079"/>
                  <a:pt x="8182" y="67080"/>
                </a:cubicBezTo>
                <a:cubicBezTo>
                  <a:pt x="12600" y="69037"/>
                  <a:pt x="15023" y="73808"/>
                  <a:pt x="14016" y="78524"/>
                </a:cubicBezTo>
                <a:cubicBezTo>
                  <a:pt x="12641" y="85028"/>
                  <a:pt x="17690" y="90884"/>
                  <a:pt x="23981" y="90884"/>
                </a:cubicBezTo>
                <a:cubicBezTo>
                  <a:pt x="24685" y="90884"/>
                  <a:pt x="25404" y="90811"/>
                  <a:pt x="26131" y="90657"/>
                </a:cubicBezTo>
                <a:cubicBezTo>
                  <a:pt x="26845" y="90505"/>
                  <a:pt x="27562" y="90431"/>
                  <a:pt x="28270" y="90431"/>
                </a:cubicBezTo>
                <a:cubicBezTo>
                  <a:pt x="32233" y="90431"/>
                  <a:pt x="35933" y="92743"/>
                  <a:pt x="37593" y="96491"/>
                </a:cubicBezTo>
                <a:cubicBezTo>
                  <a:pt x="39342" y="100433"/>
                  <a:pt x="43116" y="102560"/>
                  <a:pt x="46938" y="102560"/>
                </a:cubicBezTo>
                <a:cubicBezTo>
                  <a:pt x="49675" y="102560"/>
                  <a:pt x="52437" y="101469"/>
                  <a:pt x="54498" y="99175"/>
                </a:cubicBezTo>
                <a:cubicBezTo>
                  <a:pt x="56487" y="96968"/>
                  <a:pt x="59263" y="95803"/>
                  <a:pt x="62078" y="95803"/>
                </a:cubicBezTo>
                <a:cubicBezTo>
                  <a:pt x="63827" y="95803"/>
                  <a:pt x="65591" y="96252"/>
                  <a:pt x="67191" y="97181"/>
                </a:cubicBezTo>
                <a:cubicBezTo>
                  <a:pt x="68829" y="98131"/>
                  <a:pt x="70579" y="98567"/>
                  <a:pt x="72290" y="98567"/>
                </a:cubicBezTo>
                <a:cubicBezTo>
                  <a:pt x="77255" y="98567"/>
                  <a:pt x="81882" y="94889"/>
                  <a:pt x="82437" y="89427"/>
                </a:cubicBezTo>
                <a:cubicBezTo>
                  <a:pt x="82940" y="84618"/>
                  <a:pt x="86724" y="80816"/>
                  <a:pt x="91532" y="80332"/>
                </a:cubicBezTo>
                <a:cubicBezTo>
                  <a:pt x="98876" y="79567"/>
                  <a:pt x="102995" y="71478"/>
                  <a:pt x="99286" y="65085"/>
                </a:cubicBezTo>
                <a:cubicBezTo>
                  <a:pt x="96863" y="60911"/>
                  <a:pt x="97702" y="55617"/>
                  <a:pt x="101299" y="52393"/>
                </a:cubicBezTo>
                <a:cubicBezTo>
                  <a:pt x="106797" y="47454"/>
                  <a:pt x="105362" y="38489"/>
                  <a:pt x="98596" y="35488"/>
                </a:cubicBezTo>
                <a:cubicBezTo>
                  <a:pt x="94198" y="33531"/>
                  <a:pt x="91756" y="28741"/>
                  <a:pt x="92762" y="24025"/>
                </a:cubicBezTo>
                <a:cubicBezTo>
                  <a:pt x="94136" y="17544"/>
                  <a:pt x="89083" y="11679"/>
                  <a:pt x="82810" y="11679"/>
                </a:cubicBezTo>
                <a:cubicBezTo>
                  <a:pt x="82102" y="11679"/>
                  <a:pt x="81379" y="11754"/>
                  <a:pt x="80648" y="11911"/>
                </a:cubicBezTo>
                <a:cubicBezTo>
                  <a:pt x="79933" y="12062"/>
                  <a:pt x="79218" y="12136"/>
                  <a:pt x="78512" y="12136"/>
                </a:cubicBezTo>
                <a:cubicBezTo>
                  <a:pt x="74538" y="12136"/>
                  <a:pt x="70847" y="9812"/>
                  <a:pt x="69185" y="6077"/>
                </a:cubicBezTo>
                <a:cubicBezTo>
                  <a:pt x="67436" y="2133"/>
                  <a:pt x="63660" y="0"/>
                  <a:pt x="59836" y="0"/>
                </a:cubicBezTo>
                <a:close/>
              </a:path>
            </a:pathLst>
          </a:custGeom>
          <a:solidFill>
            <a:schemeClr val="accent4">
              <a:lumMod val="50000"/>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25;p29">
            <a:extLst>
              <a:ext uri="{FF2B5EF4-FFF2-40B4-BE49-F238E27FC236}">
                <a16:creationId xmlns:a16="http://schemas.microsoft.com/office/drawing/2014/main" id="{9EDFC2BD-EEBC-8301-D22C-4094AFB279C3}"/>
              </a:ext>
            </a:extLst>
          </p:cNvPr>
          <p:cNvSpPr/>
          <p:nvPr/>
        </p:nvSpPr>
        <p:spPr>
          <a:xfrm>
            <a:off x="7381126" y="1709428"/>
            <a:ext cx="2937517" cy="2824098"/>
          </a:xfrm>
          <a:custGeom>
            <a:avLst/>
            <a:gdLst/>
            <a:ahLst/>
            <a:cxnLst/>
            <a:rect l="l" t="t" r="r" b="b"/>
            <a:pathLst>
              <a:path w="120366" h="115594" extrusionOk="0">
                <a:moveTo>
                  <a:pt x="67461" y="1"/>
                </a:moveTo>
                <a:cubicBezTo>
                  <a:pt x="64374" y="1"/>
                  <a:pt x="61260" y="1231"/>
                  <a:pt x="58934" y="3821"/>
                </a:cubicBezTo>
                <a:cubicBezTo>
                  <a:pt x="56693" y="6315"/>
                  <a:pt x="53566" y="7625"/>
                  <a:pt x="50396" y="7625"/>
                </a:cubicBezTo>
                <a:cubicBezTo>
                  <a:pt x="48426" y="7625"/>
                  <a:pt x="46439" y="7119"/>
                  <a:pt x="44639" y="6076"/>
                </a:cubicBezTo>
                <a:cubicBezTo>
                  <a:pt x="42787" y="5000"/>
                  <a:pt x="40811" y="4505"/>
                  <a:pt x="38881" y="4505"/>
                </a:cubicBezTo>
                <a:cubicBezTo>
                  <a:pt x="33291" y="4505"/>
                  <a:pt x="28092" y="8652"/>
                  <a:pt x="27454" y="14817"/>
                </a:cubicBezTo>
                <a:cubicBezTo>
                  <a:pt x="26895" y="20223"/>
                  <a:pt x="22627" y="24509"/>
                  <a:pt x="17222" y="25050"/>
                </a:cubicBezTo>
                <a:cubicBezTo>
                  <a:pt x="8928" y="25907"/>
                  <a:pt x="4268" y="35021"/>
                  <a:pt x="8462" y="42234"/>
                </a:cubicBezTo>
                <a:cubicBezTo>
                  <a:pt x="11202" y="46950"/>
                  <a:pt x="10251" y="52914"/>
                  <a:pt x="6207" y="56548"/>
                </a:cubicBezTo>
                <a:cubicBezTo>
                  <a:pt x="0" y="62121"/>
                  <a:pt x="1622" y="72223"/>
                  <a:pt x="9245" y="75597"/>
                </a:cubicBezTo>
                <a:cubicBezTo>
                  <a:pt x="14202" y="77815"/>
                  <a:pt x="16961" y="83201"/>
                  <a:pt x="15824" y="88513"/>
                </a:cubicBezTo>
                <a:cubicBezTo>
                  <a:pt x="14266" y="95835"/>
                  <a:pt x="19952" y="102434"/>
                  <a:pt x="27034" y="102434"/>
                </a:cubicBezTo>
                <a:cubicBezTo>
                  <a:pt x="27830" y="102434"/>
                  <a:pt x="28644" y="102350"/>
                  <a:pt x="29467" y="102175"/>
                </a:cubicBezTo>
                <a:cubicBezTo>
                  <a:pt x="30272" y="102003"/>
                  <a:pt x="31078" y="101919"/>
                  <a:pt x="31875" y="101919"/>
                </a:cubicBezTo>
                <a:cubicBezTo>
                  <a:pt x="36338" y="101919"/>
                  <a:pt x="40499" y="104532"/>
                  <a:pt x="42365" y="108754"/>
                </a:cubicBezTo>
                <a:cubicBezTo>
                  <a:pt x="44341" y="113196"/>
                  <a:pt x="48596" y="115594"/>
                  <a:pt x="52905" y="115594"/>
                </a:cubicBezTo>
                <a:cubicBezTo>
                  <a:pt x="55992" y="115594"/>
                  <a:pt x="59106" y="114364"/>
                  <a:pt x="61432" y="111774"/>
                </a:cubicBezTo>
                <a:cubicBezTo>
                  <a:pt x="63673" y="109279"/>
                  <a:pt x="66800" y="107969"/>
                  <a:pt x="69970" y="107969"/>
                </a:cubicBezTo>
                <a:cubicBezTo>
                  <a:pt x="71940" y="107969"/>
                  <a:pt x="73927" y="108475"/>
                  <a:pt x="75727" y="109518"/>
                </a:cubicBezTo>
                <a:cubicBezTo>
                  <a:pt x="77578" y="110595"/>
                  <a:pt x="79556" y="111089"/>
                  <a:pt x="81488" y="111089"/>
                </a:cubicBezTo>
                <a:cubicBezTo>
                  <a:pt x="87082" y="111089"/>
                  <a:pt x="92288" y="106942"/>
                  <a:pt x="92912" y="100777"/>
                </a:cubicBezTo>
                <a:cubicBezTo>
                  <a:pt x="93471" y="95372"/>
                  <a:pt x="97758" y="91085"/>
                  <a:pt x="103163" y="90545"/>
                </a:cubicBezTo>
                <a:cubicBezTo>
                  <a:pt x="111438" y="89687"/>
                  <a:pt x="116098" y="80573"/>
                  <a:pt x="111904" y="73360"/>
                </a:cubicBezTo>
                <a:cubicBezTo>
                  <a:pt x="109183" y="68645"/>
                  <a:pt x="110133" y="62680"/>
                  <a:pt x="114178" y="59046"/>
                </a:cubicBezTo>
                <a:cubicBezTo>
                  <a:pt x="120366" y="53492"/>
                  <a:pt x="118763" y="43371"/>
                  <a:pt x="111140" y="39998"/>
                </a:cubicBezTo>
                <a:cubicBezTo>
                  <a:pt x="106163" y="37780"/>
                  <a:pt x="103424" y="32393"/>
                  <a:pt x="104560" y="27081"/>
                </a:cubicBezTo>
                <a:cubicBezTo>
                  <a:pt x="106119" y="19760"/>
                  <a:pt x="100432" y="13161"/>
                  <a:pt x="93337" y="13161"/>
                </a:cubicBezTo>
                <a:cubicBezTo>
                  <a:pt x="92539" y="13161"/>
                  <a:pt x="91724" y="13244"/>
                  <a:pt x="90899" y="13420"/>
                </a:cubicBezTo>
                <a:cubicBezTo>
                  <a:pt x="90094" y="13592"/>
                  <a:pt x="89288" y="13675"/>
                  <a:pt x="88491" y="13675"/>
                </a:cubicBezTo>
                <a:cubicBezTo>
                  <a:pt x="84028" y="13675"/>
                  <a:pt x="79867" y="11063"/>
                  <a:pt x="78001" y="6840"/>
                </a:cubicBezTo>
                <a:cubicBezTo>
                  <a:pt x="76025" y="2398"/>
                  <a:pt x="71770" y="1"/>
                  <a:pt x="67461" y="1"/>
                </a:cubicBezTo>
                <a:close/>
              </a:path>
            </a:pathLst>
          </a:custGeom>
          <a:solidFill>
            <a:schemeClr val="accent4">
              <a:lumMod val="75000"/>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26;p29">
            <a:extLst>
              <a:ext uri="{FF2B5EF4-FFF2-40B4-BE49-F238E27FC236}">
                <a16:creationId xmlns:a16="http://schemas.microsoft.com/office/drawing/2014/main" id="{B41F95E6-967E-40DF-2BFF-50CB88360A82}"/>
              </a:ext>
            </a:extLst>
          </p:cNvPr>
          <p:cNvSpPr/>
          <p:nvPr/>
        </p:nvSpPr>
        <p:spPr>
          <a:xfrm>
            <a:off x="7631255" y="1992382"/>
            <a:ext cx="2608221" cy="2503900"/>
          </a:xfrm>
          <a:custGeom>
            <a:avLst/>
            <a:gdLst/>
            <a:ahLst/>
            <a:cxnLst/>
            <a:rect l="l" t="t" r="r" b="b"/>
            <a:pathLst>
              <a:path w="106797" h="102560" extrusionOk="0">
                <a:moveTo>
                  <a:pt x="59836" y="0"/>
                </a:moveTo>
                <a:cubicBezTo>
                  <a:pt x="57100" y="0"/>
                  <a:pt x="54340" y="1092"/>
                  <a:pt x="52280" y="3393"/>
                </a:cubicBezTo>
                <a:cubicBezTo>
                  <a:pt x="50291" y="5600"/>
                  <a:pt x="47515" y="6765"/>
                  <a:pt x="44700" y="6765"/>
                </a:cubicBezTo>
                <a:cubicBezTo>
                  <a:pt x="42951" y="6765"/>
                  <a:pt x="41187" y="6316"/>
                  <a:pt x="39588" y="5387"/>
                </a:cubicBezTo>
                <a:cubicBezTo>
                  <a:pt x="37947" y="4435"/>
                  <a:pt x="36194" y="3998"/>
                  <a:pt x="34483" y="3998"/>
                </a:cubicBezTo>
                <a:cubicBezTo>
                  <a:pt x="29525" y="3998"/>
                  <a:pt x="24910" y="7668"/>
                  <a:pt x="24342" y="13141"/>
                </a:cubicBezTo>
                <a:cubicBezTo>
                  <a:pt x="23857" y="17931"/>
                  <a:pt x="20055" y="21733"/>
                  <a:pt x="15265" y="22236"/>
                </a:cubicBezTo>
                <a:cubicBezTo>
                  <a:pt x="7903" y="22982"/>
                  <a:pt x="3784" y="31071"/>
                  <a:pt x="7493" y="37464"/>
                </a:cubicBezTo>
                <a:cubicBezTo>
                  <a:pt x="9916" y="41639"/>
                  <a:pt x="9077" y="46950"/>
                  <a:pt x="5498" y="50175"/>
                </a:cubicBezTo>
                <a:cubicBezTo>
                  <a:pt x="0" y="55095"/>
                  <a:pt x="1417" y="64079"/>
                  <a:pt x="8182" y="67080"/>
                </a:cubicBezTo>
                <a:cubicBezTo>
                  <a:pt x="12600" y="69037"/>
                  <a:pt x="15023" y="73808"/>
                  <a:pt x="14016" y="78524"/>
                </a:cubicBezTo>
                <a:cubicBezTo>
                  <a:pt x="12641" y="85028"/>
                  <a:pt x="17690" y="90884"/>
                  <a:pt x="23981" y="90884"/>
                </a:cubicBezTo>
                <a:cubicBezTo>
                  <a:pt x="24685" y="90884"/>
                  <a:pt x="25404" y="90811"/>
                  <a:pt x="26131" y="90657"/>
                </a:cubicBezTo>
                <a:cubicBezTo>
                  <a:pt x="26845" y="90505"/>
                  <a:pt x="27562" y="90431"/>
                  <a:pt x="28270" y="90431"/>
                </a:cubicBezTo>
                <a:cubicBezTo>
                  <a:pt x="32233" y="90431"/>
                  <a:pt x="35933" y="92743"/>
                  <a:pt x="37593" y="96491"/>
                </a:cubicBezTo>
                <a:cubicBezTo>
                  <a:pt x="39342" y="100433"/>
                  <a:pt x="43116" y="102560"/>
                  <a:pt x="46938" y="102560"/>
                </a:cubicBezTo>
                <a:cubicBezTo>
                  <a:pt x="49675" y="102560"/>
                  <a:pt x="52437" y="101469"/>
                  <a:pt x="54498" y="99175"/>
                </a:cubicBezTo>
                <a:cubicBezTo>
                  <a:pt x="56487" y="96968"/>
                  <a:pt x="59263" y="95803"/>
                  <a:pt x="62078" y="95803"/>
                </a:cubicBezTo>
                <a:cubicBezTo>
                  <a:pt x="63827" y="95803"/>
                  <a:pt x="65591" y="96252"/>
                  <a:pt x="67191" y="97181"/>
                </a:cubicBezTo>
                <a:cubicBezTo>
                  <a:pt x="68829" y="98131"/>
                  <a:pt x="70579" y="98567"/>
                  <a:pt x="72290" y="98567"/>
                </a:cubicBezTo>
                <a:cubicBezTo>
                  <a:pt x="77255" y="98567"/>
                  <a:pt x="81882" y="94889"/>
                  <a:pt x="82437" y="89427"/>
                </a:cubicBezTo>
                <a:cubicBezTo>
                  <a:pt x="82940" y="84618"/>
                  <a:pt x="86724" y="80816"/>
                  <a:pt x="91532" y="80332"/>
                </a:cubicBezTo>
                <a:cubicBezTo>
                  <a:pt x="98876" y="79567"/>
                  <a:pt x="102995" y="71478"/>
                  <a:pt x="99286" y="65085"/>
                </a:cubicBezTo>
                <a:cubicBezTo>
                  <a:pt x="96863" y="60911"/>
                  <a:pt x="97702" y="55617"/>
                  <a:pt x="101299" y="52393"/>
                </a:cubicBezTo>
                <a:cubicBezTo>
                  <a:pt x="106797" y="47454"/>
                  <a:pt x="105362" y="38489"/>
                  <a:pt x="98596" y="35488"/>
                </a:cubicBezTo>
                <a:cubicBezTo>
                  <a:pt x="94198" y="33531"/>
                  <a:pt x="91756" y="28741"/>
                  <a:pt x="92762" y="24025"/>
                </a:cubicBezTo>
                <a:cubicBezTo>
                  <a:pt x="94136" y="17544"/>
                  <a:pt x="89083" y="11679"/>
                  <a:pt x="82810" y="11679"/>
                </a:cubicBezTo>
                <a:cubicBezTo>
                  <a:pt x="82102" y="11679"/>
                  <a:pt x="81379" y="11754"/>
                  <a:pt x="80648" y="11911"/>
                </a:cubicBezTo>
                <a:cubicBezTo>
                  <a:pt x="79933" y="12062"/>
                  <a:pt x="79218" y="12136"/>
                  <a:pt x="78512" y="12136"/>
                </a:cubicBezTo>
                <a:cubicBezTo>
                  <a:pt x="74538" y="12136"/>
                  <a:pt x="70847" y="9812"/>
                  <a:pt x="69185" y="6077"/>
                </a:cubicBezTo>
                <a:cubicBezTo>
                  <a:pt x="67436" y="2133"/>
                  <a:pt x="63660" y="0"/>
                  <a:pt x="59836" y="0"/>
                </a:cubicBezTo>
                <a:close/>
              </a:path>
            </a:pathLst>
          </a:custGeom>
          <a:solidFill>
            <a:schemeClr val="accent4">
              <a:lumMod val="50000"/>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2">
            <a:extLst>
              <a:ext uri="{FF2B5EF4-FFF2-40B4-BE49-F238E27FC236}">
                <a16:creationId xmlns:a16="http://schemas.microsoft.com/office/drawing/2014/main" id="{E3B725EF-D891-52B0-328B-7715B91B8E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485"/>
          <a:stretch/>
        </p:blipFill>
        <p:spPr bwMode="auto">
          <a:xfrm>
            <a:off x="4802020" y="1282413"/>
            <a:ext cx="4012324" cy="33685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50A73EB6-3641-5AFE-8A90-BDB8C14E43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206"/>
          <a:stretch/>
        </p:blipFill>
        <p:spPr bwMode="auto">
          <a:xfrm>
            <a:off x="401255" y="1282412"/>
            <a:ext cx="3999305" cy="3368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4538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88">
          <a:extLst>
            <a:ext uri="{FF2B5EF4-FFF2-40B4-BE49-F238E27FC236}">
              <a16:creationId xmlns:a16="http://schemas.microsoft.com/office/drawing/2014/main" id="{3144773B-00BC-9C69-E78A-3D2FAEEAC17A}"/>
            </a:ext>
          </a:extLst>
        </p:cNvPr>
        <p:cNvGrpSpPr/>
        <p:nvPr/>
      </p:nvGrpSpPr>
      <p:grpSpPr>
        <a:xfrm>
          <a:off x="0" y="0"/>
          <a:ext cx="0" cy="0"/>
          <a:chOff x="0" y="0"/>
          <a:chExt cx="0" cy="0"/>
        </a:xfrm>
      </p:grpSpPr>
      <p:sp>
        <p:nvSpPr>
          <p:cNvPr id="3" name="Google Shape;625;p29">
            <a:extLst>
              <a:ext uri="{FF2B5EF4-FFF2-40B4-BE49-F238E27FC236}">
                <a16:creationId xmlns:a16="http://schemas.microsoft.com/office/drawing/2014/main" id="{28752CDF-6A4D-023C-8848-1A809070E9DA}"/>
              </a:ext>
            </a:extLst>
          </p:cNvPr>
          <p:cNvSpPr/>
          <p:nvPr/>
        </p:nvSpPr>
        <p:spPr>
          <a:xfrm>
            <a:off x="6284087" y="1189647"/>
            <a:ext cx="3751697" cy="3606842"/>
          </a:xfrm>
          <a:custGeom>
            <a:avLst/>
            <a:gdLst/>
            <a:ahLst/>
            <a:cxnLst/>
            <a:rect l="l" t="t" r="r" b="b"/>
            <a:pathLst>
              <a:path w="120366" h="115594" extrusionOk="0">
                <a:moveTo>
                  <a:pt x="67461" y="1"/>
                </a:moveTo>
                <a:cubicBezTo>
                  <a:pt x="64374" y="1"/>
                  <a:pt x="61260" y="1231"/>
                  <a:pt x="58934" y="3821"/>
                </a:cubicBezTo>
                <a:cubicBezTo>
                  <a:pt x="56693" y="6315"/>
                  <a:pt x="53566" y="7625"/>
                  <a:pt x="50396" y="7625"/>
                </a:cubicBezTo>
                <a:cubicBezTo>
                  <a:pt x="48426" y="7625"/>
                  <a:pt x="46439" y="7119"/>
                  <a:pt x="44639" y="6076"/>
                </a:cubicBezTo>
                <a:cubicBezTo>
                  <a:pt x="42787" y="5000"/>
                  <a:pt x="40811" y="4505"/>
                  <a:pt x="38881" y="4505"/>
                </a:cubicBezTo>
                <a:cubicBezTo>
                  <a:pt x="33291" y="4505"/>
                  <a:pt x="28092" y="8652"/>
                  <a:pt x="27454" y="14817"/>
                </a:cubicBezTo>
                <a:cubicBezTo>
                  <a:pt x="26895" y="20223"/>
                  <a:pt x="22627" y="24509"/>
                  <a:pt x="17222" y="25050"/>
                </a:cubicBezTo>
                <a:cubicBezTo>
                  <a:pt x="8928" y="25907"/>
                  <a:pt x="4268" y="35021"/>
                  <a:pt x="8462" y="42234"/>
                </a:cubicBezTo>
                <a:cubicBezTo>
                  <a:pt x="11202" y="46950"/>
                  <a:pt x="10251" y="52914"/>
                  <a:pt x="6207" y="56548"/>
                </a:cubicBezTo>
                <a:cubicBezTo>
                  <a:pt x="0" y="62121"/>
                  <a:pt x="1622" y="72223"/>
                  <a:pt x="9245" y="75597"/>
                </a:cubicBezTo>
                <a:cubicBezTo>
                  <a:pt x="14202" y="77815"/>
                  <a:pt x="16961" y="83201"/>
                  <a:pt x="15824" y="88513"/>
                </a:cubicBezTo>
                <a:cubicBezTo>
                  <a:pt x="14266" y="95835"/>
                  <a:pt x="19952" y="102434"/>
                  <a:pt x="27034" y="102434"/>
                </a:cubicBezTo>
                <a:cubicBezTo>
                  <a:pt x="27830" y="102434"/>
                  <a:pt x="28644" y="102350"/>
                  <a:pt x="29467" y="102175"/>
                </a:cubicBezTo>
                <a:cubicBezTo>
                  <a:pt x="30272" y="102003"/>
                  <a:pt x="31078" y="101919"/>
                  <a:pt x="31875" y="101919"/>
                </a:cubicBezTo>
                <a:cubicBezTo>
                  <a:pt x="36338" y="101919"/>
                  <a:pt x="40499" y="104532"/>
                  <a:pt x="42365" y="108754"/>
                </a:cubicBezTo>
                <a:cubicBezTo>
                  <a:pt x="44341" y="113196"/>
                  <a:pt x="48596" y="115594"/>
                  <a:pt x="52905" y="115594"/>
                </a:cubicBezTo>
                <a:cubicBezTo>
                  <a:pt x="55992" y="115594"/>
                  <a:pt x="59106" y="114364"/>
                  <a:pt x="61432" y="111774"/>
                </a:cubicBezTo>
                <a:cubicBezTo>
                  <a:pt x="63673" y="109279"/>
                  <a:pt x="66800" y="107969"/>
                  <a:pt x="69970" y="107969"/>
                </a:cubicBezTo>
                <a:cubicBezTo>
                  <a:pt x="71940" y="107969"/>
                  <a:pt x="73927" y="108475"/>
                  <a:pt x="75727" y="109518"/>
                </a:cubicBezTo>
                <a:cubicBezTo>
                  <a:pt x="77578" y="110595"/>
                  <a:pt x="79556" y="111089"/>
                  <a:pt x="81488" y="111089"/>
                </a:cubicBezTo>
                <a:cubicBezTo>
                  <a:pt x="87082" y="111089"/>
                  <a:pt x="92288" y="106942"/>
                  <a:pt x="92912" y="100777"/>
                </a:cubicBezTo>
                <a:cubicBezTo>
                  <a:pt x="93471" y="95372"/>
                  <a:pt x="97758" y="91085"/>
                  <a:pt x="103163" y="90545"/>
                </a:cubicBezTo>
                <a:cubicBezTo>
                  <a:pt x="111438" y="89687"/>
                  <a:pt x="116098" y="80573"/>
                  <a:pt x="111904" y="73360"/>
                </a:cubicBezTo>
                <a:cubicBezTo>
                  <a:pt x="109183" y="68645"/>
                  <a:pt x="110133" y="62680"/>
                  <a:pt x="114178" y="59046"/>
                </a:cubicBezTo>
                <a:cubicBezTo>
                  <a:pt x="120366" y="53492"/>
                  <a:pt x="118763" y="43371"/>
                  <a:pt x="111140" y="39998"/>
                </a:cubicBezTo>
                <a:cubicBezTo>
                  <a:pt x="106163" y="37780"/>
                  <a:pt x="103424" y="32393"/>
                  <a:pt x="104560" y="27081"/>
                </a:cubicBezTo>
                <a:cubicBezTo>
                  <a:pt x="106119" y="19760"/>
                  <a:pt x="100432" y="13161"/>
                  <a:pt x="93337" y="13161"/>
                </a:cubicBezTo>
                <a:cubicBezTo>
                  <a:pt x="92539" y="13161"/>
                  <a:pt x="91724" y="13244"/>
                  <a:pt x="90899" y="13420"/>
                </a:cubicBezTo>
                <a:cubicBezTo>
                  <a:pt x="90094" y="13592"/>
                  <a:pt x="89288" y="13675"/>
                  <a:pt x="88491" y="13675"/>
                </a:cubicBezTo>
                <a:cubicBezTo>
                  <a:pt x="84028" y="13675"/>
                  <a:pt x="79867" y="11063"/>
                  <a:pt x="78001" y="6840"/>
                </a:cubicBezTo>
                <a:cubicBezTo>
                  <a:pt x="76025" y="2398"/>
                  <a:pt x="71770" y="1"/>
                  <a:pt x="67461" y="1"/>
                </a:cubicBezTo>
                <a:close/>
              </a:path>
            </a:pathLst>
          </a:custGeom>
          <a:solidFill>
            <a:schemeClr val="accent4">
              <a:lumMod val="75000"/>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26;p29">
            <a:extLst>
              <a:ext uri="{FF2B5EF4-FFF2-40B4-BE49-F238E27FC236}">
                <a16:creationId xmlns:a16="http://schemas.microsoft.com/office/drawing/2014/main" id="{F15F008B-738A-0C6C-FDE0-501E949568C3}"/>
              </a:ext>
            </a:extLst>
          </p:cNvPr>
          <p:cNvSpPr/>
          <p:nvPr/>
        </p:nvSpPr>
        <p:spPr>
          <a:xfrm>
            <a:off x="6608708" y="1511015"/>
            <a:ext cx="3331131" cy="3197896"/>
          </a:xfrm>
          <a:custGeom>
            <a:avLst/>
            <a:gdLst/>
            <a:ahLst/>
            <a:cxnLst/>
            <a:rect l="l" t="t" r="r" b="b"/>
            <a:pathLst>
              <a:path w="106797" h="102560" extrusionOk="0">
                <a:moveTo>
                  <a:pt x="59836" y="0"/>
                </a:moveTo>
                <a:cubicBezTo>
                  <a:pt x="57100" y="0"/>
                  <a:pt x="54340" y="1092"/>
                  <a:pt x="52280" y="3393"/>
                </a:cubicBezTo>
                <a:cubicBezTo>
                  <a:pt x="50291" y="5600"/>
                  <a:pt x="47515" y="6765"/>
                  <a:pt x="44700" y="6765"/>
                </a:cubicBezTo>
                <a:cubicBezTo>
                  <a:pt x="42951" y="6765"/>
                  <a:pt x="41187" y="6316"/>
                  <a:pt x="39588" y="5387"/>
                </a:cubicBezTo>
                <a:cubicBezTo>
                  <a:pt x="37947" y="4435"/>
                  <a:pt x="36194" y="3998"/>
                  <a:pt x="34483" y="3998"/>
                </a:cubicBezTo>
                <a:cubicBezTo>
                  <a:pt x="29525" y="3998"/>
                  <a:pt x="24910" y="7668"/>
                  <a:pt x="24342" y="13141"/>
                </a:cubicBezTo>
                <a:cubicBezTo>
                  <a:pt x="23857" y="17931"/>
                  <a:pt x="20055" y="21733"/>
                  <a:pt x="15265" y="22236"/>
                </a:cubicBezTo>
                <a:cubicBezTo>
                  <a:pt x="7903" y="22982"/>
                  <a:pt x="3784" y="31071"/>
                  <a:pt x="7493" y="37464"/>
                </a:cubicBezTo>
                <a:cubicBezTo>
                  <a:pt x="9916" y="41639"/>
                  <a:pt x="9077" y="46950"/>
                  <a:pt x="5498" y="50175"/>
                </a:cubicBezTo>
                <a:cubicBezTo>
                  <a:pt x="0" y="55095"/>
                  <a:pt x="1417" y="64079"/>
                  <a:pt x="8182" y="67080"/>
                </a:cubicBezTo>
                <a:cubicBezTo>
                  <a:pt x="12600" y="69037"/>
                  <a:pt x="15023" y="73808"/>
                  <a:pt x="14016" y="78524"/>
                </a:cubicBezTo>
                <a:cubicBezTo>
                  <a:pt x="12641" y="85028"/>
                  <a:pt x="17690" y="90884"/>
                  <a:pt x="23981" y="90884"/>
                </a:cubicBezTo>
                <a:cubicBezTo>
                  <a:pt x="24685" y="90884"/>
                  <a:pt x="25404" y="90811"/>
                  <a:pt x="26131" y="90657"/>
                </a:cubicBezTo>
                <a:cubicBezTo>
                  <a:pt x="26845" y="90505"/>
                  <a:pt x="27562" y="90431"/>
                  <a:pt x="28270" y="90431"/>
                </a:cubicBezTo>
                <a:cubicBezTo>
                  <a:pt x="32233" y="90431"/>
                  <a:pt x="35933" y="92743"/>
                  <a:pt x="37593" y="96491"/>
                </a:cubicBezTo>
                <a:cubicBezTo>
                  <a:pt x="39342" y="100433"/>
                  <a:pt x="43116" y="102560"/>
                  <a:pt x="46938" y="102560"/>
                </a:cubicBezTo>
                <a:cubicBezTo>
                  <a:pt x="49675" y="102560"/>
                  <a:pt x="52437" y="101469"/>
                  <a:pt x="54498" y="99175"/>
                </a:cubicBezTo>
                <a:cubicBezTo>
                  <a:pt x="56487" y="96968"/>
                  <a:pt x="59263" y="95803"/>
                  <a:pt x="62078" y="95803"/>
                </a:cubicBezTo>
                <a:cubicBezTo>
                  <a:pt x="63827" y="95803"/>
                  <a:pt x="65591" y="96252"/>
                  <a:pt x="67191" y="97181"/>
                </a:cubicBezTo>
                <a:cubicBezTo>
                  <a:pt x="68829" y="98131"/>
                  <a:pt x="70579" y="98567"/>
                  <a:pt x="72290" y="98567"/>
                </a:cubicBezTo>
                <a:cubicBezTo>
                  <a:pt x="77255" y="98567"/>
                  <a:pt x="81882" y="94889"/>
                  <a:pt x="82437" y="89427"/>
                </a:cubicBezTo>
                <a:cubicBezTo>
                  <a:pt x="82940" y="84618"/>
                  <a:pt x="86724" y="80816"/>
                  <a:pt x="91532" y="80332"/>
                </a:cubicBezTo>
                <a:cubicBezTo>
                  <a:pt x="98876" y="79567"/>
                  <a:pt x="102995" y="71478"/>
                  <a:pt x="99286" y="65085"/>
                </a:cubicBezTo>
                <a:cubicBezTo>
                  <a:pt x="96863" y="60911"/>
                  <a:pt x="97702" y="55617"/>
                  <a:pt x="101299" y="52393"/>
                </a:cubicBezTo>
                <a:cubicBezTo>
                  <a:pt x="106797" y="47454"/>
                  <a:pt x="105362" y="38489"/>
                  <a:pt x="98596" y="35488"/>
                </a:cubicBezTo>
                <a:cubicBezTo>
                  <a:pt x="94198" y="33531"/>
                  <a:pt x="91756" y="28741"/>
                  <a:pt x="92762" y="24025"/>
                </a:cubicBezTo>
                <a:cubicBezTo>
                  <a:pt x="94136" y="17544"/>
                  <a:pt x="89083" y="11679"/>
                  <a:pt x="82810" y="11679"/>
                </a:cubicBezTo>
                <a:cubicBezTo>
                  <a:pt x="82102" y="11679"/>
                  <a:pt x="81379" y="11754"/>
                  <a:pt x="80648" y="11911"/>
                </a:cubicBezTo>
                <a:cubicBezTo>
                  <a:pt x="79933" y="12062"/>
                  <a:pt x="79218" y="12136"/>
                  <a:pt x="78512" y="12136"/>
                </a:cubicBezTo>
                <a:cubicBezTo>
                  <a:pt x="74538" y="12136"/>
                  <a:pt x="70847" y="9812"/>
                  <a:pt x="69185" y="6077"/>
                </a:cubicBezTo>
                <a:cubicBezTo>
                  <a:pt x="67436" y="2133"/>
                  <a:pt x="63660" y="0"/>
                  <a:pt x="59836" y="0"/>
                </a:cubicBezTo>
                <a:close/>
              </a:path>
            </a:pathLst>
          </a:custGeom>
          <a:solidFill>
            <a:schemeClr val="accent4">
              <a:lumMod val="50000"/>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0">
            <a:extLst>
              <a:ext uri="{FF2B5EF4-FFF2-40B4-BE49-F238E27FC236}">
                <a16:creationId xmlns:a16="http://schemas.microsoft.com/office/drawing/2014/main" id="{AF3F5EAC-014A-1100-19D0-B9C1C60BAF6A}"/>
              </a:ext>
            </a:extLst>
          </p:cNvPr>
          <p:cNvSpPr txBox="1">
            <a:spLocks noGrp="1"/>
          </p:cNvSpPr>
          <p:nvPr>
            <p:ph type="ctrTitle"/>
          </p:nvPr>
        </p:nvSpPr>
        <p:spPr>
          <a:xfrm>
            <a:off x="2013427" y="347011"/>
            <a:ext cx="5118600" cy="591000"/>
          </a:xfrm>
          <a:prstGeom prst="rect">
            <a:avLst/>
          </a:prstGeom>
        </p:spPr>
        <p:txBody>
          <a:bodyPr spcFirstLastPara="1" wrap="square" lIns="91425" tIns="91425" rIns="91425" bIns="91425" anchor="ctr" anchorCtr="0">
            <a:noAutofit/>
          </a:bodyPr>
          <a:lstStyle/>
          <a:p>
            <a:r>
              <a:rPr lang="es"/>
              <a:t>Match </a:t>
            </a:r>
            <a:r>
              <a:rPr lang="es" err="1"/>
              <a:t>Length</a:t>
            </a:r>
            <a:r>
              <a:rPr lang="es"/>
              <a:t> &amp; </a:t>
            </a:r>
            <a:r>
              <a:rPr lang="es" err="1"/>
              <a:t>Season</a:t>
            </a:r>
            <a:r>
              <a:rPr lang="es"/>
              <a:t> </a:t>
            </a:r>
            <a:r>
              <a:rPr lang="es" err="1"/>
              <a:t>Correlation</a:t>
            </a:r>
            <a:endParaRPr lang="en-US" err="1"/>
          </a:p>
        </p:txBody>
      </p:sp>
      <p:sp>
        <p:nvSpPr>
          <p:cNvPr id="4" name="Google Shape;625;p29">
            <a:extLst>
              <a:ext uri="{FF2B5EF4-FFF2-40B4-BE49-F238E27FC236}">
                <a16:creationId xmlns:a16="http://schemas.microsoft.com/office/drawing/2014/main" id="{BD49F233-D31E-2B04-836C-7EF3BCB8EE9A}"/>
              </a:ext>
            </a:extLst>
          </p:cNvPr>
          <p:cNvSpPr/>
          <p:nvPr/>
        </p:nvSpPr>
        <p:spPr>
          <a:xfrm>
            <a:off x="-1216403" y="1117479"/>
            <a:ext cx="3751697" cy="3606842"/>
          </a:xfrm>
          <a:custGeom>
            <a:avLst/>
            <a:gdLst/>
            <a:ahLst/>
            <a:cxnLst/>
            <a:rect l="l" t="t" r="r" b="b"/>
            <a:pathLst>
              <a:path w="120366" h="115594" extrusionOk="0">
                <a:moveTo>
                  <a:pt x="67461" y="1"/>
                </a:moveTo>
                <a:cubicBezTo>
                  <a:pt x="64374" y="1"/>
                  <a:pt x="61260" y="1231"/>
                  <a:pt x="58934" y="3821"/>
                </a:cubicBezTo>
                <a:cubicBezTo>
                  <a:pt x="56693" y="6315"/>
                  <a:pt x="53566" y="7625"/>
                  <a:pt x="50396" y="7625"/>
                </a:cubicBezTo>
                <a:cubicBezTo>
                  <a:pt x="48426" y="7625"/>
                  <a:pt x="46439" y="7119"/>
                  <a:pt x="44639" y="6076"/>
                </a:cubicBezTo>
                <a:cubicBezTo>
                  <a:pt x="42787" y="5000"/>
                  <a:pt x="40811" y="4505"/>
                  <a:pt x="38881" y="4505"/>
                </a:cubicBezTo>
                <a:cubicBezTo>
                  <a:pt x="33291" y="4505"/>
                  <a:pt x="28092" y="8652"/>
                  <a:pt x="27454" y="14817"/>
                </a:cubicBezTo>
                <a:cubicBezTo>
                  <a:pt x="26895" y="20223"/>
                  <a:pt x="22627" y="24509"/>
                  <a:pt x="17222" y="25050"/>
                </a:cubicBezTo>
                <a:cubicBezTo>
                  <a:pt x="8928" y="25907"/>
                  <a:pt x="4268" y="35021"/>
                  <a:pt x="8462" y="42234"/>
                </a:cubicBezTo>
                <a:cubicBezTo>
                  <a:pt x="11202" y="46950"/>
                  <a:pt x="10251" y="52914"/>
                  <a:pt x="6207" y="56548"/>
                </a:cubicBezTo>
                <a:cubicBezTo>
                  <a:pt x="0" y="62121"/>
                  <a:pt x="1622" y="72223"/>
                  <a:pt x="9245" y="75597"/>
                </a:cubicBezTo>
                <a:cubicBezTo>
                  <a:pt x="14202" y="77815"/>
                  <a:pt x="16961" y="83201"/>
                  <a:pt x="15824" y="88513"/>
                </a:cubicBezTo>
                <a:cubicBezTo>
                  <a:pt x="14266" y="95835"/>
                  <a:pt x="19952" y="102434"/>
                  <a:pt x="27034" y="102434"/>
                </a:cubicBezTo>
                <a:cubicBezTo>
                  <a:pt x="27830" y="102434"/>
                  <a:pt x="28644" y="102350"/>
                  <a:pt x="29467" y="102175"/>
                </a:cubicBezTo>
                <a:cubicBezTo>
                  <a:pt x="30272" y="102003"/>
                  <a:pt x="31078" y="101919"/>
                  <a:pt x="31875" y="101919"/>
                </a:cubicBezTo>
                <a:cubicBezTo>
                  <a:pt x="36338" y="101919"/>
                  <a:pt x="40499" y="104532"/>
                  <a:pt x="42365" y="108754"/>
                </a:cubicBezTo>
                <a:cubicBezTo>
                  <a:pt x="44341" y="113196"/>
                  <a:pt x="48596" y="115594"/>
                  <a:pt x="52905" y="115594"/>
                </a:cubicBezTo>
                <a:cubicBezTo>
                  <a:pt x="55992" y="115594"/>
                  <a:pt x="59106" y="114364"/>
                  <a:pt x="61432" y="111774"/>
                </a:cubicBezTo>
                <a:cubicBezTo>
                  <a:pt x="63673" y="109279"/>
                  <a:pt x="66800" y="107969"/>
                  <a:pt x="69970" y="107969"/>
                </a:cubicBezTo>
                <a:cubicBezTo>
                  <a:pt x="71940" y="107969"/>
                  <a:pt x="73927" y="108475"/>
                  <a:pt x="75727" y="109518"/>
                </a:cubicBezTo>
                <a:cubicBezTo>
                  <a:pt x="77578" y="110595"/>
                  <a:pt x="79556" y="111089"/>
                  <a:pt x="81488" y="111089"/>
                </a:cubicBezTo>
                <a:cubicBezTo>
                  <a:pt x="87082" y="111089"/>
                  <a:pt x="92288" y="106942"/>
                  <a:pt x="92912" y="100777"/>
                </a:cubicBezTo>
                <a:cubicBezTo>
                  <a:pt x="93471" y="95372"/>
                  <a:pt x="97758" y="91085"/>
                  <a:pt x="103163" y="90545"/>
                </a:cubicBezTo>
                <a:cubicBezTo>
                  <a:pt x="111438" y="89687"/>
                  <a:pt x="116098" y="80573"/>
                  <a:pt x="111904" y="73360"/>
                </a:cubicBezTo>
                <a:cubicBezTo>
                  <a:pt x="109183" y="68645"/>
                  <a:pt x="110133" y="62680"/>
                  <a:pt x="114178" y="59046"/>
                </a:cubicBezTo>
                <a:cubicBezTo>
                  <a:pt x="120366" y="53492"/>
                  <a:pt x="118763" y="43371"/>
                  <a:pt x="111140" y="39998"/>
                </a:cubicBezTo>
                <a:cubicBezTo>
                  <a:pt x="106163" y="37780"/>
                  <a:pt x="103424" y="32393"/>
                  <a:pt x="104560" y="27081"/>
                </a:cubicBezTo>
                <a:cubicBezTo>
                  <a:pt x="106119" y="19760"/>
                  <a:pt x="100432" y="13161"/>
                  <a:pt x="93337" y="13161"/>
                </a:cubicBezTo>
                <a:cubicBezTo>
                  <a:pt x="92539" y="13161"/>
                  <a:pt x="91724" y="13244"/>
                  <a:pt x="90899" y="13420"/>
                </a:cubicBezTo>
                <a:cubicBezTo>
                  <a:pt x="90094" y="13592"/>
                  <a:pt x="89288" y="13675"/>
                  <a:pt x="88491" y="13675"/>
                </a:cubicBezTo>
                <a:cubicBezTo>
                  <a:pt x="84028" y="13675"/>
                  <a:pt x="79867" y="11063"/>
                  <a:pt x="78001" y="6840"/>
                </a:cubicBezTo>
                <a:cubicBezTo>
                  <a:pt x="76025" y="2398"/>
                  <a:pt x="71770" y="1"/>
                  <a:pt x="67461" y="1"/>
                </a:cubicBezTo>
                <a:close/>
              </a:path>
            </a:pathLst>
          </a:custGeom>
          <a:solidFill>
            <a:schemeClr val="accent4">
              <a:lumMod val="75000"/>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26;p29">
            <a:extLst>
              <a:ext uri="{FF2B5EF4-FFF2-40B4-BE49-F238E27FC236}">
                <a16:creationId xmlns:a16="http://schemas.microsoft.com/office/drawing/2014/main" id="{73818694-9F31-B7E0-BCFD-DDBD2C84F9BC}"/>
              </a:ext>
            </a:extLst>
          </p:cNvPr>
          <p:cNvSpPr/>
          <p:nvPr/>
        </p:nvSpPr>
        <p:spPr>
          <a:xfrm>
            <a:off x="-891782" y="1438847"/>
            <a:ext cx="3331131" cy="3197896"/>
          </a:xfrm>
          <a:custGeom>
            <a:avLst/>
            <a:gdLst/>
            <a:ahLst/>
            <a:cxnLst/>
            <a:rect l="l" t="t" r="r" b="b"/>
            <a:pathLst>
              <a:path w="106797" h="102560" extrusionOk="0">
                <a:moveTo>
                  <a:pt x="59836" y="0"/>
                </a:moveTo>
                <a:cubicBezTo>
                  <a:pt x="57100" y="0"/>
                  <a:pt x="54340" y="1092"/>
                  <a:pt x="52280" y="3393"/>
                </a:cubicBezTo>
                <a:cubicBezTo>
                  <a:pt x="50291" y="5600"/>
                  <a:pt x="47515" y="6765"/>
                  <a:pt x="44700" y="6765"/>
                </a:cubicBezTo>
                <a:cubicBezTo>
                  <a:pt x="42951" y="6765"/>
                  <a:pt x="41187" y="6316"/>
                  <a:pt x="39588" y="5387"/>
                </a:cubicBezTo>
                <a:cubicBezTo>
                  <a:pt x="37947" y="4435"/>
                  <a:pt x="36194" y="3998"/>
                  <a:pt x="34483" y="3998"/>
                </a:cubicBezTo>
                <a:cubicBezTo>
                  <a:pt x="29525" y="3998"/>
                  <a:pt x="24910" y="7668"/>
                  <a:pt x="24342" y="13141"/>
                </a:cubicBezTo>
                <a:cubicBezTo>
                  <a:pt x="23857" y="17931"/>
                  <a:pt x="20055" y="21733"/>
                  <a:pt x="15265" y="22236"/>
                </a:cubicBezTo>
                <a:cubicBezTo>
                  <a:pt x="7903" y="22982"/>
                  <a:pt x="3784" y="31071"/>
                  <a:pt x="7493" y="37464"/>
                </a:cubicBezTo>
                <a:cubicBezTo>
                  <a:pt x="9916" y="41639"/>
                  <a:pt x="9077" y="46950"/>
                  <a:pt x="5498" y="50175"/>
                </a:cubicBezTo>
                <a:cubicBezTo>
                  <a:pt x="0" y="55095"/>
                  <a:pt x="1417" y="64079"/>
                  <a:pt x="8182" y="67080"/>
                </a:cubicBezTo>
                <a:cubicBezTo>
                  <a:pt x="12600" y="69037"/>
                  <a:pt x="15023" y="73808"/>
                  <a:pt x="14016" y="78524"/>
                </a:cubicBezTo>
                <a:cubicBezTo>
                  <a:pt x="12641" y="85028"/>
                  <a:pt x="17690" y="90884"/>
                  <a:pt x="23981" y="90884"/>
                </a:cubicBezTo>
                <a:cubicBezTo>
                  <a:pt x="24685" y="90884"/>
                  <a:pt x="25404" y="90811"/>
                  <a:pt x="26131" y="90657"/>
                </a:cubicBezTo>
                <a:cubicBezTo>
                  <a:pt x="26845" y="90505"/>
                  <a:pt x="27562" y="90431"/>
                  <a:pt x="28270" y="90431"/>
                </a:cubicBezTo>
                <a:cubicBezTo>
                  <a:pt x="32233" y="90431"/>
                  <a:pt x="35933" y="92743"/>
                  <a:pt x="37593" y="96491"/>
                </a:cubicBezTo>
                <a:cubicBezTo>
                  <a:pt x="39342" y="100433"/>
                  <a:pt x="43116" y="102560"/>
                  <a:pt x="46938" y="102560"/>
                </a:cubicBezTo>
                <a:cubicBezTo>
                  <a:pt x="49675" y="102560"/>
                  <a:pt x="52437" y="101469"/>
                  <a:pt x="54498" y="99175"/>
                </a:cubicBezTo>
                <a:cubicBezTo>
                  <a:pt x="56487" y="96968"/>
                  <a:pt x="59263" y="95803"/>
                  <a:pt x="62078" y="95803"/>
                </a:cubicBezTo>
                <a:cubicBezTo>
                  <a:pt x="63827" y="95803"/>
                  <a:pt x="65591" y="96252"/>
                  <a:pt x="67191" y="97181"/>
                </a:cubicBezTo>
                <a:cubicBezTo>
                  <a:pt x="68829" y="98131"/>
                  <a:pt x="70579" y="98567"/>
                  <a:pt x="72290" y="98567"/>
                </a:cubicBezTo>
                <a:cubicBezTo>
                  <a:pt x="77255" y="98567"/>
                  <a:pt x="81882" y="94889"/>
                  <a:pt x="82437" y="89427"/>
                </a:cubicBezTo>
                <a:cubicBezTo>
                  <a:pt x="82940" y="84618"/>
                  <a:pt x="86724" y="80816"/>
                  <a:pt x="91532" y="80332"/>
                </a:cubicBezTo>
                <a:cubicBezTo>
                  <a:pt x="98876" y="79567"/>
                  <a:pt x="102995" y="71478"/>
                  <a:pt x="99286" y="65085"/>
                </a:cubicBezTo>
                <a:cubicBezTo>
                  <a:pt x="96863" y="60911"/>
                  <a:pt x="97702" y="55617"/>
                  <a:pt x="101299" y="52393"/>
                </a:cubicBezTo>
                <a:cubicBezTo>
                  <a:pt x="106797" y="47454"/>
                  <a:pt x="105362" y="38489"/>
                  <a:pt x="98596" y="35488"/>
                </a:cubicBezTo>
                <a:cubicBezTo>
                  <a:pt x="94198" y="33531"/>
                  <a:pt x="91756" y="28741"/>
                  <a:pt x="92762" y="24025"/>
                </a:cubicBezTo>
                <a:cubicBezTo>
                  <a:pt x="94136" y="17544"/>
                  <a:pt x="89083" y="11679"/>
                  <a:pt x="82810" y="11679"/>
                </a:cubicBezTo>
                <a:cubicBezTo>
                  <a:pt x="82102" y="11679"/>
                  <a:pt x="81379" y="11754"/>
                  <a:pt x="80648" y="11911"/>
                </a:cubicBezTo>
                <a:cubicBezTo>
                  <a:pt x="79933" y="12062"/>
                  <a:pt x="79218" y="12136"/>
                  <a:pt x="78512" y="12136"/>
                </a:cubicBezTo>
                <a:cubicBezTo>
                  <a:pt x="74538" y="12136"/>
                  <a:pt x="70847" y="9812"/>
                  <a:pt x="69185" y="6077"/>
                </a:cubicBezTo>
                <a:cubicBezTo>
                  <a:pt x="67436" y="2133"/>
                  <a:pt x="63660" y="0"/>
                  <a:pt x="59836" y="0"/>
                </a:cubicBezTo>
                <a:close/>
              </a:path>
            </a:pathLst>
          </a:custGeom>
          <a:solidFill>
            <a:schemeClr val="accent4">
              <a:lumMod val="50000"/>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descr="A graph of different colored squares&#10;&#10;AI-generated content may be incorrect.">
            <a:extLst>
              <a:ext uri="{FF2B5EF4-FFF2-40B4-BE49-F238E27FC236}">
                <a16:creationId xmlns:a16="http://schemas.microsoft.com/office/drawing/2014/main" id="{6F90C9EE-DB2D-E4DE-5921-861480638B27}"/>
              </a:ext>
            </a:extLst>
          </p:cNvPr>
          <p:cNvPicPr>
            <a:picLocks noChangeAspect="1"/>
          </p:cNvPicPr>
          <p:nvPr/>
        </p:nvPicPr>
        <p:blipFill>
          <a:blip r:embed="rId3"/>
          <a:srcRect r="903" b="-191"/>
          <a:stretch/>
        </p:blipFill>
        <p:spPr>
          <a:xfrm>
            <a:off x="1581673" y="1117479"/>
            <a:ext cx="5550354" cy="3792885"/>
          </a:xfrm>
          <a:prstGeom prst="rect">
            <a:avLst/>
          </a:prstGeom>
        </p:spPr>
      </p:pic>
    </p:spTree>
    <p:extLst>
      <p:ext uri="{BB962C8B-B14F-4D97-AF65-F5344CB8AC3E}">
        <p14:creationId xmlns:p14="http://schemas.microsoft.com/office/powerpoint/2010/main" val="265462931"/>
      </p:ext>
    </p:extLst>
  </p:cSld>
  <p:clrMapOvr>
    <a:masterClrMapping/>
  </p:clrMapOvr>
</p:sld>
</file>

<file path=ppt/theme/theme1.xml><?xml version="1.0" encoding="utf-8"?>
<a:theme xmlns:a="http://schemas.openxmlformats.org/drawingml/2006/main" name="Language School Newsletter By Slidesgo">
  <a:themeElements>
    <a:clrScheme name="Simple Light">
      <a:dk1>
        <a:srgbClr val="538179"/>
      </a:dk1>
      <a:lt1>
        <a:srgbClr val="F4E9DF"/>
      </a:lt1>
      <a:dk2>
        <a:srgbClr val="4D372F"/>
      </a:dk2>
      <a:lt2>
        <a:srgbClr val="FFFFFF"/>
      </a:lt2>
      <a:accent1>
        <a:srgbClr val="D1D89A"/>
      </a:accent1>
      <a:accent2>
        <a:srgbClr val="DBD4CE"/>
      </a:accent2>
      <a:accent3>
        <a:srgbClr val="789C7C"/>
      </a:accent3>
      <a:accent4>
        <a:srgbClr val="81A785"/>
      </a:accent4>
      <a:accent5>
        <a:srgbClr val="FF7160"/>
      </a:accent5>
      <a:accent6>
        <a:srgbClr val="F8988D"/>
      </a:accent6>
      <a:hlink>
        <a:srgbClr val="528C4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2283</Words>
  <Application>Microsoft Office PowerPoint</Application>
  <PresentationFormat>On-screen Show (16:9)</PresentationFormat>
  <Paragraphs>323</Paragraphs>
  <Slides>47</Slides>
  <Notes>47</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Language School Newsletter By Slidesgo</vt:lpstr>
      <vt:lpstr>MinneMUDAC: Big Brothers Big Sisters</vt:lpstr>
      <vt:lpstr>TABLE OF CONTENTS</vt:lpstr>
      <vt:lpstr>Match  Success</vt:lpstr>
      <vt:lpstr>PowerPoint Presentation</vt:lpstr>
      <vt:lpstr>Factors that Drive Match Success Cont.</vt:lpstr>
      <vt:lpstr>Match  Analysis</vt:lpstr>
      <vt:lpstr>Age Gap Effectiveness Analysis by Season Start</vt:lpstr>
      <vt:lpstr>Match Length &amp; Month Correlation</vt:lpstr>
      <vt:lpstr>Match Length &amp; Season Correlation</vt:lpstr>
      <vt:lpstr>Sentiment Analysis</vt:lpstr>
      <vt:lpstr>Emotional Tones in Match Notes</vt:lpstr>
      <vt:lpstr>Emotional Tones by Closure Reason</vt:lpstr>
      <vt:lpstr>Emotional Tones by Call</vt:lpstr>
      <vt:lpstr>Emotional Tones by Closure Reason</vt:lpstr>
      <vt:lpstr>Average Sentiment vs. Match Length by Closure Reason</vt:lpstr>
      <vt:lpstr>PowerPoint Presentation</vt:lpstr>
      <vt:lpstr>Word Cloud</vt:lpstr>
      <vt:lpstr>Predictive  Model</vt:lpstr>
      <vt:lpstr>Prediction Model</vt:lpstr>
      <vt:lpstr>Model Performance</vt:lpstr>
      <vt:lpstr>Model Performance Cont.</vt:lpstr>
      <vt:lpstr>Intervention Strategies</vt:lpstr>
      <vt:lpstr>Questionnaire</vt:lpstr>
      <vt:lpstr>Thank You!</vt:lpstr>
      <vt:lpstr>APPENDIX</vt:lpstr>
      <vt:lpstr>Top Features for Predicting Match Closure Risk</vt:lpstr>
      <vt:lpstr>Closure Reasons</vt:lpstr>
      <vt:lpstr>Closure Reasons Cont.</vt:lpstr>
      <vt:lpstr>Closure Reasons Cont.</vt:lpstr>
      <vt:lpstr>Closure Reasons Cont.</vt:lpstr>
      <vt:lpstr>Closure Reasons Cont.</vt:lpstr>
      <vt:lpstr>Closure Reasons Cont.</vt:lpstr>
      <vt:lpstr>Match Length Distribution</vt:lpstr>
      <vt:lpstr>Emotional Tone by Closure Reason</vt:lpstr>
      <vt:lpstr>Emotional Tone by Closure Reason Cont.</vt:lpstr>
      <vt:lpstr>Emotional Tone by Closure Reason Cont.</vt:lpstr>
      <vt:lpstr>PowerPoint Presentation</vt:lpstr>
      <vt:lpstr>Emotional Tone by Closure Reason Cont.</vt:lpstr>
      <vt:lpstr>Emotional Tone by Closure Reason Cont.</vt:lpstr>
      <vt:lpstr>Emotional Tones by Closure Reason</vt:lpstr>
      <vt:lpstr>Emotional Tones by Closure Reason</vt:lpstr>
      <vt:lpstr>Frequency of Closure Reasons</vt:lpstr>
      <vt:lpstr>Distribution of Match length</vt:lpstr>
      <vt:lpstr>Match Length vs. Average Call Cadence</vt:lpstr>
      <vt:lpstr>Call Cadence by Program Type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Onishi, Rei</cp:lastModifiedBy>
  <cp:revision>2</cp:revision>
  <dcterms:modified xsi:type="dcterms:W3CDTF">2025-04-06T15:06:06Z</dcterms:modified>
</cp:coreProperties>
</file>